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9E0DE2BD-51B4-4897-9661-A6725AAF8AF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CF3450A-299C-4831-A0E1-0BCD0A17BA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1-5 Bisectors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895600"/>
            <a:ext cx="723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Perpendicular Lines are two lines that meet at a right angle.</a:t>
            </a:r>
          </a:p>
          <a:p>
            <a:endParaRPr lang="en-US" sz="4000" dirty="0"/>
          </a:p>
          <a:p>
            <a:r>
              <a:rPr lang="en-US" sz="4000" dirty="0" smtClean="0"/>
              <a:t>We write      </a:t>
            </a: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399" y="4572000"/>
          <a:ext cx="2334559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634680" imgH="215640" progId="Equation.BREE4">
                  <p:embed/>
                </p:oleObj>
              </mc:Choice>
              <mc:Fallback>
                <p:oleObj name="Equation" r:id="rId3" imgW="634680" imgH="215640" progId="Equation.BREE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399" y="4572000"/>
                        <a:ext cx="2334559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381000"/>
            <a:ext cx="27717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457200"/>
            <a:ext cx="64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perpendicular bisector is a perpendicular line or segment that divides another segment into two congruent segments.</a:t>
            </a:r>
            <a:endParaRPr lang="en-US" sz="4000" dirty="0"/>
          </a:p>
        </p:txBody>
      </p:sp>
      <p:pic>
        <p:nvPicPr>
          <p:cNvPr id="32770" name="Picture 2" descr="http://img.sparknotes.com/figures/C/cdafbce3d7fbcda5507c818a9e198ec0/perpbisecto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0"/>
            <a:ext cx="299212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514600"/>
            <a:ext cx="5562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 angle bisector is a segment through the vertex of an angle that divides the interior of the angle into two congruent parts.</a:t>
            </a:r>
            <a:endParaRPr lang="en-US" sz="4000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28600"/>
            <a:ext cx="329565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981200"/>
            <a:ext cx="8824632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276600"/>
            <a:ext cx="3756359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667000" y="3048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Example 1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33400"/>
            <a:ext cx="2615966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73" y="2971800"/>
            <a:ext cx="896042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514600" y="6858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Example 2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2088" y="0"/>
            <a:ext cx="3871912" cy="3447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04800" y="2133600"/>
            <a:ext cx="556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Line</a:t>
            </a:r>
            <a:r>
              <a:rPr lang="en-US" sz="3600" i="1" dirty="0" smtClean="0"/>
              <a:t> l </a:t>
            </a:r>
            <a:r>
              <a:rPr lang="en-US" sz="3600" dirty="0" smtClean="0"/>
              <a:t>is the perpendicular bisector of segment UV.  Find the length of UT and UV.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685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Example 3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2081</TotalTime>
  <Words>82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Trebuchet MS</vt:lpstr>
      <vt:lpstr>Wingdings</vt:lpstr>
      <vt:lpstr>Mod</vt:lpstr>
      <vt:lpstr>Equation</vt:lpstr>
      <vt:lpstr>1-5 Bisectors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1-5 Bisectors</dc:title>
  <dc:creator>Ronni</dc:creator>
  <cp:lastModifiedBy>Tallent, Ronni</cp:lastModifiedBy>
  <cp:revision>2</cp:revision>
  <dcterms:created xsi:type="dcterms:W3CDTF">2009-08-03T00:34:55Z</dcterms:created>
  <dcterms:modified xsi:type="dcterms:W3CDTF">2021-04-21T17:34:16Z</dcterms:modified>
</cp:coreProperties>
</file>