
<file path=[Content_Types].xml><?xml version="1.0" encoding="utf-8"?>
<Types xmlns="http://schemas.openxmlformats.org/package/2006/content-types">
  <Default Extension="png" ContentType="image/png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customXml/itemProps1.xml" ContentType="application/vnd.openxmlformats-officedocument.customXmlProperties+xml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Relationship Id="rId14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70D98-241B-4301-ABF9-3F413F07B2CD}" type="datetimeFigureOut">
              <a:rPr lang="en-US" smtClean="0"/>
              <a:t>6/16/2011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AF97D-9DE2-4D3A-BC62-A83E8C6B31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18244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70D98-241B-4301-ABF9-3F413F07B2CD}" type="datetimeFigureOut">
              <a:rPr lang="en-US" smtClean="0"/>
              <a:t>6/16/2011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AF97D-9DE2-4D3A-BC62-A83E8C6B31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17964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70D98-241B-4301-ABF9-3F413F07B2CD}" type="datetimeFigureOut">
              <a:rPr lang="en-US" smtClean="0"/>
              <a:t>6/16/2011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AF97D-9DE2-4D3A-BC62-A83E8C6B31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0353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70D98-241B-4301-ABF9-3F413F07B2CD}" type="datetimeFigureOut">
              <a:rPr lang="en-US" smtClean="0"/>
              <a:t>6/16/2011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AF97D-9DE2-4D3A-BC62-A83E8C6B31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80751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70D98-241B-4301-ABF9-3F413F07B2CD}" type="datetimeFigureOut">
              <a:rPr lang="en-US" smtClean="0"/>
              <a:t>6/16/2011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AF97D-9DE2-4D3A-BC62-A83E8C6B31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68880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70D98-241B-4301-ABF9-3F413F07B2CD}" type="datetimeFigureOut">
              <a:rPr lang="en-US" smtClean="0"/>
              <a:t>6/16/2011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AF97D-9DE2-4D3A-BC62-A83E8C6B31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9600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70D98-241B-4301-ABF9-3F413F07B2CD}" type="datetimeFigureOut">
              <a:rPr lang="en-US" smtClean="0"/>
              <a:t>6/16/2011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AF97D-9DE2-4D3A-BC62-A83E8C6B31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33552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70D98-241B-4301-ABF9-3F413F07B2CD}" type="datetimeFigureOut">
              <a:rPr lang="en-US" smtClean="0"/>
              <a:t>6/16/2011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AF97D-9DE2-4D3A-BC62-A83E8C6B31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56548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70D98-241B-4301-ABF9-3F413F07B2CD}" type="datetimeFigureOut">
              <a:rPr lang="en-US" smtClean="0"/>
              <a:t>6/16/2011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AF97D-9DE2-4D3A-BC62-A83E8C6B31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52940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70D98-241B-4301-ABF9-3F413F07B2CD}" type="datetimeFigureOut">
              <a:rPr lang="en-US" smtClean="0"/>
              <a:t>6/16/2011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AF97D-9DE2-4D3A-BC62-A83E8C6B31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6936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70D98-241B-4301-ABF9-3F413F07B2CD}" type="datetimeFigureOut">
              <a:rPr lang="en-US" smtClean="0"/>
              <a:t>6/16/2011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AF97D-9DE2-4D3A-BC62-A83E8C6B31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8470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D70D98-241B-4301-ABF9-3F413F07B2CD}" type="datetimeFigureOut">
              <a:rPr lang="en-US" smtClean="0"/>
              <a:t>6/16/2011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AAF97D-9DE2-4D3A-BC62-A83E8C6B31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873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Geometry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</a:p>
          <a:p>
            <a:pPr lvl="1"/>
            <a:r>
              <a:rPr lang="en-US" dirty="0" smtClean="0"/>
              <a:t>1.  Bell Ringer</a:t>
            </a:r>
          </a:p>
          <a:p>
            <a:pPr lvl="1"/>
            <a:r>
              <a:rPr lang="en-US" dirty="0" smtClean="0"/>
              <a:t>2.  Go over Practice</a:t>
            </a:r>
          </a:p>
          <a:p>
            <a:pPr lvl="1"/>
            <a:r>
              <a:rPr lang="en-US" dirty="0" smtClean="0"/>
              <a:t>3.  </a:t>
            </a:r>
            <a:r>
              <a:rPr lang="en-US" dirty="0"/>
              <a:t>S</a:t>
            </a:r>
            <a:r>
              <a:rPr lang="en-US" dirty="0" smtClean="0"/>
              <a:t>egment Constructions</a:t>
            </a:r>
          </a:p>
          <a:p>
            <a:pPr lvl="1"/>
            <a:r>
              <a:rPr lang="en-US" dirty="0" smtClean="0"/>
              <a:t>4.  Practice</a:t>
            </a:r>
          </a:p>
          <a:p>
            <a:pPr lvl="1"/>
            <a:r>
              <a:rPr lang="en-US" dirty="0" smtClean="0"/>
              <a:t>5.  EXIT Slip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00649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914400"/>
            <a:ext cx="7772400" cy="1470025"/>
          </a:xfrm>
        </p:spPr>
        <p:txBody>
          <a:bodyPr/>
          <a:lstStyle/>
          <a:p>
            <a:r>
              <a:rPr lang="en-US" dirty="0" smtClean="0"/>
              <a:t>UNIT 1A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514600"/>
            <a:ext cx="6400800" cy="1752600"/>
          </a:xfrm>
        </p:spPr>
        <p:txBody>
          <a:bodyPr/>
          <a:lstStyle/>
          <a:p>
            <a:r>
              <a:rPr lang="en-US" dirty="0" smtClean="0"/>
              <a:t>Basic Constructions</a:t>
            </a:r>
            <a:endParaRPr lang="en-US" dirty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1371600" y="4191000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Outcome:  I will construct segments and </a:t>
            </a:r>
            <a:r>
              <a:rPr lang="en-US" dirty="0" smtClean="0"/>
              <a:t>bisect a segment.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01651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Copying a Segment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smtClean="0"/>
              <a:t>Given a segment, construct a segment of equal length.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				</a:t>
            </a:r>
            <a:r>
              <a:rPr lang="en-US" sz="1800" dirty="0" smtClean="0"/>
              <a:t>Steps</a:t>
            </a:r>
          </a:p>
          <a:p>
            <a:pPr marL="0" indent="0">
              <a:buNone/>
            </a:pPr>
            <a:r>
              <a:rPr lang="en-US" sz="1800" dirty="0" smtClean="0"/>
              <a:t>Given:</a:t>
            </a:r>
            <a:r>
              <a:rPr lang="en-US" sz="1800" dirty="0"/>
              <a:t>	</a:t>
            </a:r>
            <a:r>
              <a:rPr lang="en-US" sz="1800" dirty="0" smtClean="0"/>
              <a:t>				1.  Using a Straightedge, draw a ray.</a:t>
            </a:r>
          </a:p>
          <a:p>
            <a:pPr marL="0" indent="0">
              <a:buNone/>
            </a:pPr>
            <a:r>
              <a:rPr lang="en-US" sz="1800" dirty="0"/>
              <a:t>	</a:t>
            </a:r>
            <a:r>
              <a:rPr lang="en-US" sz="1800" dirty="0" smtClean="0"/>
              <a:t>				2.  Using a compass, measure the</a:t>
            </a:r>
          </a:p>
          <a:p>
            <a:pPr marL="0" indent="0">
              <a:buNone/>
            </a:pPr>
            <a:r>
              <a:rPr lang="en-US" sz="1800" dirty="0" smtClean="0"/>
              <a:t>					      length of the given segment.</a:t>
            </a:r>
          </a:p>
          <a:p>
            <a:pPr marL="0" indent="0">
              <a:buNone/>
            </a:pPr>
            <a:r>
              <a:rPr lang="en-US" sz="1800" dirty="0"/>
              <a:t>	</a:t>
            </a:r>
            <a:r>
              <a:rPr lang="en-US" sz="1800" dirty="0" smtClean="0"/>
              <a:t>				      Keep this measurement rigid.</a:t>
            </a:r>
          </a:p>
          <a:p>
            <a:pPr marL="0" indent="0">
              <a:buNone/>
            </a:pPr>
            <a:r>
              <a:rPr lang="en-US" sz="1800" dirty="0"/>
              <a:t>	</a:t>
            </a:r>
            <a:r>
              <a:rPr lang="en-US" sz="1800" dirty="0" smtClean="0"/>
              <a:t>				3.  Placing the center of the compass</a:t>
            </a:r>
          </a:p>
          <a:p>
            <a:pPr marL="0" indent="0">
              <a:buNone/>
            </a:pPr>
            <a:r>
              <a:rPr lang="en-US" sz="1800" dirty="0" smtClean="0"/>
              <a:t>					      on the endpoint of your ray, draw</a:t>
            </a:r>
          </a:p>
          <a:p>
            <a:pPr marL="0" indent="0">
              <a:buNone/>
            </a:pPr>
            <a:r>
              <a:rPr lang="en-US" sz="1800" dirty="0" smtClean="0"/>
              <a:t>					      an arc that intersects your ray.</a:t>
            </a:r>
          </a:p>
          <a:p>
            <a:pPr marL="0" indent="0">
              <a:buNone/>
            </a:pPr>
            <a:r>
              <a:rPr lang="en-US" sz="1800" dirty="0" smtClean="0"/>
              <a:t>Construction:				4.  Label the endpoint and</a:t>
            </a:r>
          </a:p>
          <a:p>
            <a:pPr marL="0" indent="0">
              <a:buNone/>
            </a:pPr>
            <a:r>
              <a:rPr lang="en-US" sz="1800" dirty="0" smtClean="0"/>
              <a:t>					      intersection</a:t>
            </a:r>
            <a:endParaRPr lang="en-US" sz="1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952605"/>
            <a:ext cx="2200275" cy="71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5486400"/>
            <a:ext cx="4867275" cy="79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367221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if?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Construct a segment of length twice the given segment.</a:t>
            </a:r>
          </a:p>
          <a:p>
            <a:endParaRPr lang="en-US" sz="1800" dirty="0"/>
          </a:p>
          <a:p>
            <a:pPr marL="0" indent="0">
              <a:buNone/>
            </a:pPr>
            <a:r>
              <a:rPr lang="en-US" sz="1800" dirty="0" smtClean="0"/>
              <a:t>					Steps</a:t>
            </a:r>
          </a:p>
          <a:p>
            <a:pPr marL="0" indent="0">
              <a:buNone/>
            </a:pPr>
            <a:r>
              <a:rPr lang="en-US" sz="1800" dirty="0" smtClean="0"/>
              <a:t>Given:</a:t>
            </a:r>
            <a:r>
              <a:rPr lang="en-US" sz="1800" dirty="0"/>
              <a:t>	</a:t>
            </a:r>
            <a:r>
              <a:rPr lang="en-US" sz="1800" dirty="0" smtClean="0"/>
              <a:t>				1.  Using a straightedge, draw a ray.</a:t>
            </a:r>
          </a:p>
          <a:p>
            <a:pPr marL="0" indent="0">
              <a:buNone/>
            </a:pPr>
            <a:r>
              <a:rPr lang="en-US" sz="1800" dirty="0"/>
              <a:t>	</a:t>
            </a:r>
            <a:r>
              <a:rPr lang="en-US" sz="1800" dirty="0" smtClean="0"/>
              <a:t>				2.  Using a compass, measure the</a:t>
            </a:r>
          </a:p>
          <a:p>
            <a:pPr marL="0" indent="0">
              <a:buNone/>
            </a:pPr>
            <a:r>
              <a:rPr lang="en-US" sz="1800" dirty="0" smtClean="0"/>
              <a:t>					      length of the given segment.</a:t>
            </a:r>
          </a:p>
          <a:p>
            <a:pPr marL="0" indent="0">
              <a:buNone/>
            </a:pPr>
            <a:r>
              <a:rPr lang="en-US" sz="1800" dirty="0" smtClean="0"/>
              <a:t>					      Keep this measurement rigid.</a:t>
            </a:r>
          </a:p>
          <a:p>
            <a:pPr marL="0" indent="0">
              <a:buNone/>
            </a:pPr>
            <a:r>
              <a:rPr lang="en-US" sz="1800" dirty="0" smtClean="0"/>
              <a:t>					3.  Placing the center of the compass</a:t>
            </a:r>
          </a:p>
          <a:p>
            <a:pPr marL="0" indent="0">
              <a:buNone/>
            </a:pPr>
            <a:r>
              <a:rPr lang="en-US" sz="1800" dirty="0" smtClean="0"/>
              <a:t>					      on the endpoint of your ray, draw</a:t>
            </a:r>
          </a:p>
          <a:p>
            <a:pPr marL="0" indent="0">
              <a:buNone/>
            </a:pPr>
            <a:r>
              <a:rPr lang="en-US" sz="1800" dirty="0" smtClean="0"/>
              <a:t>					      an arc that intersects your ray.</a:t>
            </a:r>
          </a:p>
          <a:p>
            <a:pPr marL="0" indent="0">
              <a:buNone/>
            </a:pPr>
            <a:r>
              <a:rPr lang="en-US" sz="1800" dirty="0"/>
              <a:t>	</a:t>
            </a:r>
            <a:r>
              <a:rPr lang="en-US" sz="1800" dirty="0" smtClean="0"/>
              <a:t>				4.  Placing the center of the compass</a:t>
            </a:r>
          </a:p>
          <a:p>
            <a:pPr marL="0" indent="0">
              <a:buNone/>
            </a:pPr>
            <a:r>
              <a:rPr lang="en-US" sz="1800" dirty="0" smtClean="0"/>
              <a:t>					      on the arc you just constructed,</a:t>
            </a:r>
          </a:p>
          <a:p>
            <a:pPr marL="0" indent="0">
              <a:buNone/>
            </a:pPr>
            <a:r>
              <a:rPr lang="en-US" sz="1800" dirty="0" smtClean="0"/>
              <a:t> 					      draw a second arc that intersects</a:t>
            </a:r>
          </a:p>
          <a:p>
            <a:pPr marL="0" indent="0">
              <a:buNone/>
            </a:pPr>
            <a:r>
              <a:rPr lang="en-US" sz="1800" dirty="0" smtClean="0"/>
              <a:t>					      your ray.</a:t>
            </a:r>
          </a:p>
          <a:p>
            <a:pPr marL="0" indent="0">
              <a:buNone/>
            </a:pPr>
            <a:r>
              <a:rPr lang="en-US" sz="1800" dirty="0"/>
              <a:t>	</a:t>
            </a:r>
            <a:r>
              <a:rPr lang="en-US" sz="1800" dirty="0" smtClean="0"/>
              <a:t>				5.  Label the endpoint and the last 						      intersection</a:t>
            </a:r>
          </a:p>
          <a:p>
            <a:pPr marL="0" indent="0">
              <a:buNone/>
            </a:pPr>
            <a:endParaRPr lang="en-US" sz="1800" dirty="0" smtClean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604939"/>
            <a:ext cx="2200275" cy="71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5486400"/>
            <a:ext cx="4981575" cy="93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1817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Bisecting a Segment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dirty="0" smtClean="0"/>
              <a:t>Given </a:t>
            </a:r>
            <a:r>
              <a:rPr lang="en-US" dirty="0" smtClean="0"/>
              <a:t>a segment, construct the perpendicular bisector of the segment 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				</a:t>
            </a:r>
            <a:r>
              <a:rPr lang="en-US" sz="1800" dirty="0" smtClean="0"/>
              <a:t>Steps</a:t>
            </a:r>
          </a:p>
          <a:p>
            <a:pPr marL="0" indent="0">
              <a:buNone/>
            </a:pPr>
            <a:r>
              <a:rPr lang="en-US" sz="1800" dirty="0" smtClean="0"/>
              <a:t>Given:</a:t>
            </a:r>
            <a:r>
              <a:rPr lang="en-US" sz="1800" dirty="0"/>
              <a:t>	</a:t>
            </a:r>
            <a:r>
              <a:rPr lang="en-US" sz="1800" dirty="0" smtClean="0"/>
              <a:t>				1.  Using a compass with center on the left</a:t>
            </a:r>
          </a:p>
          <a:p>
            <a:pPr marL="0" indent="0">
              <a:buNone/>
            </a:pPr>
            <a:r>
              <a:rPr lang="en-US" sz="1800" dirty="0" smtClean="0"/>
              <a:t>					      endpoint, measure a length that is more</a:t>
            </a:r>
          </a:p>
          <a:p>
            <a:pPr marL="0" indent="0">
              <a:buNone/>
            </a:pPr>
            <a:r>
              <a:rPr lang="en-US" sz="1800" dirty="0" smtClean="0"/>
              <a:t>					      that one-half of the given segment.  </a:t>
            </a:r>
            <a:r>
              <a:rPr lang="en-US" sz="1800" dirty="0" smtClean="0"/>
              <a:t>(You</a:t>
            </a:r>
          </a:p>
          <a:p>
            <a:pPr marL="0" indent="0">
              <a:buNone/>
            </a:pPr>
            <a:r>
              <a:rPr lang="en-US" sz="1800" dirty="0" smtClean="0"/>
              <a:t>					      can use the measure of the length of the</a:t>
            </a:r>
          </a:p>
          <a:p>
            <a:pPr marL="0" indent="0">
              <a:buNone/>
            </a:pPr>
            <a:r>
              <a:rPr lang="en-US" sz="1800" dirty="0" smtClean="0"/>
              <a:t>					      segment) Keep </a:t>
            </a:r>
            <a:r>
              <a:rPr lang="en-US" sz="1800" dirty="0" smtClean="0"/>
              <a:t>this measurement rigid.</a:t>
            </a:r>
          </a:p>
          <a:p>
            <a:pPr marL="0" indent="0">
              <a:buNone/>
            </a:pPr>
            <a:r>
              <a:rPr lang="en-US" sz="1800" dirty="0"/>
              <a:t>	</a:t>
            </a:r>
            <a:r>
              <a:rPr lang="en-US" sz="1800" dirty="0" smtClean="0"/>
              <a:t>				2.  Keeping the center of the compass</a:t>
            </a:r>
          </a:p>
          <a:p>
            <a:pPr marL="0" indent="0">
              <a:buNone/>
            </a:pPr>
            <a:r>
              <a:rPr lang="en-US" sz="1800" dirty="0" smtClean="0"/>
              <a:t>					      on the left endpoint of your ray,</a:t>
            </a:r>
          </a:p>
          <a:p>
            <a:pPr marL="0" indent="0">
              <a:buNone/>
            </a:pPr>
            <a:r>
              <a:rPr lang="en-US" sz="1800" dirty="0" smtClean="0"/>
              <a:t>					      draw two arcs, one that is above</a:t>
            </a:r>
          </a:p>
          <a:p>
            <a:pPr marL="0" indent="0">
              <a:buNone/>
            </a:pPr>
            <a:r>
              <a:rPr lang="en-US" sz="1800" dirty="0" smtClean="0"/>
              <a:t>					      the segment and one that is </a:t>
            </a:r>
            <a:r>
              <a:rPr lang="en-US" sz="1800" dirty="0"/>
              <a:t>b</a:t>
            </a:r>
            <a:r>
              <a:rPr lang="en-US" sz="1800" dirty="0" smtClean="0"/>
              <a:t>elow.</a:t>
            </a:r>
          </a:p>
          <a:p>
            <a:pPr marL="0" indent="0">
              <a:buNone/>
            </a:pPr>
            <a:r>
              <a:rPr lang="en-US" sz="1800" dirty="0" smtClean="0"/>
              <a:t>Construction:				3.  Repeat step 2 for the right endpoint;</a:t>
            </a:r>
          </a:p>
          <a:p>
            <a:pPr marL="0" indent="0">
              <a:buNone/>
            </a:pPr>
            <a:r>
              <a:rPr lang="en-US" sz="1800" dirty="0" smtClean="0"/>
              <a:t>					      keeping the compass measurement rigid.</a:t>
            </a:r>
          </a:p>
          <a:p>
            <a:pPr marL="0" indent="0">
              <a:buNone/>
            </a:pPr>
            <a:r>
              <a:rPr lang="en-US" sz="1800" dirty="0"/>
              <a:t>	</a:t>
            </a:r>
            <a:r>
              <a:rPr lang="en-US" sz="1800" dirty="0" smtClean="0"/>
              <a:t>				4.  Using your straightedge, draw a line</a:t>
            </a:r>
          </a:p>
          <a:p>
            <a:pPr marL="0" indent="0">
              <a:buNone/>
            </a:pPr>
            <a:r>
              <a:rPr lang="en-US" sz="1800" dirty="0" smtClean="0"/>
              <a:t>					      connecting the intersections of the arcs. </a:t>
            </a:r>
          </a:p>
          <a:p>
            <a:pPr marL="0" indent="0">
              <a:buNone/>
            </a:pPr>
            <a:r>
              <a:rPr lang="en-US" sz="1800" dirty="0"/>
              <a:t>	</a:t>
            </a:r>
            <a:r>
              <a:rPr lang="en-US" sz="1800" dirty="0" smtClean="0"/>
              <a:t>				5.  Label the midpoint of the segment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2667000"/>
            <a:ext cx="2200275" cy="71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8745" y="3362902"/>
            <a:ext cx="2571750" cy="337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0927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Complete Guided Notes Worksheet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01570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Form" ma:contentTypeID="0x010101006D5973B50C00E543893F6C0362E7F78B" ma:contentTypeVersion="0" ma:contentTypeDescription="Fill out this form." ma:contentTypeScope="" ma:versionID="143335be84b66150ac5c31f30f6227e4">
  <xsd:schema xmlns:xsd="http://www.w3.org/2001/XMLSchema" xmlns:p="http://schemas.microsoft.com/office/2006/metadata/properties" xmlns:ns1="http://schemas.microsoft.com/sharepoint/v3" xmlns:ns2="B573596D-000C-43E5-893F-6C0362E7F78B" targetNamespace="http://schemas.microsoft.com/office/2006/metadata/properties" ma:root="true" ma:fieldsID="0e93bdd8b165cc022770e2c6a41dc5aa" ns1:_="" ns2:_="">
    <xsd:import namespace="http://schemas.microsoft.com/sharepoint/v3"/>
    <xsd:import namespace="B573596D-000C-43E5-893F-6C0362E7F78B"/>
    <xsd:element name="properties">
      <xsd:complexType>
        <xsd:sequence>
          <xsd:element name="documentManagement">
            <xsd:complexType>
              <xsd:all>
                <xsd:element ref="ns1:ShowRepairView" minOccurs="0"/>
                <xsd:element ref="ns2:TemplateUrl" minOccurs="0"/>
                <xsd:element ref="ns1:xd_ProgID" minOccurs="0"/>
                <xsd:element ref="ns2:c000_xd_ProgID" minOccurs="0"/>
                <xsd:element ref="ns2:xd__x007b_C315546E_x002d_13F6_x002d_41C6_x002d_976B_x002d_F2FA74A1DB36_x007d_" minOccurs="0"/>
                <xsd:element ref="ns2:xd__x007b_425C9313_x002d_AD91_x002d_41FB_x002d_8CEC_x002d_3AAFEAFF57D3_x007d_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http://schemas.microsoft.com/sharepoint/v3" elementFormDefault="qualified">
    <xsd:import namespace="http://schemas.microsoft.com/office/2006/documentManagement/types"/>
    <xsd:element name="ShowRepairView" ma:index="8" nillable="true" ma:displayName="Show Repair View" ma:hidden="true" ma:internalName="ShowRepairView">
      <xsd:simpleType>
        <xsd:restriction base="dms:Text"/>
      </xsd:simpleType>
    </xsd:element>
    <xsd:element name="xd_ProgID" ma:index="10" nillable="true" ma:displayName="Html File Link" ma:hidden="true" ma:internalName="xd_ProgID">
      <xsd:simpleType>
        <xsd:restriction base="dms:Text"/>
      </xsd:simpleType>
    </xsd:element>
  </xsd:schema>
  <xsd:schema xmlns:xsd="http://www.w3.org/2001/XMLSchema" xmlns:dms="http://schemas.microsoft.com/office/2006/documentManagement/types" targetNamespace="B573596D-000C-43E5-893F-6C0362E7F78B" elementFormDefault="qualified">
    <xsd:import namespace="http://schemas.microsoft.com/office/2006/documentManagement/types"/>
    <xsd:element name="TemplateUrl" ma:index="9" nillable="true" ma:displayName="Template Link" ma:hidden="true" ma:internalName="TemplateUrl">
      <xsd:simpleType>
        <xsd:restriction base="dms:Text"/>
      </xsd:simpleType>
    </xsd:element>
    <xsd:element name="c000_xd_ProgID" ma:index="11" nillable="true" ma:displayName="ProgID" ma:hidden="true" ma:internalName="c000_xd_ProgID" ma:readOnly="true">
      <xsd:simpleType>
        <xsd:restriction base="dms:Text"/>
      </xsd:simpleType>
    </xsd:element>
    <xsd:element name="xd__x007b_C315546E_x002d_13F6_x002d_41C6_x002d_976B_x002d_F2FA74A1DB36_x007d_" ma:index="12" nillable="true" ma:displayName="Meeting Date" ma:format="DateOnly" ma:internalName="xd__x007b_C315546E_x002d_13F6_x002d_41C6_x002d_976B_x002d_F2FA74A1DB36_x007d_" ma:readOnly="true">
      <xsd:simpleType>
        <xsd:restriction base="dms:DateTime"/>
      </xsd:simpleType>
    </xsd:element>
    <xsd:element name="xd__x007b_425C9313_x002d_AD91_x002d_41FB_x002d_8CEC_x002d_3AAFEAFF57D3_x007d_" ma:index="13" nillable="true" ma:displayName="Content Area" ma:internalName="xd__x007b_425C9313_x002d_AD91_x002d_41FB_x002d_8CEC_x002d_3AAFEAFF57D3_x007d_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>
    <ShowRepairView xmlns="http://schemas.microsoft.com/sharepoint/v3" xsi:nil="true"/>
    <TemplateUrl xmlns="B573596D-000C-43E5-893F-6C0362E7F78B" xsi:nil="true"/>
    <xd_ProgID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FBA78A92-D8E4-474B-8BE3-47EABBA30D35}"/>
</file>

<file path=customXml/itemProps2.xml><?xml version="1.0" encoding="utf-8"?>
<ds:datastoreItem xmlns:ds="http://schemas.openxmlformats.org/officeDocument/2006/customXml" ds:itemID="{62460FDC-1524-4733-BB2B-7EE4FBFD8409}"/>
</file>

<file path=customXml/itemProps3.xml><?xml version="1.0" encoding="utf-8"?>
<ds:datastoreItem xmlns:ds="http://schemas.openxmlformats.org/officeDocument/2006/customXml" ds:itemID="{F6547D2B-17BC-4CDF-B145-A13E1A180767}"/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83</Words>
  <Application>Microsoft Office PowerPoint</Application>
  <PresentationFormat>On-screen Show (4:3)</PresentationFormat>
  <Paragraphs>57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Geometry</vt:lpstr>
      <vt:lpstr>UNIT 1A</vt:lpstr>
      <vt:lpstr>Copying a Segment</vt:lpstr>
      <vt:lpstr>What if?</vt:lpstr>
      <vt:lpstr>Bisecting a Segment</vt:lpstr>
      <vt:lpstr>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Geometry</dc:title>
  <dc:creator>Starr, Stacey</dc:creator>
  <cp:lastModifiedBy>Starr, Stacey</cp:lastModifiedBy>
  <cp:revision>12</cp:revision>
  <dcterms:created xsi:type="dcterms:W3CDTF">2011-06-15T17:25:43Z</dcterms:created>
  <dcterms:modified xsi:type="dcterms:W3CDTF">2011-06-16T17:57:52Z</dcterms:modified>
  <cp:contentType>Form</cp:contentTyp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0x010101006D5973B50C00E543893F6C0362E7F78B</vt:lpwstr>
  </property>
</Properties>
</file>