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0D98-241B-4301-ABF9-3F413F07B2CD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AF97D-9DE2-4D3A-BC62-A83E8C6B31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11824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0D98-241B-4301-ABF9-3F413F07B2CD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AF97D-9DE2-4D3A-BC62-A83E8C6B31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51796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0D98-241B-4301-ABF9-3F413F07B2CD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AF97D-9DE2-4D3A-BC62-A83E8C6B31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3035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0D98-241B-4301-ABF9-3F413F07B2CD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AF97D-9DE2-4D3A-BC62-A83E8C6B31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68075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0D98-241B-4301-ABF9-3F413F07B2CD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AF97D-9DE2-4D3A-BC62-A83E8C6B31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6888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0D98-241B-4301-ABF9-3F413F07B2CD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AF97D-9DE2-4D3A-BC62-A83E8C6B31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19600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0D98-241B-4301-ABF9-3F413F07B2CD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AF97D-9DE2-4D3A-BC62-A83E8C6B31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53355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0D98-241B-4301-ABF9-3F413F07B2CD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AF97D-9DE2-4D3A-BC62-A83E8C6B31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5654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0D98-241B-4301-ABF9-3F413F07B2CD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AF97D-9DE2-4D3A-BC62-A83E8C6B31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95294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0D98-241B-4301-ABF9-3F413F07B2CD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AF97D-9DE2-4D3A-BC62-A83E8C6B31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9693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0D98-241B-4301-ABF9-3F413F07B2CD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AF97D-9DE2-4D3A-BC62-A83E8C6B31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53847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70D98-241B-4301-ABF9-3F413F07B2CD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AF97D-9DE2-4D3A-BC62-A83E8C6B31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687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</a:p>
          <a:p>
            <a:pPr lvl="1"/>
            <a:r>
              <a:rPr lang="en-US" dirty="0" smtClean="0"/>
              <a:t>1.  Bell Ringer</a:t>
            </a:r>
          </a:p>
          <a:p>
            <a:pPr lvl="1"/>
            <a:r>
              <a:rPr lang="en-US" dirty="0" smtClean="0"/>
              <a:t>2.  Go over Practice</a:t>
            </a:r>
          </a:p>
          <a:p>
            <a:pPr lvl="1"/>
            <a:r>
              <a:rPr lang="en-US" dirty="0" smtClean="0"/>
              <a:t>3.  Angle Constructions</a:t>
            </a:r>
          </a:p>
          <a:p>
            <a:pPr lvl="1"/>
            <a:r>
              <a:rPr lang="en-US" dirty="0" smtClean="0"/>
              <a:t>4.  Practice</a:t>
            </a:r>
          </a:p>
          <a:p>
            <a:pPr lvl="1"/>
            <a:r>
              <a:rPr lang="en-US" dirty="0" smtClean="0"/>
              <a:t>5.  EXIT Slip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70064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14400"/>
            <a:ext cx="7772400" cy="1470025"/>
          </a:xfrm>
        </p:spPr>
        <p:txBody>
          <a:bodyPr/>
          <a:lstStyle/>
          <a:p>
            <a:r>
              <a:rPr lang="en-US" dirty="0" smtClean="0"/>
              <a:t>UNIT 1A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14600"/>
            <a:ext cx="6400800" cy="1752600"/>
          </a:xfrm>
        </p:spPr>
        <p:txBody>
          <a:bodyPr/>
          <a:lstStyle/>
          <a:p>
            <a:r>
              <a:rPr lang="en-US" dirty="0" smtClean="0"/>
              <a:t>Basic Constructions</a:t>
            </a:r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371600" y="41910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Outcome:  I will construct angles and bisect an angle.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10165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4495800"/>
            <a:ext cx="542925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Copying an Angle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/>
              <a:t>Given an angle, construct an angle of equal measure.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			</a:t>
            </a:r>
            <a:r>
              <a:rPr lang="en-US" sz="1800" dirty="0" smtClean="0"/>
              <a:t>Steps</a:t>
            </a:r>
          </a:p>
          <a:p>
            <a:pPr marL="0" indent="0">
              <a:buNone/>
            </a:pPr>
            <a:r>
              <a:rPr lang="en-US" sz="1800" dirty="0" smtClean="0"/>
              <a:t>Given angle:				1.  Using a Straightedge, draw a ray.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			2.  Using a compass with center at the</a:t>
            </a:r>
          </a:p>
          <a:p>
            <a:pPr marL="0" indent="0">
              <a:buNone/>
            </a:pPr>
            <a:r>
              <a:rPr lang="en-US" sz="1800" dirty="0" smtClean="0"/>
              <a:t>					      vertex of the angle, draw an arc on</a:t>
            </a:r>
          </a:p>
          <a:p>
            <a:pPr marL="0" indent="0">
              <a:buNone/>
            </a:pPr>
            <a:r>
              <a:rPr lang="en-US" sz="1800" dirty="0" smtClean="0"/>
              <a:t>					     the angle. Keep this measurement 					     rigid.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			3.  Placing the center of the compass</a:t>
            </a:r>
          </a:p>
          <a:p>
            <a:pPr marL="0" indent="0">
              <a:buNone/>
            </a:pPr>
            <a:r>
              <a:rPr lang="en-US" sz="1800" dirty="0" smtClean="0"/>
              <a:t>					      on the endpoint of your ray, draw</a:t>
            </a:r>
          </a:p>
          <a:p>
            <a:pPr marL="0" indent="0">
              <a:buNone/>
            </a:pPr>
            <a:r>
              <a:rPr lang="en-US" sz="1800" dirty="0" smtClean="0"/>
              <a:t>					      an arc that intersects your ray.</a:t>
            </a:r>
          </a:p>
          <a:p>
            <a:pPr marL="0" indent="0">
              <a:buNone/>
            </a:pPr>
            <a:r>
              <a:rPr lang="en-US" sz="1800" dirty="0" smtClean="0"/>
              <a:t>Construction:				4.  Measure the mouth of the given</a:t>
            </a:r>
          </a:p>
          <a:p>
            <a:pPr marL="0" indent="0">
              <a:buNone/>
            </a:pPr>
            <a:r>
              <a:rPr lang="en-US" sz="1800" dirty="0" smtClean="0"/>
              <a:t>					      angle.  Keep this measurement rigid.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			5.  On the ray and from the intersection of</a:t>
            </a:r>
          </a:p>
          <a:p>
            <a:pPr marL="0" indent="0">
              <a:buNone/>
            </a:pPr>
            <a:r>
              <a:rPr lang="en-US" sz="1800" dirty="0" smtClean="0"/>
              <a:t>					      the arc, make an arc for the</a:t>
            </a:r>
          </a:p>
          <a:p>
            <a:pPr marL="0" indent="0">
              <a:buNone/>
            </a:pPr>
            <a:r>
              <a:rPr lang="en-US" sz="1800" dirty="0" smtClean="0"/>
              <a:t>					      measurement of the mouth of the</a:t>
            </a:r>
          </a:p>
          <a:p>
            <a:pPr marL="0" indent="0">
              <a:buNone/>
            </a:pPr>
            <a:r>
              <a:rPr lang="en-US" sz="1800" dirty="0" smtClean="0"/>
              <a:t>					      copied angle.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			6.  Draw the ray.</a:t>
            </a:r>
            <a:endParaRPr lang="en-US" sz="1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2133600"/>
            <a:ext cx="27622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36722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4038600"/>
            <a:ext cx="53340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if?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Construct an angle of twice the measurement of the given angle.</a:t>
            </a:r>
          </a:p>
          <a:p>
            <a:endParaRPr lang="en-US" sz="1800" dirty="0"/>
          </a:p>
          <a:p>
            <a:pPr marL="0" indent="0">
              <a:buNone/>
            </a:pPr>
            <a:r>
              <a:rPr lang="en-US" sz="1800" dirty="0" smtClean="0"/>
              <a:t>					Steps</a:t>
            </a:r>
          </a:p>
          <a:p>
            <a:pPr marL="0" indent="0">
              <a:buNone/>
            </a:pPr>
            <a:r>
              <a:rPr lang="en-US" sz="1800" dirty="0" smtClean="0"/>
              <a:t>Given:</a:t>
            </a:r>
            <a:r>
              <a:rPr lang="en-US" sz="1800" dirty="0"/>
              <a:t>	</a:t>
            </a:r>
            <a:r>
              <a:rPr lang="en-US" sz="1800" dirty="0" smtClean="0"/>
              <a:t>				1.  Using a Straightedge, draw a ray.</a:t>
            </a:r>
          </a:p>
          <a:p>
            <a:pPr marL="0" indent="0">
              <a:buNone/>
            </a:pPr>
            <a:r>
              <a:rPr lang="en-US" sz="1800" dirty="0" smtClean="0"/>
              <a:t>					2.  Using a compass with center at the</a:t>
            </a:r>
          </a:p>
          <a:p>
            <a:pPr marL="0" indent="0">
              <a:buNone/>
            </a:pPr>
            <a:r>
              <a:rPr lang="en-US" sz="1800" dirty="0" smtClean="0"/>
              <a:t>					      vertex of the angle, draw an arc on</a:t>
            </a:r>
          </a:p>
          <a:p>
            <a:pPr marL="0" indent="0">
              <a:buNone/>
            </a:pPr>
            <a:r>
              <a:rPr lang="en-US" sz="1800" dirty="0" smtClean="0"/>
              <a:t>					     the angle. Keep this measurement 					    	     rigid.</a:t>
            </a:r>
          </a:p>
          <a:p>
            <a:pPr marL="0" indent="0">
              <a:buNone/>
            </a:pPr>
            <a:r>
              <a:rPr lang="en-US" sz="1800" dirty="0" smtClean="0"/>
              <a:t>					3.  Placing the center of the compass</a:t>
            </a:r>
          </a:p>
          <a:p>
            <a:pPr marL="0" indent="0">
              <a:buNone/>
            </a:pPr>
            <a:r>
              <a:rPr lang="en-US" sz="1800" dirty="0" smtClean="0"/>
              <a:t>					      on the endpoint of your ray, draw</a:t>
            </a:r>
          </a:p>
          <a:p>
            <a:pPr marL="0" indent="0">
              <a:buNone/>
            </a:pPr>
            <a:r>
              <a:rPr lang="en-US" sz="1800" dirty="0" smtClean="0"/>
              <a:t>					      an arc that intersects your ray.</a:t>
            </a:r>
          </a:p>
          <a:p>
            <a:pPr marL="0" indent="0">
              <a:buNone/>
            </a:pPr>
            <a:r>
              <a:rPr lang="en-US" sz="1800" dirty="0" smtClean="0"/>
              <a:t>Construction:					4.  Measure the mouth of the given</a:t>
            </a:r>
          </a:p>
          <a:p>
            <a:pPr marL="0" indent="0">
              <a:buNone/>
            </a:pPr>
            <a:r>
              <a:rPr lang="en-US" sz="1800" dirty="0" smtClean="0"/>
              <a:t>					      angle.  Keep this measurement rigid.</a:t>
            </a:r>
          </a:p>
          <a:p>
            <a:pPr marL="0" indent="0">
              <a:buNone/>
            </a:pPr>
            <a:r>
              <a:rPr lang="en-US" sz="1800" dirty="0" smtClean="0"/>
              <a:t>					5.  On the ray and from the intersection of</a:t>
            </a:r>
          </a:p>
          <a:p>
            <a:pPr marL="0" indent="0">
              <a:buNone/>
            </a:pPr>
            <a:r>
              <a:rPr lang="en-US" sz="1800" dirty="0" smtClean="0"/>
              <a:t>					      the arc, make an arc for the</a:t>
            </a:r>
          </a:p>
          <a:p>
            <a:pPr marL="0" indent="0">
              <a:buNone/>
            </a:pPr>
            <a:r>
              <a:rPr lang="en-US" sz="1800" dirty="0" smtClean="0"/>
              <a:t>					      measurement of the mouth of the</a:t>
            </a:r>
          </a:p>
          <a:p>
            <a:pPr marL="0" indent="0">
              <a:buNone/>
            </a:pPr>
            <a:r>
              <a:rPr lang="en-US" sz="1800" dirty="0" smtClean="0"/>
              <a:t>					      copied angle.</a:t>
            </a:r>
          </a:p>
          <a:p>
            <a:pPr marL="0" indent="0">
              <a:buNone/>
            </a:pPr>
            <a:r>
              <a:rPr lang="en-US" sz="1800" dirty="0" smtClean="0"/>
              <a:t>					6.  Make a second arc from the arc you just drew.</a:t>
            </a:r>
          </a:p>
          <a:p>
            <a:pPr marL="0" indent="0">
              <a:buNone/>
            </a:pPr>
            <a:r>
              <a:rPr lang="en-US" sz="1800" dirty="0" smtClean="0"/>
              <a:t>					7.  Draw the ray.</a:t>
            </a:r>
          </a:p>
          <a:p>
            <a:pPr marL="0" indent="0">
              <a:buNone/>
            </a:pPr>
            <a:endParaRPr lang="en-US" sz="1800" dirty="0" smtClean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1981200"/>
            <a:ext cx="27622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5181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Bisecting an Angle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 smtClean="0"/>
              <a:t>Given an angle, construct the angle bisector of the angle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			</a:t>
            </a:r>
            <a:r>
              <a:rPr lang="en-US" sz="1800" dirty="0" smtClean="0"/>
              <a:t>Steps</a:t>
            </a:r>
          </a:p>
          <a:p>
            <a:pPr marL="0" indent="0">
              <a:buNone/>
            </a:pPr>
            <a:r>
              <a:rPr lang="en-US" sz="1800" dirty="0" smtClean="0"/>
              <a:t>Given:</a:t>
            </a:r>
            <a:r>
              <a:rPr lang="en-US" sz="1800" dirty="0"/>
              <a:t>	</a:t>
            </a:r>
            <a:r>
              <a:rPr lang="en-US" sz="1800" dirty="0" smtClean="0"/>
              <a:t>				1. .  Using a compass with center at the</a:t>
            </a:r>
          </a:p>
          <a:p>
            <a:pPr marL="0" indent="0">
              <a:buNone/>
            </a:pPr>
            <a:r>
              <a:rPr lang="en-US" sz="1800" dirty="0" smtClean="0"/>
              <a:t>					        vertex of the angle, draw an arc on</a:t>
            </a:r>
          </a:p>
          <a:p>
            <a:pPr marL="0" indent="0">
              <a:buNone/>
            </a:pPr>
            <a:r>
              <a:rPr lang="en-US" sz="1800" dirty="0" smtClean="0"/>
              <a:t>					        the angle. 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			2.  Placing the center of the compass at one</a:t>
            </a:r>
          </a:p>
          <a:p>
            <a:pPr marL="0" indent="0">
              <a:buNone/>
            </a:pPr>
            <a:r>
              <a:rPr lang="en-US" sz="1800" dirty="0" smtClean="0"/>
              <a:t>					     of the arc intersections, make an arc of</a:t>
            </a:r>
          </a:p>
          <a:p>
            <a:pPr marL="0" indent="0">
              <a:buNone/>
            </a:pPr>
            <a:r>
              <a:rPr lang="en-US" sz="1800" dirty="0" smtClean="0"/>
              <a:t>					     any size inside the angle. Keep this</a:t>
            </a:r>
          </a:p>
          <a:p>
            <a:pPr marL="0" indent="0">
              <a:buNone/>
            </a:pPr>
            <a:r>
              <a:rPr lang="en-US" sz="1800" dirty="0" smtClean="0"/>
              <a:t>					     measurement rigid.</a:t>
            </a:r>
          </a:p>
          <a:p>
            <a:pPr marL="0" indent="0">
              <a:buNone/>
            </a:pPr>
            <a:r>
              <a:rPr lang="en-US" sz="1800" dirty="0" smtClean="0"/>
              <a:t>Construction:				3.  Make a second arc inside the angle from </a:t>
            </a:r>
          </a:p>
          <a:p>
            <a:pPr marL="0" indent="0">
              <a:buNone/>
            </a:pPr>
            <a:r>
              <a:rPr lang="en-US" sz="1800" dirty="0" smtClean="0"/>
              <a:t>					      the other arc intersection.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			4.  Using your straightedge, draw a ray from</a:t>
            </a:r>
          </a:p>
          <a:p>
            <a:pPr marL="0" indent="0">
              <a:buNone/>
            </a:pPr>
            <a:r>
              <a:rPr lang="en-US" sz="1800" dirty="0" smtClean="0"/>
              <a:t>					      the vertex through the intersecting arcs.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2057400"/>
            <a:ext cx="25336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3886200"/>
            <a:ext cx="29241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65092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Complete Guided Notes Worksheet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101570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Form" ma:contentTypeID="0x010101006D5973B50C00E543893F6C0362E7F78B" ma:contentTypeVersion="0" ma:contentTypeDescription="Fill out this form." ma:contentTypeScope="" ma:versionID="143335be84b66150ac5c31f30f6227e4">
  <xsd:schema xmlns:xsd="http://www.w3.org/2001/XMLSchema" xmlns:p="http://schemas.microsoft.com/office/2006/metadata/properties" xmlns:ns1="http://schemas.microsoft.com/sharepoint/v3" xmlns:ns2="B573596D-000C-43E5-893F-6C0362E7F78B" targetNamespace="http://schemas.microsoft.com/office/2006/metadata/properties" ma:root="true" ma:fieldsID="0e93bdd8b165cc022770e2c6a41dc5aa" ns1:_="" ns2:_="">
    <xsd:import namespace="http://schemas.microsoft.com/sharepoint/v3"/>
    <xsd:import namespace="B573596D-000C-43E5-893F-6C0362E7F78B"/>
    <xsd:element name="properties">
      <xsd:complexType>
        <xsd:sequence>
          <xsd:element name="documentManagement">
            <xsd:complexType>
              <xsd:all>
                <xsd:element ref="ns1:ShowRepairView" minOccurs="0"/>
                <xsd:element ref="ns2:TemplateUrl" minOccurs="0"/>
                <xsd:element ref="ns1:xd_ProgID" minOccurs="0"/>
                <xsd:element ref="ns2:c000_xd_ProgID" minOccurs="0"/>
                <xsd:element ref="ns2:xd__x007b_C315546E_x002d_13F6_x002d_41C6_x002d_976B_x002d_F2FA74A1DB36_x007d_" minOccurs="0"/>
                <xsd:element ref="ns2:xd__x007b_425C9313_x002d_AD91_x002d_41FB_x002d_8CEC_x002d_3AAFEAFF57D3_x007d_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ShowRepairView" ma:index="8" nillable="true" ma:displayName="Show Repair View" ma:hidden="true" ma:internalName="ShowRepairView">
      <xsd:simpleType>
        <xsd:restriction base="dms:Text"/>
      </xsd:simpleType>
    </xsd:element>
    <xsd:element name="xd_ProgID" ma:index="10" nillable="true" ma:displayName="Html File Link" ma:hidden="true" ma:internalName="xd_ProgID">
      <xsd:simpleType>
        <xsd:restriction base="dms:Text"/>
      </xsd:simpleType>
    </xsd:element>
  </xsd:schema>
  <xsd:schema xmlns:xsd="http://www.w3.org/2001/XMLSchema" xmlns:dms="http://schemas.microsoft.com/office/2006/documentManagement/types" targetNamespace="B573596D-000C-43E5-893F-6C0362E7F78B" elementFormDefault="qualified">
    <xsd:import namespace="http://schemas.microsoft.com/office/2006/documentManagement/types"/>
    <xsd:element name="TemplateUrl" ma:index="9" nillable="true" ma:displayName="Template Link" ma:hidden="true" ma:internalName="TemplateUrl">
      <xsd:simpleType>
        <xsd:restriction base="dms:Text"/>
      </xsd:simpleType>
    </xsd:element>
    <xsd:element name="c000_xd_ProgID" ma:index="11" nillable="true" ma:displayName="ProgID" ma:hidden="true" ma:internalName="c000_xd_ProgID" ma:readOnly="true">
      <xsd:simpleType>
        <xsd:restriction base="dms:Text"/>
      </xsd:simpleType>
    </xsd:element>
    <xsd:element name="xd__x007b_C315546E_x002d_13F6_x002d_41C6_x002d_976B_x002d_F2FA74A1DB36_x007d_" ma:index="12" nillable="true" ma:displayName="Meeting Date" ma:format="DateOnly" ma:internalName="xd__x007b_C315546E_x002d_13F6_x002d_41C6_x002d_976B_x002d_F2FA74A1DB36_x007d_" ma:readOnly="true">
      <xsd:simpleType>
        <xsd:restriction base="dms:DateTime"/>
      </xsd:simpleType>
    </xsd:element>
    <xsd:element name="xd__x007b_425C9313_x002d_AD91_x002d_41FB_x002d_8CEC_x002d_3AAFEAFF57D3_x007d_" ma:index="13" nillable="true" ma:displayName="Content Area" ma:internalName="xd__x007b_425C9313_x002d_AD91_x002d_41FB_x002d_8CEC_x002d_3AAFEAFF57D3_x007d_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ShowRepairView xmlns="http://schemas.microsoft.com/sharepoint/v3" xsi:nil="true"/>
    <TemplateUrl xmlns="B573596D-000C-43E5-893F-6C0362E7F78B" xsi:nil="true"/>
    <xd_ProgID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75527401-D754-4BDF-8A9A-052DC84A960F}"/>
</file>

<file path=customXml/itemProps2.xml><?xml version="1.0" encoding="utf-8"?>
<ds:datastoreItem xmlns:ds="http://schemas.openxmlformats.org/officeDocument/2006/customXml" ds:itemID="{E3FBBBE2-634E-4AE1-8525-CACDC1CA73ED}"/>
</file>

<file path=customXml/itemProps3.xml><?xml version="1.0" encoding="utf-8"?>
<ds:datastoreItem xmlns:ds="http://schemas.openxmlformats.org/officeDocument/2006/customXml" ds:itemID="{7EBE202F-02C4-421A-9900-0AF4B3400EB4}"/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85</Words>
  <Application>Microsoft Office PowerPoint</Application>
  <PresentationFormat>On-screen Show (4:3)</PresentationFormat>
  <Paragraphs>62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Geometry</vt:lpstr>
      <vt:lpstr>UNIT 1A</vt:lpstr>
      <vt:lpstr>Copying an Angle</vt:lpstr>
      <vt:lpstr>What if?</vt:lpstr>
      <vt:lpstr>Bisecting an Angle</vt:lpstr>
      <vt:lpstr>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Geometry</dc:title>
  <dc:creator>Starr, Stacey</dc:creator>
  <cp:lastModifiedBy>temp</cp:lastModifiedBy>
  <cp:revision>20</cp:revision>
  <dcterms:created xsi:type="dcterms:W3CDTF">2011-06-15T17:25:43Z</dcterms:created>
  <dcterms:modified xsi:type="dcterms:W3CDTF">2011-08-24T16:44:34Z</dcterms:modified>
  <cp:contentType>Form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0x010101006D5973B50C00E543893F6C0362E7F78B</vt:lpwstr>
  </property>
</Properties>
</file>