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4"/>
    <p:sldMasterId id="2147483685"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embeddedFontLst>
    <p:embeddedFont>
      <p:font typeface="Merriweather Black" panose="020B0604020202020204" charset="0"/>
      <p:bold r:id="rId30"/>
      <p:boldItalic r:id="rId31"/>
    </p:embeddedFont>
    <p:embeddedFont>
      <p:font typeface="Cambria Math" panose="02040503050406030204" pitchFamily="18" charset="0"/>
      <p:regular r:id="rId32"/>
    </p:embeddedFont>
    <p:embeddedFont>
      <p:font typeface="Proxima Nova Semibold" panose="020B0604020202020204" charset="0"/>
      <p:regular r:id="rId33"/>
      <p:bold r:id="rId34"/>
      <p:boldItalic r:id="rId35"/>
    </p:embeddedFont>
    <p:embeddedFont>
      <p:font typeface="Proxima Nova"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erriweather Sans"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63dd62d83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63dd62d83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63f4da5bf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63f4da5bf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6404e67dc9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6404e67dc9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3f4da5bf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3f4da5bf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6404e67dc9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6404e67dc9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63f4da5bf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63f4da5bf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6404e67dc9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6404e67dc9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63dd62d83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63dd62d83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63f4da5bf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63f4da5bf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63f4da5bf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63f4da5bf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404e67dc9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404e67dc9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6404e67dc9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6404e67dc9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63f4da5bf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63f4da5bf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642a6e565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642a6e565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6404e67dc9_0_8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6404e67dc9_0_8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3dd62d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3dd62d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404e67dc9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404e67dc9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3f4da5bf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3f4da5bf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3dd62d8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3dd62d8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63f4da5bf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63f4da5bf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404e67dc9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404e67dc9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3dd62d83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3dd62d83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40457" y="944441"/>
            <a:ext cx="8036350" cy="5046825"/>
          </a:xfrm>
          <a:custGeom>
            <a:avLst/>
            <a:gdLst/>
            <a:ahLst/>
            <a:cxnLst/>
            <a:rect l="l" t="t" r="r" b="b"/>
            <a:pathLst>
              <a:path w="321454" h="201873" extrusionOk="0">
                <a:moveTo>
                  <a:pt x="121441" y="0"/>
                </a:moveTo>
                <a:cubicBezTo>
                  <a:pt x="112290" y="0"/>
                  <a:pt x="103295" y="8344"/>
                  <a:pt x="101930" y="39984"/>
                </a:cubicBezTo>
                <a:cubicBezTo>
                  <a:pt x="99696" y="92871"/>
                  <a:pt x="68243" y="98455"/>
                  <a:pt x="55122" y="98455"/>
                </a:cubicBezTo>
                <a:cubicBezTo>
                  <a:pt x="53230" y="98455"/>
                  <a:pt x="51306" y="98331"/>
                  <a:pt x="49445" y="98052"/>
                </a:cubicBezTo>
                <a:cubicBezTo>
                  <a:pt x="46809" y="97586"/>
                  <a:pt x="44110" y="97369"/>
                  <a:pt x="41442" y="97400"/>
                </a:cubicBezTo>
                <a:cubicBezTo>
                  <a:pt x="27328" y="97400"/>
                  <a:pt x="0" y="103108"/>
                  <a:pt x="4808" y="148334"/>
                </a:cubicBezTo>
                <a:cubicBezTo>
                  <a:pt x="8810" y="186518"/>
                  <a:pt x="38992" y="193560"/>
                  <a:pt x="60736" y="193560"/>
                </a:cubicBezTo>
                <a:cubicBezTo>
                  <a:pt x="68336" y="193591"/>
                  <a:pt x="75905" y="192784"/>
                  <a:pt x="83349" y="191171"/>
                </a:cubicBezTo>
                <a:cubicBezTo>
                  <a:pt x="83349" y="191171"/>
                  <a:pt x="92283" y="189062"/>
                  <a:pt x="104660" y="189062"/>
                </a:cubicBezTo>
                <a:cubicBezTo>
                  <a:pt x="116540" y="189062"/>
                  <a:pt x="131584" y="190985"/>
                  <a:pt x="144892" y="198585"/>
                </a:cubicBezTo>
                <a:cubicBezTo>
                  <a:pt x="148862" y="200849"/>
                  <a:pt x="152677" y="201873"/>
                  <a:pt x="156245" y="201873"/>
                </a:cubicBezTo>
                <a:cubicBezTo>
                  <a:pt x="177028" y="201873"/>
                  <a:pt x="189684" y="167752"/>
                  <a:pt x="181587" y="150629"/>
                </a:cubicBezTo>
                <a:cubicBezTo>
                  <a:pt x="181587" y="150629"/>
                  <a:pt x="171692" y="101216"/>
                  <a:pt x="247969" y="88125"/>
                </a:cubicBezTo>
                <a:cubicBezTo>
                  <a:pt x="321454" y="75501"/>
                  <a:pt x="282742" y="19232"/>
                  <a:pt x="237608" y="19232"/>
                </a:cubicBezTo>
                <a:cubicBezTo>
                  <a:pt x="235902" y="19232"/>
                  <a:pt x="234196" y="19325"/>
                  <a:pt x="232490" y="19480"/>
                </a:cubicBezTo>
                <a:cubicBezTo>
                  <a:pt x="207675" y="21869"/>
                  <a:pt x="188691" y="26366"/>
                  <a:pt x="173771" y="26366"/>
                </a:cubicBezTo>
                <a:cubicBezTo>
                  <a:pt x="160308" y="26366"/>
                  <a:pt x="151344" y="21806"/>
                  <a:pt x="142069" y="10422"/>
                </a:cubicBezTo>
                <a:cubicBezTo>
                  <a:pt x="138409" y="5956"/>
                  <a:pt x="131677" y="0"/>
                  <a:pt x="121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3726025" y="1767600"/>
            <a:ext cx="4698000" cy="1786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4800" i="0"/>
            </a:lvl1pPr>
            <a:lvl2pPr lvl="1" rtl="0">
              <a:lnSpc>
                <a:spcPct val="100000"/>
              </a:lnSpc>
              <a:spcBef>
                <a:spcPts val="0"/>
              </a:spcBef>
              <a:spcAft>
                <a:spcPts val="0"/>
              </a:spcAft>
              <a:buNone/>
              <a:defRPr sz="4800"/>
            </a:lvl2pPr>
            <a:lvl3pPr lvl="2" rtl="0">
              <a:lnSpc>
                <a:spcPct val="100000"/>
              </a:lnSpc>
              <a:spcBef>
                <a:spcPts val="0"/>
              </a:spcBef>
              <a:spcAft>
                <a:spcPts val="0"/>
              </a:spcAft>
              <a:buNone/>
              <a:defRPr sz="4800"/>
            </a:lvl3pPr>
            <a:lvl4pPr lvl="3" rtl="0">
              <a:lnSpc>
                <a:spcPct val="100000"/>
              </a:lnSpc>
              <a:spcBef>
                <a:spcPts val="0"/>
              </a:spcBef>
              <a:spcAft>
                <a:spcPts val="0"/>
              </a:spcAft>
              <a:buNone/>
              <a:defRPr sz="4800"/>
            </a:lvl4pPr>
            <a:lvl5pPr lvl="4" rtl="0">
              <a:lnSpc>
                <a:spcPct val="100000"/>
              </a:lnSpc>
              <a:spcBef>
                <a:spcPts val="0"/>
              </a:spcBef>
              <a:spcAft>
                <a:spcPts val="0"/>
              </a:spcAft>
              <a:buNone/>
              <a:defRPr sz="4800"/>
            </a:lvl5pPr>
            <a:lvl6pPr lvl="5" rtl="0">
              <a:lnSpc>
                <a:spcPct val="100000"/>
              </a:lnSpc>
              <a:spcBef>
                <a:spcPts val="0"/>
              </a:spcBef>
              <a:spcAft>
                <a:spcPts val="0"/>
              </a:spcAft>
              <a:buNone/>
              <a:defRPr sz="4800"/>
            </a:lvl6pPr>
            <a:lvl7pPr lvl="6" rtl="0">
              <a:lnSpc>
                <a:spcPct val="100000"/>
              </a:lnSpc>
              <a:spcBef>
                <a:spcPts val="0"/>
              </a:spcBef>
              <a:spcAft>
                <a:spcPts val="0"/>
              </a:spcAft>
              <a:buNone/>
              <a:defRPr sz="4800"/>
            </a:lvl7pPr>
            <a:lvl8pPr lvl="7" rtl="0">
              <a:lnSpc>
                <a:spcPct val="100000"/>
              </a:lnSpc>
              <a:spcBef>
                <a:spcPts val="0"/>
              </a:spcBef>
              <a:spcAft>
                <a:spcPts val="0"/>
              </a:spcAft>
              <a:buNone/>
              <a:defRPr sz="4800"/>
            </a:lvl8pPr>
            <a:lvl9pPr lvl="8" rtl="0">
              <a:lnSpc>
                <a:spcPct val="100000"/>
              </a:lnSpc>
              <a:spcBef>
                <a:spcPts val="0"/>
              </a:spcBef>
              <a:spcAft>
                <a:spcPts val="0"/>
              </a:spcAft>
              <a:buNone/>
              <a:defRPr sz="4800"/>
            </a:lvl9pPr>
          </a:lstStyle>
          <a:p>
            <a:endParaRPr/>
          </a:p>
        </p:txBody>
      </p:sp>
      <p:sp>
        <p:nvSpPr>
          <p:cNvPr id="11" name="Google Shape;11;p2"/>
          <p:cNvSpPr txBox="1">
            <a:spLocks noGrp="1"/>
          </p:cNvSpPr>
          <p:nvPr>
            <p:ph type="subTitle" idx="1"/>
          </p:nvPr>
        </p:nvSpPr>
        <p:spPr>
          <a:xfrm>
            <a:off x="3726025" y="3554150"/>
            <a:ext cx="4698000" cy="5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p:nvPr/>
        </p:nvSpPr>
        <p:spPr>
          <a:xfrm>
            <a:off x="956379" y="-20130"/>
            <a:ext cx="7360811" cy="5160933"/>
          </a:xfrm>
          <a:custGeom>
            <a:avLst/>
            <a:gdLst/>
            <a:ahLst/>
            <a:cxnLst/>
            <a:rect l="l" t="t" r="r" b="b"/>
            <a:pathLst>
              <a:path w="193948" h="135984" extrusionOk="0">
                <a:moveTo>
                  <a:pt x="131211" y="0"/>
                </a:moveTo>
                <a:cubicBezTo>
                  <a:pt x="123264" y="7479"/>
                  <a:pt x="105204" y="21021"/>
                  <a:pt x="74608" y="26035"/>
                </a:cubicBezTo>
                <a:cubicBezTo>
                  <a:pt x="35271" y="32480"/>
                  <a:pt x="15044" y="65244"/>
                  <a:pt x="10681" y="74720"/>
                </a:cubicBezTo>
                <a:cubicBezTo>
                  <a:pt x="1" y="98007"/>
                  <a:pt x="10143" y="126748"/>
                  <a:pt x="13967" y="135983"/>
                </a:cubicBezTo>
                <a:lnTo>
                  <a:pt x="87328" y="135983"/>
                </a:lnTo>
                <a:cubicBezTo>
                  <a:pt x="105643" y="126719"/>
                  <a:pt x="133732" y="111450"/>
                  <a:pt x="150390" y="97214"/>
                </a:cubicBezTo>
                <a:cubicBezTo>
                  <a:pt x="174131" y="76916"/>
                  <a:pt x="190420" y="14462"/>
                  <a:pt x="193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720000" y="860400"/>
            <a:ext cx="7704000" cy="1810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4800"/>
            </a:lvl1pPr>
            <a:lvl2pPr lvl="1" algn="ctr" rtl="0">
              <a:lnSpc>
                <a:spcPct val="100000"/>
              </a:lnSpc>
              <a:spcBef>
                <a:spcPts val="0"/>
              </a:spcBef>
              <a:spcAft>
                <a:spcPts val="0"/>
              </a:spcAft>
              <a:buNone/>
              <a:defRPr sz="4800"/>
            </a:lvl2pPr>
            <a:lvl3pPr lvl="2" algn="ctr" rtl="0">
              <a:lnSpc>
                <a:spcPct val="100000"/>
              </a:lnSpc>
              <a:spcBef>
                <a:spcPts val="0"/>
              </a:spcBef>
              <a:spcAft>
                <a:spcPts val="0"/>
              </a:spcAft>
              <a:buNone/>
              <a:defRPr sz="4800"/>
            </a:lvl3pPr>
            <a:lvl4pPr lvl="3" algn="ctr" rtl="0">
              <a:lnSpc>
                <a:spcPct val="100000"/>
              </a:lnSpc>
              <a:spcBef>
                <a:spcPts val="0"/>
              </a:spcBef>
              <a:spcAft>
                <a:spcPts val="0"/>
              </a:spcAft>
              <a:buNone/>
              <a:defRPr sz="4800"/>
            </a:lvl4pPr>
            <a:lvl5pPr lvl="4" algn="ctr" rtl="0">
              <a:lnSpc>
                <a:spcPct val="100000"/>
              </a:lnSpc>
              <a:spcBef>
                <a:spcPts val="0"/>
              </a:spcBef>
              <a:spcAft>
                <a:spcPts val="0"/>
              </a:spcAft>
              <a:buNone/>
              <a:defRPr sz="4800"/>
            </a:lvl5pPr>
            <a:lvl6pPr lvl="5" algn="ctr" rtl="0">
              <a:lnSpc>
                <a:spcPct val="100000"/>
              </a:lnSpc>
              <a:spcBef>
                <a:spcPts val="0"/>
              </a:spcBef>
              <a:spcAft>
                <a:spcPts val="0"/>
              </a:spcAft>
              <a:buNone/>
              <a:defRPr sz="4800"/>
            </a:lvl6pPr>
            <a:lvl7pPr lvl="6" algn="ctr" rtl="0">
              <a:lnSpc>
                <a:spcPct val="100000"/>
              </a:lnSpc>
              <a:spcBef>
                <a:spcPts val="0"/>
              </a:spcBef>
              <a:spcAft>
                <a:spcPts val="0"/>
              </a:spcAft>
              <a:buNone/>
              <a:defRPr sz="4800"/>
            </a:lvl7pPr>
            <a:lvl8pPr lvl="7" algn="ctr" rtl="0">
              <a:lnSpc>
                <a:spcPct val="100000"/>
              </a:lnSpc>
              <a:spcBef>
                <a:spcPts val="0"/>
              </a:spcBef>
              <a:spcAft>
                <a:spcPts val="0"/>
              </a:spcAft>
              <a:buNone/>
              <a:defRPr sz="4800"/>
            </a:lvl8pPr>
            <a:lvl9pPr lvl="8" algn="ctr" rtl="0">
              <a:lnSpc>
                <a:spcPct val="100000"/>
              </a:lnSpc>
              <a:spcBef>
                <a:spcPts val="0"/>
              </a:spcBef>
              <a:spcAft>
                <a:spcPts val="0"/>
              </a:spcAft>
              <a:buNone/>
              <a:defRPr sz="4800"/>
            </a:lvl9pPr>
          </a:lstStyle>
          <a:p>
            <a:endParaRPr/>
          </a:p>
        </p:txBody>
      </p:sp>
      <p:sp>
        <p:nvSpPr>
          <p:cNvPr id="46" name="Google Shape;46;p11"/>
          <p:cNvSpPr txBox="1">
            <a:spLocks noGrp="1"/>
          </p:cNvSpPr>
          <p:nvPr>
            <p:ph type="subTitle" idx="1"/>
          </p:nvPr>
        </p:nvSpPr>
        <p:spPr>
          <a:xfrm>
            <a:off x="720000" y="2670476"/>
            <a:ext cx="7704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CUSTOM_21">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50" name="Google Shape;50;p13"/>
          <p:cNvSpPr txBox="1">
            <a:spLocks noGrp="1"/>
          </p:cNvSpPr>
          <p:nvPr>
            <p:ph type="subTitle" idx="1"/>
          </p:nvPr>
        </p:nvSpPr>
        <p:spPr>
          <a:xfrm>
            <a:off x="719875" y="1185550"/>
            <a:ext cx="7704000" cy="3417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1"/>
              </a:buClr>
              <a:buSzPts val="1800"/>
              <a:buAutoNum type="arabicPeriod"/>
              <a:defRPr sz="1100"/>
            </a:lvl1pPr>
            <a:lvl2pPr lvl="1" rtl="0">
              <a:lnSpc>
                <a:spcPct val="115000"/>
              </a:lnSpc>
              <a:spcBef>
                <a:spcPts val="0"/>
              </a:spcBef>
              <a:spcAft>
                <a:spcPts val="0"/>
              </a:spcAft>
              <a:buClr>
                <a:schemeClr val="accent1"/>
              </a:buClr>
              <a:buSzPts val="1400"/>
              <a:buAutoNum type="alphaLcPeriod"/>
              <a:defRPr sz="1300"/>
            </a:lvl2pPr>
            <a:lvl3pPr lvl="2" rtl="0">
              <a:lnSpc>
                <a:spcPct val="115000"/>
              </a:lnSpc>
              <a:spcBef>
                <a:spcPts val="0"/>
              </a:spcBef>
              <a:spcAft>
                <a:spcPts val="0"/>
              </a:spcAft>
              <a:buClr>
                <a:schemeClr val="accent1"/>
              </a:buClr>
              <a:buSzPts val="1400"/>
              <a:buAutoNum type="romanLcPeriod"/>
              <a:defRPr sz="1300"/>
            </a:lvl3pPr>
            <a:lvl4pPr lvl="3" rtl="0">
              <a:lnSpc>
                <a:spcPct val="115000"/>
              </a:lnSpc>
              <a:spcBef>
                <a:spcPts val="0"/>
              </a:spcBef>
              <a:spcAft>
                <a:spcPts val="0"/>
              </a:spcAft>
              <a:buClr>
                <a:schemeClr val="accent1"/>
              </a:buClr>
              <a:buSzPts val="1400"/>
              <a:buAutoNum type="arabicPeriod"/>
              <a:defRPr sz="1300"/>
            </a:lvl4pPr>
            <a:lvl5pPr lvl="4" rtl="0">
              <a:lnSpc>
                <a:spcPct val="115000"/>
              </a:lnSpc>
              <a:spcBef>
                <a:spcPts val="0"/>
              </a:spcBef>
              <a:spcAft>
                <a:spcPts val="0"/>
              </a:spcAft>
              <a:buClr>
                <a:schemeClr val="accent1"/>
              </a:buClr>
              <a:buSzPts val="1400"/>
              <a:buAutoNum type="alphaLcPeriod"/>
              <a:defRPr sz="1300"/>
            </a:lvl5pPr>
            <a:lvl6pPr lvl="5" rtl="0">
              <a:lnSpc>
                <a:spcPct val="115000"/>
              </a:lnSpc>
              <a:spcBef>
                <a:spcPts val="0"/>
              </a:spcBef>
              <a:spcAft>
                <a:spcPts val="0"/>
              </a:spcAft>
              <a:buClr>
                <a:schemeClr val="accent1"/>
              </a:buClr>
              <a:buSzPts val="1400"/>
              <a:buAutoNum type="romanLcPeriod"/>
              <a:defRPr sz="1300"/>
            </a:lvl6pPr>
            <a:lvl7pPr lvl="6" rtl="0">
              <a:lnSpc>
                <a:spcPct val="115000"/>
              </a:lnSpc>
              <a:spcBef>
                <a:spcPts val="0"/>
              </a:spcBef>
              <a:spcAft>
                <a:spcPts val="0"/>
              </a:spcAft>
              <a:buClr>
                <a:schemeClr val="accent1"/>
              </a:buClr>
              <a:buSzPts val="1400"/>
              <a:buAutoNum type="arabicPeriod"/>
              <a:defRPr sz="1300"/>
            </a:lvl7pPr>
            <a:lvl8pPr lvl="7" rtl="0">
              <a:lnSpc>
                <a:spcPct val="115000"/>
              </a:lnSpc>
              <a:spcBef>
                <a:spcPts val="0"/>
              </a:spcBef>
              <a:spcAft>
                <a:spcPts val="0"/>
              </a:spcAft>
              <a:buClr>
                <a:schemeClr val="accent1"/>
              </a:buClr>
              <a:buSzPts val="1400"/>
              <a:buAutoNum type="alphaLcPeriod"/>
              <a:defRPr sz="1300"/>
            </a:lvl8pPr>
            <a:lvl9pPr lvl="8" rtl="0">
              <a:lnSpc>
                <a:spcPct val="115000"/>
              </a:lnSpc>
              <a:spcBef>
                <a:spcPts val="0"/>
              </a:spcBef>
              <a:spcAft>
                <a:spcPts val="0"/>
              </a:spcAft>
              <a:buClr>
                <a:schemeClr val="accent1"/>
              </a:buClr>
              <a:buSzPts val="1400"/>
              <a:buAutoNum type="romanLcPeriod"/>
              <a:defRPr sz="1300"/>
            </a:lvl9pPr>
          </a:lstStyle>
          <a:p>
            <a:endParaRPr/>
          </a:p>
        </p:txBody>
      </p:sp>
      <p:sp>
        <p:nvSpPr>
          <p:cNvPr id="51" name="Google Shape;51;p13"/>
          <p:cNvSpPr/>
          <p:nvPr/>
        </p:nvSpPr>
        <p:spPr>
          <a:xfrm flipH="1">
            <a:off x="6839496" y="0"/>
            <a:ext cx="2304504" cy="176665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2"/>
        <p:cNvGrpSpPr/>
        <p:nvPr/>
      </p:nvGrpSpPr>
      <p:grpSpPr>
        <a:xfrm>
          <a:off x="0" y="0"/>
          <a:ext cx="0" cy="0"/>
          <a:chOff x="0" y="0"/>
          <a:chExt cx="0" cy="0"/>
        </a:xfrm>
      </p:grpSpPr>
      <p:sp>
        <p:nvSpPr>
          <p:cNvPr id="53" name="Google Shape;53;p14"/>
          <p:cNvSpPr/>
          <p:nvPr/>
        </p:nvSpPr>
        <p:spPr>
          <a:xfrm>
            <a:off x="0" y="0"/>
            <a:ext cx="3164147" cy="242566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4"/>
          <p:cNvSpPr/>
          <p:nvPr/>
        </p:nvSpPr>
        <p:spPr>
          <a:xfrm>
            <a:off x="3454532" y="336850"/>
            <a:ext cx="6646488" cy="4172190"/>
          </a:xfrm>
          <a:custGeom>
            <a:avLst/>
            <a:gdLst/>
            <a:ahLst/>
            <a:cxnLst/>
            <a:rect l="l" t="t" r="r" b="b"/>
            <a:pathLst>
              <a:path w="201028" h="126191" extrusionOk="0">
                <a:moveTo>
                  <a:pt x="75999" y="0"/>
                </a:moveTo>
                <a:cubicBezTo>
                  <a:pt x="70277" y="0"/>
                  <a:pt x="64632" y="5219"/>
                  <a:pt x="63786" y="24995"/>
                </a:cubicBezTo>
                <a:cubicBezTo>
                  <a:pt x="62369" y="58056"/>
                  <a:pt x="42705" y="61533"/>
                  <a:pt x="34495" y="61533"/>
                </a:cubicBezTo>
                <a:cubicBezTo>
                  <a:pt x="32308" y="61533"/>
                  <a:pt x="30934" y="61286"/>
                  <a:pt x="30934" y="61286"/>
                </a:cubicBezTo>
                <a:cubicBezTo>
                  <a:pt x="30934" y="61286"/>
                  <a:pt x="28898" y="60879"/>
                  <a:pt x="25918" y="60879"/>
                </a:cubicBezTo>
                <a:cubicBezTo>
                  <a:pt x="17095" y="60879"/>
                  <a:pt x="0" y="64450"/>
                  <a:pt x="2974" y="92735"/>
                </a:cubicBezTo>
                <a:cubicBezTo>
                  <a:pt x="5483" y="116594"/>
                  <a:pt x="24372" y="120998"/>
                  <a:pt x="37978" y="120998"/>
                </a:cubicBezTo>
                <a:cubicBezTo>
                  <a:pt x="45942" y="120998"/>
                  <a:pt x="52096" y="119489"/>
                  <a:pt x="52096" y="119489"/>
                </a:cubicBezTo>
                <a:cubicBezTo>
                  <a:pt x="52096" y="119489"/>
                  <a:pt x="57687" y="118179"/>
                  <a:pt x="65417" y="118179"/>
                </a:cubicBezTo>
                <a:cubicBezTo>
                  <a:pt x="72848" y="118179"/>
                  <a:pt x="82254" y="119389"/>
                  <a:pt x="90572" y="124136"/>
                </a:cubicBezTo>
                <a:cubicBezTo>
                  <a:pt x="93066" y="125559"/>
                  <a:pt x="95450" y="126190"/>
                  <a:pt x="97685" y="126190"/>
                </a:cubicBezTo>
                <a:cubicBezTo>
                  <a:pt x="110674" y="126190"/>
                  <a:pt x="118607" y="104878"/>
                  <a:pt x="113544" y="94154"/>
                </a:cubicBezTo>
                <a:cubicBezTo>
                  <a:pt x="113544" y="94154"/>
                  <a:pt x="107381" y="63275"/>
                  <a:pt x="155068" y="55091"/>
                </a:cubicBezTo>
                <a:cubicBezTo>
                  <a:pt x="201028" y="47203"/>
                  <a:pt x="176844" y="12028"/>
                  <a:pt x="148615" y="12028"/>
                </a:cubicBezTo>
                <a:cubicBezTo>
                  <a:pt x="147554" y="12028"/>
                  <a:pt x="146486" y="12077"/>
                  <a:pt x="145417" y="12180"/>
                </a:cubicBezTo>
                <a:cubicBezTo>
                  <a:pt x="129904" y="13671"/>
                  <a:pt x="118031" y="16493"/>
                  <a:pt x="108710" y="16493"/>
                </a:cubicBezTo>
                <a:cubicBezTo>
                  <a:pt x="100291" y="16493"/>
                  <a:pt x="93953" y="14191"/>
                  <a:pt x="88893" y="6523"/>
                </a:cubicBezTo>
                <a:cubicBezTo>
                  <a:pt x="88893" y="6523"/>
                  <a:pt x="82397" y="0"/>
                  <a:pt x="75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a:spLocks noGrp="1"/>
          </p:cNvSpPr>
          <p:nvPr>
            <p:ph type="title"/>
          </p:nvPr>
        </p:nvSpPr>
        <p:spPr>
          <a:xfrm>
            <a:off x="720000" y="860400"/>
            <a:ext cx="3006000" cy="1807200"/>
          </a:xfrm>
          <a:prstGeom prst="rect">
            <a:avLst/>
          </a:prstGeom>
        </p:spPr>
        <p:txBody>
          <a:bodyPr spcFirstLastPara="1" wrap="square" lIns="91425" tIns="91425" rIns="91425" bIns="91425" anchor="t" anchorCtr="0">
            <a:noAutofit/>
          </a:bodyPr>
          <a:lstStyle>
            <a:lvl1pPr lvl="0">
              <a:spcBef>
                <a:spcPts val="0"/>
              </a:spcBef>
              <a:spcAft>
                <a:spcPts val="0"/>
              </a:spcAft>
              <a:buNone/>
              <a:defRPr sz="3700"/>
            </a:lvl1pPr>
            <a:lvl2pPr lvl="1">
              <a:spcBef>
                <a:spcPts val="0"/>
              </a:spcBef>
              <a:spcAft>
                <a:spcPts val="0"/>
              </a:spcAft>
              <a:buNone/>
              <a:defRPr sz="3700"/>
            </a:lvl2pPr>
            <a:lvl3pPr lvl="2">
              <a:spcBef>
                <a:spcPts val="0"/>
              </a:spcBef>
              <a:spcAft>
                <a:spcPts val="0"/>
              </a:spcAft>
              <a:buNone/>
              <a:defRPr sz="3700"/>
            </a:lvl3pPr>
            <a:lvl4pPr lvl="3">
              <a:spcBef>
                <a:spcPts val="0"/>
              </a:spcBef>
              <a:spcAft>
                <a:spcPts val="0"/>
              </a:spcAft>
              <a:buNone/>
              <a:defRPr sz="3700"/>
            </a:lvl4pPr>
            <a:lvl5pPr lvl="4">
              <a:spcBef>
                <a:spcPts val="0"/>
              </a:spcBef>
              <a:spcAft>
                <a:spcPts val="0"/>
              </a:spcAft>
              <a:buNone/>
              <a:defRPr sz="3700"/>
            </a:lvl5pPr>
            <a:lvl6pPr lvl="5">
              <a:spcBef>
                <a:spcPts val="0"/>
              </a:spcBef>
              <a:spcAft>
                <a:spcPts val="0"/>
              </a:spcAft>
              <a:buNone/>
              <a:defRPr sz="3700"/>
            </a:lvl6pPr>
            <a:lvl7pPr lvl="6">
              <a:spcBef>
                <a:spcPts val="0"/>
              </a:spcBef>
              <a:spcAft>
                <a:spcPts val="0"/>
              </a:spcAft>
              <a:buNone/>
              <a:defRPr sz="3700"/>
            </a:lvl7pPr>
            <a:lvl8pPr lvl="7">
              <a:spcBef>
                <a:spcPts val="0"/>
              </a:spcBef>
              <a:spcAft>
                <a:spcPts val="0"/>
              </a:spcAft>
              <a:buNone/>
              <a:defRPr sz="3700"/>
            </a:lvl8pPr>
            <a:lvl9pPr lvl="8">
              <a:spcBef>
                <a:spcPts val="0"/>
              </a:spcBef>
              <a:spcAft>
                <a:spcPts val="0"/>
              </a:spcAft>
              <a:buNone/>
              <a:defRPr sz="3700"/>
            </a:lvl9pPr>
          </a:lstStyle>
          <a:p>
            <a:endParaRPr/>
          </a:p>
        </p:txBody>
      </p:sp>
      <p:sp>
        <p:nvSpPr>
          <p:cNvPr id="56" name="Google Shape;56;p14"/>
          <p:cNvSpPr txBox="1">
            <a:spLocks noGrp="1"/>
          </p:cNvSpPr>
          <p:nvPr>
            <p:ph type="subTitle" idx="1"/>
          </p:nvPr>
        </p:nvSpPr>
        <p:spPr>
          <a:xfrm>
            <a:off x="4572150" y="3047825"/>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7" name="Google Shape;57;p14"/>
          <p:cNvSpPr txBox="1">
            <a:spLocks noGrp="1"/>
          </p:cNvSpPr>
          <p:nvPr>
            <p:ph type="title" idx="2" hasCustomPrompt="1"/>
          </p:nvPr>
        </p:nvSpPr>
        <p:spPr>
          <a:xfrm>
            <a:off x="4572150" y="2667500"/>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4"/>
          <p:cNvSpPr txBox="1">
            <a:spLocks noGrp="1"/>
          </p:cNvSpPr>
          <p:nvPr>
            <p:ph type="subTitle" idx="3"/>
          </p:nvPr>
        </p:nvSpPr>
        <p:spPr>
          <a:xfrm>
            <a:off x="6633600" y="3047825"/>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 name="Google Shape;59;p14"/>
          <p:cNvSpPr txBox="1">
            <a:spLocks noGrp="1"/>
          </p:cNvSpPr>
          <p:nvPr>
            <p:ph type="title" idx="4" hasCustomPrompt="1"/>
          </p:nvPr>
        </p:nvSpPr>
        <p:spPr>
          <a:xfrm>
            <a:off x="6633600" y="2667500"/>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 name="Google Shape;60;p14"/>
          <p:cNvSpPr txBox="1">
            <a:spLocks noGrp="1"/>
          </p:cNvSpPr>
          <p:nvPr>
            <p:ph type="subTitle" idx="5"/>
          </p:nvPr>
        </p:nvSpPr>
        <p:spPr>
          <a:xfrm>
            <a:off x="6633600" y="2826525"/>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1" name="Google Shape;61;p14"/>
          <p:cNvSpPr txBox="1">
            <a:spLocks noGrp="1"/>
          </p:cNvSpPr>
          <p:nvPr>
            <p:ph type="subTitle" idx="6"/>
          </p:nvPr>
        </p:nvSpPr>
        <p:spPr>
          <a:xfrm>
            <a:off x="4572150" y="2826525"/>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2" name="Google Shape;62;p14"/>
          <p:cNvSpPr txBox="1">
            <a:spLocks noGrp="1"/>
          </p:cNvSpPr>
          <p:nvPr>
            <p:ph type="subTitle" idx="7"/>
          </p:nvPr>
        </p:nvSpPr>
        <p:spPr>
          <a:xfrm>
            <a:off x="4572150" y="1583662"/>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3" name="Google Shape;63;p14"/>
          <p:cNvSpPr txBox="1">
            <a:spLocks noGrp="1"/>
          </p:cNvSpPr>
          <p:nvPr>
            <p:ph type="title" idx="8" hasCustomPrompt="1"/>
          </p:nvPr>
        </p:nvSpPr>
        <p:spPr>
          <a:xfrm>
            <a:off x="4572150" y="1203338"/>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 name="Google Shape;64;p14"/>
          <p:cNvSpPr txBox="1">
            <a:spLocks noGrp="1"/>
          </p:cNvSpPr>
          <p:nvPr>
            <p:ph type="subTitle" idx="9"/>
          </p:nvPr>
        </p:nvSpPr>
        <p:spPr>
          <a:xfrm>
            <a:off x="6633600" y="1583662"/>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5" name="Google Shape;65;p14"/>
          <p:cNvSpPr txBox="1">
            <a:spLocks noGrp="1"/>
          </p:cNvSpPr>
          <p:nvPr>
            <p:ph type="title" idx="13" hasCustomPrompt="1"/>
          </p:nvPr>
        </p:nvSpPr>
        <p:spPr>
          <a:xfrm>
            <a:off x="6633600" y="1203338"/>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 name="Google Shape;66;p14"/>
          <p:cNvSpPr txBox="1">
            <a:spLocks noGrp="1"/>
          </p:cNvSpPr>
          <p:nvPr>
            <p:ph type="subTitle" idx="14"/>
          </p:nvPr>
        </p:nvSpPr>
        <p:spPr>
          <a:xfrm>
            <a:off x="6633600" y="1362363"/>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7" name="Google Shape;67;p14"/>
          <p:cNvSpPr txBox="1">
            <a:spLocks noGrp="1"/>
          </p:cNvSpPr>
          <p:nvPr>
            <p:ph type="subTitle" idx="15"/>
          </p:nvPr>
        </p:nvSpPr>
        <p:spPr>
          <a:xfrm>
            <a:off x="4572150" y="1362363"/>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68"/>
        <p:cNvGrpSpPr/>
        <p:nvPr/>
      </p:nvGrpSpPr>
      <p:grpSpPr>
        <a:xfrm>
          <a:off x="0" y="0"/>
          <a:ext cx="0" cy="0"/>
          <a:chOff x="0" y="0"/>
          <a:chExt cx="0" cy="0"/>
        </a:xfrm>
      </p:grpSpPr>
      <p:sp>
        <p:nvSpPr>
          <p:cNvPr id="69" name="Google Shape;69;p15"/>
          <p:cNvSpPr/>
          <p:nvPr/>
        </p:nvSpPr>
        <p:spPr>
          <a:xfrm>
            <a:off x="310010" y="0"/>
            <a:ext cx="8833961" cy="5143483"/>
          </a:xfrm>
          <a:custGeom>
            <a:avLst/>
            <a:gdLst/>
            <a:ahLst/>
            <a:cxnLst/>
            <a:rect l="l" t="t" r="r" b="b"/>
            <a:pathLst>
              <a:path w="285750" h="166375" extrusionOk="0">
                <a:moveTo>
                  <a:pt x="0" y="0"/>
                </a:moveTo>
                <a:cubicBezTo>
                  <a:pt x="21646" y="41091"/>
                  <a:pt x="83049" y="64072"/>
                  <a:pt x="152303" y="92286"/>
                </a:cubicBezTo>
                <a:cubicBezTo>
                  <a:pt x="222493" y="120882"/>
                  <a:pt x="233532" y="166375"/>
                  <a:pt x="233532" y="166375"/>
                </a:cubicBezTo>
                <a:lnTo>
                  <a:pt x="285750" y="166375"/>
                </a:lnTo>
                <a:lnTo>
                  <a:pt x="285750" y="130414"/>
                </a:lnTo>
                <a:cubicBezTo>
                  <a:pt x="200292" y="88976"/>
                  <a:pt x="217553" y="25234"/>
                  <a:pt x="228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720000" y="3811150"/>
            <a:ext cx="3852000" cy="7923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2200"/>
            </a:lvl1pPr>
            <a:lvl2pPr lvl="1" algn="r">
              <a:spcBef>
                <a:spcPts val="0"/>
              </a:spcBef>
              <a:spcAft>
                <a:spcPts val="0"/>
              </a:spcAft>
              <a:buNone/>
              <a:defRPr sz="2200"/>
            </a:lvl2pPr>
            <a:lvl3pPr lvl="2" algn="r">
              <a:spcBef>
                <a:spcPts val="0"/>
              </a:spcBef>
              <a:spcAft>
                <a:spcPts val="0"/>
              </a:spcAft>
              <a:buNone/>
              <a:defRPr sz="2200"/>
            </a:lvl3pPr>
            <a:lvl4pPr lvl="3" algn="r">
              <a:spcBef>
                <a:spcPts val="0"/>
              </a:spcBef>
              <a:spcAft>
                <a:spcPts val="0"/>
              </a:spcAft>
              <a:buNone/>
              <a:defRPr sz="2200"/>
            </a:lvl4pPr>
            <a:lvl5pPr lvl="4" algn="r">
              <a:spcBef>
                <a:spcPts val="0"/>
              </a:spcBef>
              <a:spcAft>
                <a:spcPts val="0"/>
              </a:spcAft>
              <a:buNone/>
              <a:defRPr sz="2200"/>
            </a:lvl5pPr>
            <a:lvl6pPr lvl="5" algn="r">
              <a:spcBef>
                <a:spcPts val="0"/>
              </a:spcBef>
              <a:spcAft>
                <a:spcPts val="0"/>
              </a:spcAft>
              <a:buNone/>
              <a:defRPr sz="2200"/>
            </a:lvl6pPr>
            <a:lvl7pPr lvl="6" algn="r">
              <a:spcBef>
                <a:spcPts val="0"/>
              </a:spcBef>
              <a:spcAft>
                <a:spcPts val="0"/>
              </a:spcAft>
              <a:buNone/>
              <a:defRPr sz="2200"/>
            </a:lvl7pPr>
            <a:lvl8pPr lvl="7" algn="r">
              <a:spcBef>
                <a:spcPts val="0"/>
              </a:spcBef>
              <a:spcAft>
                <a:spcPts val="0"/>
              </a:spcAft>
              <a:buNone/>
              <a:defRPr sz="2200"/>
            </a:lvl8pPr>
            <a:lvl9pPr lvl="8" algn="r">
              <a:spcBef>
                <a:spcPts val="0"/>
              </a:spcBef>
              <a:spcAft>
                <a:spcPts val="0"/>
              </a:spcAft>
              <a:buNone/>
              <a:defRPr sz="2200"/>
            </a:lvl9pPr>
          </a:lstStyle>
          <a:p>
            <a:endParaRPr/>
          </a:p>
        </p:txBody>
      </p:sp>
      <p:sp>
        <p:nvSpPr>
          <p:cNvPr id="71" name="Google Shape;71;p15"/>
          <p:cNvSpPr txBox="1">
            <a:spLocks noGrp="1"/>
          </p:cNvSpPr>
          <p:nvPr>
            <p:ph type="subTitle" idx="1"/>
          </p:nvPr>
        </p:nvSpPr>
        <p:spPr>
          <a:xfrm>
            <a:off x="719950" y="2670475"/>
            <a:ext cx="3852000" cy="1138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5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2">
  <p:cSld name="CUSTOM_15_1">
    <p:spTree>
      <p:nvGrpSpPr>
        <p:cNvPr id="1" name="Shape 72"/>
        <p:cNvGrpSpPr/>
        <p:nvPr/>
      </p:nvGrpSpPr>
      <p:grpSpPr>
        <a:xfrm>
          <a:off x="0" y="0"/>
          <a:ext cx="0" cy="0"/>
          <a:chOff x="0" y="0"/>
          <a:chExt cx="0" cy="0"/>
        </a:xfrm>
      </p:grpSpPr>
      <p:sp>
        <p:nvSpPr>
          <p:cNvPr id="73" name="Google Shape;73;p16"/>
          <p:cNvSpPr/>
          <p:nvPr/>
        </p:nvSpPr>
        <p:spPr>
          <a:xfrm>
            <a:off x="2976005" y="1449"/>
            <a:ext cx="6163375" cy="5143290"/>
          </a:xfrm>
          <a:custGeom>
            <a:avLst/>
            <a:gdLst/>
            <a:ahLst/>
            <a:cxnLst/>
            <a:rect l="l" t="t" r="r" b="b"/>
            <a:pathLst>
              <a:path w="214099" h="178664" extrusionOk="0">
                <a:moveTo>
                  <a:pt x="7091" y="0"/>
                </a:moveTo>
                <a:cubicBezTo>
                  <a:pt x="3294" y="9417"/>
                  <a:pt x="0" y="23319"/>
                  <a:pt x="6589" y="35137"/>
                </a:cubicBezTo>
                <a:cubicBezTo>
                  <a:pt x="17755" y="55144"/>
                  <a:pt x="42414" y="57935"/>
                  <a:pt x="39157" y="81664"/>
                </a:cubicBezTo>
                <a:cubicBezTo>
                  <a:pt x="35901" y="105393"/>
                  <a:pt x="29852" y="127726"/>
                  <a:pt x="39623" y="137031"/>
                </a:cubicBezTo>
                <a:cubicBezTo>
                  <a:pt x="49393" y="146337"/>
                  <a:pt x="68004" y="139357"/>
                  <a:pt x="76844" y="152385"/>
                </a:cubicBezTo>
                <a:cubicBezTo>
                  <a:pt x="81050" y="158582"/>
                  <a:pt x="83786" y="169228"/>
                  <a:pt x="85498" y="178663"/>
                </a:cubicBezTo>
                <a:lnTo>
                  <a:pt x="214099" y="178663"/>
                </a:lnTo>
                <a:lnTo>
                  <a:pt x="214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4572025" y="862775"/>
            <a:ext cx="3851700" cy="904800"/>
          </a:xfrm>
          <a:prstGeom prst="rect">
            <a:avLst/>
          </a:prstGeom>
        </p:spPr>
        <p:txBody>
          <a:bodyPr spcFirstLastPara="1" wrap="square" lIns="91425" tIns="91425" rIns="91425" bIns="91425" anchor="t" anchorCtr="0">
            <a:noAutofit/>
          </a:bodyPr>
          <a:lstStyle>
            <a:lvl1pPr marL="0" marR="0" lvl="0" indent="0" rtl="0">
              <a:lnSpc>
                <a:spcPct val="80000"/>
              </a:lnSpc>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75" name="Google Shape;75;p16"/>
          <p:cNvSpPr txBox="1">
            <a:spLocks noGrp="1"/>
          </p:cNvSpPr>
          <p:nvPr>
            <p:ph type="subTitle" idx="1"/>
          </p:nvPr>
        </p:nvSpPr>
        <p:spPr>
          <a:xfrm>
            <a:off x="4572175" y="1263950"/>
            <a:ext cx="3851700" cy="229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76"/>
        <p:cNvGrpSpPr/>
        <p:nvPr/>
      </p:nvGrpSpPr>
      <p:grpSpPr>
        <a:xfrm>
          <a:off x="0" y="0"/>
          <a:ext cx="0" cy="0"/>
          <a:chOff x="0" y="0"/>
          <a:chExt cx="0" cy="0"/>
        </a:xfrm>
      </p:grpSpPr>
      <p:sp>
        <p:nvSpPr>
          <p:cNvPr id="77" name="Google Shape;77;p17"/>
          <p:cNvSpPr/>
          <p:nvPr/>
        </p:nvSpPr>
        <p:spPr>
          <a:xfrm>
            <a:off x="-400" y="928150"/>
            <a:ext cx="9143665" cy="4215665"/>
          </a:xfrm>
          <a:custGeom>
            <a:avLst/>
            <a:gdLst/>
            <a:ahLst/>
            <a:cxnLst/>
            <a:rect l="l" t="t" r="r" b="b"/>
            <a:pathLst>
              <a:path w="285316" h="132516" extrusionOk="0">
                <a:moveTo>
                  <a:pt x="17" y="0"/>
                </a:moveTo>
                <a:lnTo>
                  <a:pt x="0" y="132515"/>
                </a:lnTo>
                <a:lnTo>
                  <a:pt x="285299" y="132515"/>
                </a:lnTo>
                <a:cubicBezTo>
                  <a:pt x="285299" y="132515"/>
                  <a:pt x="285316" y="60051"/>
                  <a:pt x="285299" y="59967"/>
                </a:cubicBezTo>
                <a:cubicBezTo>
                  <a:pt x="274828" y="44157"/>
                  <a:pt x="257486" y="26827"/>
                  <a:pt x="228589" y="26827"/>
                </a:cubicBezTo>
                <a:cubicBezTo>
                  <a:pt x="227191" y="26827"/>
                  <a:pt x="225765" y="26868"/>
                  <a:pt x="224313" y="26951"/>
                </a:cubicBezTo>
                <a:cubicBezTo>
                  <a:pt x="216176" y="27469"/>
                  <a:pt x="208206" y="29357"/>
                  <a:pt x="200720" y="32582"/>
                </a:cubicBezTo>
                <a:cubicBezTo>
                  <a:pt x="194457" y="35244"/>
                  <a:pt x="183524" y="38962"/>
                  <a:pt x="171313" y="38962"/>
                </a:cubicBezTo>
                <a:cubicBezTo>
                  <a:pt x="157395" y="38962"/>
                  <a:pt x="141819" y="34133"/>
                  <a:pt x="129608" y="17410"/>
                </a:cubicBezTo>
                <a:cubicBezTo>
                  <a:pt x="127336" y="14236"/>
                  <a:pt x="124295" y="11679"/>
                  <a:pt x="120770" y="9958"/>
                </a:cubicBezTo>
                <a:cubicBezTo>
                  <a:pt x="117232" y="8277"/>
                  <a:pt x="112356" y="6798"/>
                  <a:pt x="106138" y="6798"/>
                </a:cubicBezTo>
                <a:cubicBezTo>
                  <a:pt x="98638" y="6798"/>
                  <a:pt x="89187" y="8949"/>
                  <a:pt x="77778" y="15489"/>
                </a:cubicBezTo>
                <a:cubicBezTo>
                  <a:pt x="70549" y="19635"/>
                  <a:pt x="62804" y="21260"/>
                  <a:pt x="55106" y="21260"/>
                </a:cubicBezTo>
                <a:cubicBezTo>
                  <a:pt x="27255" y="21260"/>
                  <a:pt x="1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79" name="Google Shape;79;p17"/>
          <p:cNvSpPr txBox="1">
            <a:spLocks noGrp="1"/>
          </p:cNvSpPr>
          <p:nvPr>
            <p:ph type="subTitle" idx="1"/>
          </p:nvPr>
        </p:nvSpPr>
        <p:spPr>
          <a:xfrm>
            <a:off x="12128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0" name="Google Shape;80;p17"/>
          <p:cNvSpPr txBox="1">
            <a:spLocks noGrp="1"/>
          </p:cNvSpPr>
          <p:nvPr>
            <p:ph type="subTitle" idx="2"/>
          </p:nvPr>
        </p:nvSpPr>
        <p:spPr>
          <a:xfrm>
            <a:off x="12128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1" name="Google Shape;81;p17"/>
          <p:cNvSpPr txBox="1">
            <a:spLocks noGrp="1"/>
          </p:cNvSpPr>
          <p:nvPr>
            <p:ph type="subTitle" idx="3"/>
          </p:nvPr>
        </p:nvSpPr>
        <p:spPr>
          <a:xfrm>
            <a:off x="34932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2" name="Google Shape;82;p17"/>
          <p:cNvSpPr txBox="1">
            <a:spLocks noGrp="1"/>
          </p:cNvSpPr>
          <p:nvPr>
            <p:ph type="subTitle" idx="4"/>
          </p:nvPr>
        </p:nvSpPr>
        <p:spPr>
          <a:xfrm>
            <a:off x="34932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3" name="Google Shape;83;p17"/>
          <p:cNvSpPr txBox="1">
            <a:spLocks noGrp="1"/>
          </p:cNvSpPr>
          <p:nvPr>
            <p:ph type="subTitle" idx="5"/>
          </p:nvPr>
        </p:nvSpPr>
        <p:spPr>
          <a:xfrm>
            <a:off x="57736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4" name="Google Shape;84;p17"/>
          <p:cNvSpPr txBox="1">
            <a:spLocks noGrp="1"/>
          </p:cNvSpPr>
          <p:nvPr>
            <p:ph type="subTitle" idx="6"/>
          </p:nvPr>
        </p:nvSpPr>
        <p:spPr>
          <a:xfrm>
            <a:off x="57736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p:cSld name="CUSTOM_7">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1767600"/>
            <a:ext cx="3006000" cy="17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3200"/>
            </a:lvl1pPr>
            <a:lvl2pPr lvl="1" algn="r" rtl="0">
              <a:lnSpc>
                <a:spcPct val="100000"/>
              </a:lnSpc>
              <a:spcBef>
                <a:spcPts val="0"/>
              </a:spcBef>
              <a:spcAft>
                <a:spcPts val="0"/>
              </a:spcAft>
              <a:buNone/>
              <a:defRPr sz="3200"/>
            </a:lvl2pPr>
            <a:lvl3pPr lvl="2" algn="r" rtl="0">
              <a:lnSpc>
                <a:spcPct val="100000"/>
              </a:lnSpc>
              <a:spcBef>
                <a:spcPts val="0"/>
              </a:spcBef>
              <a:spcAft>
                <a:spcPts val="0"/>
              </a:spcAft>
              <a:buNone/>
              <a:defRPr sz="3200"/>
            </a:lvl3pPr>
            <a:lvl4pPr lvl="3" algn="r" rtl="0">
              <a:lnSpc>
                <a:spcPct val="100000"/>
              </a:lnSpc>
              <a:spcBef>
                <a:spcPts val="0"/>
              </a:spcBef>
              <a:spcAft>
                <a:spcPts val="0"/>
              </a:spcAft>
              <a:buNone/>
              <a:defRPr sz="3200"/>
            </a:lvl4pPr>
            <a:lvl5pPr lvl="4" algn="r" rtl="0">
              <a:lnSpc>
                <a:spcPct val="100000"/>
              </a:lnSpc>
              <a:spcBef>
                <a:spcPts val="0"/>
              </a:spcBef>
              <a:spcAft>
                <a:spcPts val="0"/>
              </a:spcAft>
              <a:buNone/>
              <a:defRPr sz="3200"/>
            </a:lvl5pPr>
            <a:lvl6pPr lvl="5" algn="r" rtl="0">
              <a:lnSpc>
                <a:spcPct val="100000"/>
              </a:lnSpc>
              <a:spcBef>
                <a:spcPts val="0"/>
              </a:spcBef>
              <a:spcAft>
                <a:spcPts val="0"/>
              </a:spcAft>
              <a:buNone/>
              <a:defRPr sz="3200"/>
            </a:lvl6pPr>
            <a:lvl7pPr lvl="6" algn="r" rtl="0">
              <a:lnSpc>
                <a:spcPct val="100000"/>
              </a:lnSpc>
              <a:spcBef>
                <a:spcPts val="0"/>
              </a:spcBef>
              <a:spcAft>
                <a:spcPts val="0"/>
              </a:spcAft>
              <a:buNone/>
              <a:defRPr sz="3200"/>
            </a:lvl7pPr>
            <a:lvl8pPr lvl="7" algn="r" rtl="0">
              <a:lnSpc>
                <a:spcPct val="100000"/>
              </a:lnSpc>
              <a:spcBef>
                <a:spcPts val="0"/>
              </a:spcBef>
              <a:spcAft>
                <a:spcPts val="0"/>
              </a:spcAft>
              <a:buNone/>
              <a:defRPr sz="3200"/>
            </a:lvl8pPr>
            <a:lvl9pPr lvl="8" algn="r" rtl="0">
              <a:lnSpc>
                <a:spcPct val="100000"/>
              </a:lnSpc>
              <a:spcBef>
                <a:spcPts val="0"/>
              </a:spcBef>
              <a:spcAft>
                <a:spcPts val="0"/>
              </a:spcAft>
              <a:buNone/>
              <a:defRPr sz="3200"/>
            </a:lvl9pPr>
          </a:lstStyle>
          <a:p>
            <a:endParaRPr/>
          </a:p>
        </p:txBody>
      </p:sp>
      <p:grpSp>
        <p:nvGrpSpPr>
          <p:cNvPr id="87" name="Google Shape;87;p18"/>
          <p:cNvGrpSpPr/>
          <p:nvPr/>
        </p:nvGrpSpPr>
        <p:grpSpPr>
          <a:xfrm>
            <a:off x="3967396" y="0"/>
            <a:ext cx="5176554" cy="5143500"/>
            <a:chOff x="3967396" y="0"/>
            <a:chExt cx="5176554" cy="5143500"/>
          </a:xfrm>
        </p:grpSpPr>
        <p:sp>
          <p:nvSpPr>
            <p:cNvPr id="88" name="Google Shape;88;p18"/>
            <p:cNvSpPr/>
            <p:nvPr/>
          </p:nvSpPr>
          <p:spPr>
            <a:xfrm>
              <a:off x="6027550" y="0"/>
              <a:ext cx="31164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9" name="Google Shape;89;p18"/>
            <p:cNvSpPr/>
            <p:nvPr/>
          </p:nvSpPr>
          <p:spPr>
            <a:xfrm>
              <a:off x="3967396" y="50"/>
              <a:ext cx="2622823" cy="5143391"/>
            </a:xfrm>
            <a:custGeom>
              <a:avLst/>
              <a:gdLst/>
              <a:ahLst/>
              <a:cxnLst/>
              <a:rect l="l" t="t" r="r" b="b"/>
              <a:pathLst>
                <a:path w="196724" h="179776" extrusionOk="0">
                  <a:moveTo>
                    <a:pt x="52435" y="0"/>
                  </a:moveTo>
                  <a:cubicBezTo>
                    <a:pt x="59813" y="33745"/>
                    <a:pt x="33446" y="72359"/>
                    <a:pt x="21723" y="87453"/>
                  </a:cubicBezTo>
                  <a:cubicBezTo>
                    <a:pt x="14289" y="96947"/>
                    <a:pt x="9101" y="108015"/>
                    <a:pt x="6517" y="119794"/>
                  </a:cubicBezTo>
                  <a:cubicBezTo>
                    <a:pt x="0" y="149850"/>
                    <a:pt x="13615" y="170524"/>
                    <a:pt x="21798" y="179775"/>
                  </a:cubicBezTo>
                  <a:lnTo>
                    <a:pt x="196724" y="179775"/>
                  </a:lnTo>
                  <a:lnTo>
                    <a:pt x="196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columns">
  <p:cSld name="CUSTOM_8">
    <p:spTree>
      <p:nvGrpSpPr>
        <p:cNvPr id="1" name="Shape 90"/>
        <p:cNvGrpSpPr/>
        <p:nvPr/>
      </p:nvGrpSpPr>
      <p:grpSpPr>
        <a:xfrm>
          <a:off x="0" y="0"/>
          <a:ext cx="0" cy="0"/>
          <a:chOff x="0" y="0"/>
          <a:chExt cx="0" cy="0"/>
        </a:xfrm>
      </p:grpSpPr>
      <p:sp>
        <p:nvSpPr>
          <p:cNvPr id="91" name="Google Shape;91;p19"/>
          <p:cNvSpPr/>
          <p:nvPr/>
        </p:nvSpPr>
        <p:spPr>
          <a:xfrm>
            <a:off x="4037260" y="-1336"/>
            <a:ext cx="5120643" cy="5144204"/>
          </a:xfrm>
          <a:custGeom>
            <a:avLst/>
            <a:gdLst/>
            <a:ahLst/>
            <a:cxnLst/>
            <a:rect l="l" t="t" r="r" b="b"/>
            <a:pathLst>
              <a:path w="199947" h="200867" extrusionOk="0">
                <a:moveTo>
                  <a:pt x="8140" y="0"/>
                </a:moveTo>
                <a:cubicBezTo>
                  <a:pt x="22703" y="14521"/>
                  <a:pt x="1" y="22367"/>
                  <a:pt x="1" y="58189"/>
                </a:cubicBezTo>
                <a:cubicBezTo>
                  <a:pt x="1" y="80681"/>
                  <a:pt x="25381" y="92985"/>
                  <a:pt x="32809" y="100559"/>
                </a:cubicBezTo>
                <a:cubicBezTo>
                  <a:pt x="35801" y="103614"/>
                  <a:pt x="35487" y="108740"/>
                  <a:pt x="34043" y="113783"/>
                </a:cubicBezTo>
                <a:cubicBezTo>
                  <a:pt x="30884" y="124768"/>
                  <a:pt x="34692" y="136338"/>
                  <a:pt x="44233" y="144268"/>
                </a:cubicBezTo>
                <a:cubicBezTo>
                  <a:pt x="49025" y="148244"/>
                  <a:pt x="54820" y="152763"/>
                  <a:pt x="61620" y="157576"/>
                </a:cubicBezTo>
                <a:cubicBezTo>
                  <a:pt x="76978" y="168477"/>
                  <a:pt x="75618" y="188438"/>
                  <a:pt x="72877" y="200867"/>
                </a:cubicBezTo>
                <a:lnTo>
                  <a:pt x="199946" y="200867"/>
                </a:lnTo>
                <a:lnTo>
                  <a:pt x="1999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93" name="Google Shape;93;p19"/>
          <p:cNvSpPr txBox="1">
            <a:spLocks noGrp="1"/>
          </p:cNvSpPr>
          <p:nvPr>
            <p:ph type="subTitle" idx="1"/>
          </p:nvPr>
        </p:nvSpPr>
        <p:spPr>
          <a:xfrm>
            <a:off x="1253400" y="1522769"/>
            <a:ext cx="2157600" cy="957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94" name="Google Shape;94;p19"/>
          <p:cNvSpPr txBox="1">
            <a:spLocks noGrp="1"/>
          </p:cNvSpPr>
          <p:nvPr>
            <p:ph type="subTitle" idx="2"/>
          </p:nvPr>
        </p:nvSpPr>
        <p:spPr>
          <a:xfrm>
            <a:off x="720000" y="2623819"/>
            <a:ext cx="2157600" cy="957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95" name="Google Shape;95;p19"/>
          <p:cNvSpPr txBox="1">
            <a:spLocks noGrp="1"/>
          </p:cNvSpPr>
          <p:nvPr>
            <p:ph type="subTitle" idx="3"/>
          </p:nvPr>
        </p:nvSpPr>
        <p:spPr>
          <a:xfrm>
            <a:off x="720025" y="3392771"/>
            <a:ext cx="2157600" cy="71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96" name="Google Shape;96;p19"/>
          <p:cNvSpPr txBox="1">
            <a:spLocks noGrp="1"/>
          </p:cNvSpPr>
          <p:nvPr>
            <p:ph type="subTitle" idx="4"/>
          </p:nvPr>
        </p:nvSpPr>
        <p:spPr>
          <a:xfrm>
            <a:off x="5732950" y="1522769"/>
            <a:ext cx="2157600" cy="95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97" name="Google Shape;97;p19"/>
          <p:cNvSpPr txBox="1">
            <a:spLocks noGrp="1"/>
          </p:cNvSpPr>
          <p:nvPr>
            <p:ph type="subTitle" idx="5"/>
          </p:nvPr>
        </p:nvSpPr>
        <p:spPr>
          <a:xfrm>
            <a:off x="6266375" y="2623819"/>
            <a:ext cx="2157600" cy="95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98" name="Google Shape;98;p19"/>
          <p:cNvSpPr txBox="1">
            <a:spLocks noGrp="1"/>
          </p:cNvSpPr>
          <p:nvPr>
            <p:ph type="subTitle" idx="6"/>
          </p:nvPr>
        </p:nvSpPr>
        <p:spPr>
          <a:xfrm>
            <a:off x="6266400" y="3392771"/>
            <a:ext cx="21576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99" name="Google Shape;99;p19"/>
          <p:cNvSpPr txBox="1">
            <a:spLocks noGrp="1"/>
          </p:cNvSpPr>
          <p:nvPr>
            <p:ph type="subTitle" idx="7"/>
          </p:nvPr>
        </p:nvSpPr>
        <p:spPr>
          <a:xfrm>
            <a:off x="1253425" y="2291721"/>
            <a:ext cx="2157600" cy="71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00" name="Google Shape;100;p19"/>
          <p:cNvSpPr txBox="1">
            <a:spLocks noGrp="1"/>
          </p:cNvSpPr>
          <p:nvPr>
            <p:ph type="subTitle" idx="8"/>
          </p:nvPr>
        </p:nvSpPr>
        <p:spPr>
          <a:xfrm>
            <a:off x="5732975" y="2291721"/>
            <a:ext cx="21576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02">
  <p:cSld name="CUSTOM_19">
    <p:spTree>
      <p:nvGrpSpPr>
        <p:cNvPr id="1" name="Shape 101"/>
        <p:cNvGrpSpPr/>
        <p:nvPr/>
      </p:nvGrpSpPr>
      <p:grpSpPr>
        <a:xfrm>
          <a:off x="0" y="0"/>
          <a:ext cx="0" cy="0"/>
          <a:chOff x="0" y="0"/>
          <a:chExt cx="0" cy="0"/>
        </a:xfrm>
      </p:grpSpPr>
      <p:sp>
        <p:nvSpPr>
          <p:cNvPr id="102" name="Google Shape;102;p20"/>
          <p:cNvSpPr/>
          <p:nvPr/>
        </p:nvSpPr>
        <p:spPr>
          <a:xfrm>
            <a:off x="871" y="1440"/>
            <a:ext cx="7755267" cy="5140884"/>
          </a:xfrm>
          <a:custGeom>
            <a:avLst/>
            <a:gdLst/>
            <a:ahLst/>
            <a:cxnLst/>
            <a:rect l="l" t="t" r="r" b="b"/>
            <a:pathLst>
              <a:path w="241974" h="160402" extrusionOk="0">
                <a:moveTo>
                  <a:pt x="185699" y="0"/>
                </a:moveTo>
                <a:cubicBezTo>
                  <a:pt x="183042" y="5982"/>
                  <a:pt x="178565" y="11562"/>
                  <a:pt x="165515" y="12849"/>
                </a:cubicBezTo>
                <a:cubicBezTo>
                  <a:pt x="156710" y="14102"/>
                  <a:pt x="149057" y="15856"/>
                  <a:pt x="142390" y="17912"/>
                </a:cubicBezTo>
                <a:cubicBezTo>
                  <a:pt x="119667" y="24946"/>
                  <a:pt x="102290" y="43392"/>
                  <a:pt x="96342" y="66416"/>
                </a:cubicBezTo>
                <a:cubicBezTo>
                  <a:pt x="92031" y="83075"/>
                  <a:pt x="82106" y="95456"/>
                  <a:pt x="72014" y="104211"/>
                </a:cubicBezTo>
                <a:cubicBezTo>
                  <a:pt x="61521" y="113317"/>
                  <a:pt x="48104" y="120151"/>
                  <a:pt x="33116" y="124077"/>
                </a:cubicBezTo>
                <a:cubicBezTo>
                  <a:pt x="18363" y="127937"/>
                  <a:pt x="7686" y="132231"/>
                  <a:pt x="0" y="136559"/>
                </a:cubicBezTo>
                <a:lnTo>
                  <a:pt x="0" y="160402"/>
                </a:lnTo>
                <a:lnTo>
                  <a:pt x="156509" y="160402"/>
                </a:lnTo>
                <a:cubicBezTo>
                  <a:pt x="166401" y="149508"/>
                  <a:pt x="177445" y="130377"/>
                  <a:pt x="172516" y="101822"/>
                </a:cubicBezTo>
                <a:cubicBezTo>
                  <a:pt x="164212" y="53618"/>
                  <a:pt x="218465" y="34570"/>
                  <a:pt x="218465" y="34570"/>
                </a:cubicBezTo>
                <a:cubicBezTo>
                  <a:pt x="218465" y="34570"/>
                  <a:pt x="238832" y="32264"/>
                  <a:pt x="241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txBox="1">
            <a:spLocks noGrp="1"/>
          </p:cNvSpPr>
          <p:nvPr>
            <p:ph type="title"/>
          </p:nvPr>
        </p:nvSpPr>
        <p:spPr>
          <a:xfrm>
            <a:off x="720000" y="2667600"/>
            <a:ext cx="3852300" cy="870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3200">
                <a:solidFill>
                  <a:srgbClr val="932E4D"/>
                </a:solidFill>
              </a:defRPr>
            </a:lvl1pPr>
            <a:lvl2pPr lvl="1" algn="r" rtl="0">
              <a:lnSpc>
                <a:spcPct val="100000"/>
              </a:lnSpc>
              <a:spcBef>
                <a:spcPts val="0"/>
              </a:spcBef>
              <a:spcAft>
                <a:spcPts val="0"/>
              </a:spcAft>
              <a:buNone/>
              <a:defRPr sz="3200">
                <a:solidFill>
                  <a:srgbClr val="932E4D"/>
                </a:solidFill>
              </a:defRPr>
            </a:lvl2pPr>
            <a:lvl3pPr lvl="2" algn="r" rtl="0">
              <a:lnSpc>
                <a:spcPct val="100000"/>
              </a:lnSpc>
              <a:spcBef>
                <a:spcPts val="0"/>
              </a:spcBef>
              <a:spcAft>
                <a:spcPts val="0"/>
              </a:spcAft>
              <a:buNone/>
              <a:defRPr sz="3200">
                <a:solidFill>
                  <a:srgbClr val="932E4D"/>
                </a:solidFill>
              </a:defRPr>
            </a:lvl3pPr>
            <a:lvl4pPr lvl="3" algn="r" rtl="0">
              <a:lnSpc>
                <a:spcPct val="100000"/>
              </a:lnSpc>
              <a:spcBef>
                <a:spcPts val="0"/>
              </a:spcBef>
              <a:spcAft>
                <a:spcPts val="0"/>
              </a:spcAft>
              <a:buNone/>
              <a:defRPr sz="3200">
                <a:solidFill>
                  <a:srgbClr val="932E4D"/>
                </a:solidFill>
              </a:defRPr>
            </a:lvl4pPr>
            <a:lvl5pPr lvl="4" algn="r" rtl="0">
              <a:lnSpc>
                <a:spcPct val="100000"/>
              </a:lnSpc>
              <a:spcBef>
                <a:spcPts val="0"/>
              </a:spcBef>
              <a:spcAft>
                <a:spcPts val="0"/>
              </a:spcAft>
              <a:buNone/>
              <a:defRPr sz="3200">
                <a:solidFill>
                  <a:srgbClr val="932E4D"/>
                </a:solidFill>
              </a:defRPr>
            </a:lvl5pPr>
            <a:lvl6pPr lvl="5" algn="r" rtl="0">
              <a:lnSpc>
                <a:spcPct val="100000"/>
              </a:lnSpc>
              <a:spcBef>
                <a:spcPts val="0"/>
              </a:spcBef>
              <a:spcAft>
                <a:spcPts val="0"/>
              </a:spcAft>
              <a:buNone/>
              <a:defRPr sz="3200">
                <a:solidFill>
                  <a:srgbClr val="932E4D"/>
                </a:solidFill>
              </a:defRPr>
            </a:lvl6pPr>
            <a:lvl7pPr lvl="6" algn="r" rtl="0">
              <a:lnSpc>
                <a:spcPct val="100000"/>
              </a:lnSpc>
              <a:spcBef>
                <a:spcPts val="0"/>
              </a:spcBef>
              <a:spcAft>
                <a:spcPts val="0"/>
              </a:spcAft>
              <a:buNone/>
              <a:defRPr sz="3200">
                <a:solidFill>
                  <a:srgbClr val="932E4D"/>
                </a:solidFill>
              </a:defRPr>
            </a:lvl7pPr>
            <a:lvl8pPr lvl="7" algn="r" rtl="0">
              <a:lnSpc>
                <a:spcPct val="100000"/>
              </a:lnSpc>
              <a:spcBef>
                <a:spcPts val="0"/>
              </a:spcBef>
              <a:spcAft>
                <a:spcPts val="0"/>
              </a:spcAft>
              <a:buNone/>
              <a:defRPr sz="3200">
                <a:solidFill>
                  <a:srgbClr val="932E4D"/>
                </a:solidFill>
              </a:defRPr>
            </a:lvl8pPr>
            <a:lvl9pPr lvl="8" algn="r" rtl="0">
              <a:lnSpc>
                <a:spcPct val="100000"/>
              </a:lnSpc>
              <a:spcBef>
                <a:spcPts val="0"/>
              </a:spcBef>
              <a:spcAft>
                <a:spcPts val="0"/>
              </a:spcAft>
              <a:buNone/>
              <a:defRPr sz="3200">
                <a:solidFill>
                  <a:srgbClr val="932E4D"/>
                </a:solidFill>
              </a:defRPr>
            </a:lvl9pPr>
          </a:lstStyle>
          <a:p>
            <a:endParaRPr/>
          </a:p>
        </p:txBody>
      </p:sp>
      <p:sp>
        <p:nvSpPr>
          <p:cNvPr id="104" name="Google Shape;104;p20"/>
          <p:cNvSpPr txBox="1">
            <a:spLocks noGrp="1"/>
          </p:cNvSpPr>
          <p:nvPr>
            <p:ph type="subTitle" idx="1"/>
          </p:nvPr>
        </p:nvSpPr>
        <p:spPr>
          <a:xfrm>
            <a:off x="720300" y="3533700"/>
            <a:ext cx="3851700" cy="2751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515724" y="462"/>
            <a:ext cx="5628274" cy="5143391"/>
          </a:xfrm>
          <a:custGeom>
            <a:avLst/>
            <a:gdLst/>
            <a:ahLst/>
            <a:cxnLst/>
            <a:rect l="l" t="t" r="r" b="b"/>
            <a:pathLst>
              <a:path w="196724" h="179776" extrusionOk="0">
                <a:moveTo>
                  <a:pt x="52435" y="0"/>
                </a:moveTo>
                <a:cubicBezTo>
                  <a:pt x="59813" y="33745"/>
                  <a:pt x="33446" y="72359"/>
                  <a:pt x="21723" y="87453"/>
                </a:cubicBezTo>
                <a:cubicBezTo>
                  <a:pt x="14289" y="96947"/>
                  <a:pt x="9101" y="108015"/>
                  <a:pt x="6517" y="119794"/>
                </a:cubicBezTo>
                <a:cubicBezTo>
                  <a:pt x="0" y="149850"/>
                  <a:pt x="13615" y="170524"/>
                  <a:pt x="21798" y="179775"/>
                </a:cubicBezTo>
                <a:lnTo>
                  <a:pt x="196724" y="179775"/>
                </a:lnTo>
                <a:lnTo>
                  <a:pt x="196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subTitle" idx="1"/>
          </p:nvPr>
        </p:nvSpPr>
        <p:spPr>
          <a:xfrm>
            <a:off x="4573600" y="2941050"/>
            <a:ext cx="3852000" cy="86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1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 name="Google Shape;15;p3"/>
          <p:cNvSpPr txBox="1">
            <a:spLocks noGrp="1"/>
          </p:cNvSpPr>
          <p:nvPr>
            <p:ph type="title"/>
          </p:nvPr>
        </p:nvSpPr>
        <p:spPr>
          <a:xfrm>
            <a:off x="4573600" y="2667600"/>
            <a:ext cx="3852000" cy="88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3200"/>
            </a:lvl1pPr>
            <a:lvl2pPr lvl="1" rtl="0">
              <a:lnSpc>
                <a:spcPct val="100000"/>
              </a:lnSpc>
              <a:spcBef>
                <a:spcPts val="0"/>
              </a:spcBef>
              <a:spcAft>
                <a:spcPts val="0"/>
              </a:spcAft>
              <a:buNone/>
              <a:defRPr sz="3200"/>
            </a:lvl2pPr>
            <a:lvl3pPr lvl="2" rtl="0">
              <a:lnSpc>
                <a:spcPct val="100000"/>
              </a:lnSpc>
              <a:spcBef>
                <a:spcPts val="0"/>
              </a:spcBef>
              <a:spcAft>
                <a:spcPts val="0"/>
              </a:spcAft>
              <a:buNone/>
              <a:defRPr sz="3200"/>
            </a:lvl3pPr>
            <a:lvl4pPr lvl="3" rtl="0">
              <a:lnSpc>
                <a:spcPct val="100000"/>
              </a:lnSpc>
              <a:spcBef>
                <a:spcPts val="0"/>
              </a:spcBef>
              <a:spcAft>
                <a:spcPts val="0"/>
              </a:spcAft>
              <a:buNone/>
              <a:defRPr sz="3200"/>
            </a:lvl4pPr>
            <a:lvl5pPr lvl="4" rtl="0">
              <a:lnSpc>
                <a:spcPct val="100000"/>
              </a:lnSpc>
              <a:spcBef>
                <a:spcPts val="0"/>
              </a:spcBef>
              <a:spcAft>
                <a:spcPts val="0"/>
              </a:spcAft>
              <a:buNone/>
              <a:defRPr sz="3200"/>
            </a:lvl5pPr>
            <a:lvl6pPr lvl="5" rtl="0">
              <a:lnSpc>
                <a:spcPct val="100000"/>
              </a:lnSpc>
              <a:spcBef>
                <a:spcPts val="0"/>
              </a:spcBef>
              <a:spcAft>
                <a:spcPts val="0"/>
              </a:spcAft>
              <a:buNone/>
              <a:defRPr sz="3200"/>
            </a:lvl6pPr>
            <a:lvl7pPr lvl="6" rtl="0">
              <a:lnSpc>
                <a:spcPct val="100000"/>
              </a:lnSpc>
              <a:spcBef>
                <a:spcPts val="0"/>
              </a:spcBef>
              <a:spcAft>
                <a:spcPts val="0"/>
              </a:spcAft>
              <a:buNone/>
              <a:defRPr sz="3200"/>
            </a:lvl7pPr>
            <a:lvl8pPr lvl="7" rtl="0">
              <a:lnSpc>
                <a:spcPct val="100000"/>
              </a:lnSpc>
              <a:spcBef>
                <a:spcPts val="0"/>
              </a:spcBef>
              <a:spcAft>
                <a:spcPts val="0"/>
              </a:spcAft>
              <a:buNone/>
              <a:defRPr sz="3200"/>
            </a:lvl8pPr>
            <a:lvl9pPr lvl="8" rtl="0">
              <a:lnSpc>
                <a:spcPct val="100000"/>
              </a:lnSpc>
              <a:spcBef>
                <a:spcPts val="0"/>
              </a:spcBef>
              <a:spcAft>
                <a:spcPts val="0"/>
              </a:spcAft>
              <a:buNone/>
              <a:defRPr sz="3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ph slide">
  <p:cSld name="CUSTOM_23">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07" name="Google Shape;107;p21"/>
          <p:cNvSpPr/>
          <p:nvPr/>
        </p:nvSpPr>
        <p:spPr>
          <a:xfrm>
            <a:off x="6160225" y="0"/>
            <a:ext cx="2983942" cy="5218650"/>
          </a:xfrm>
          <a:custGeom>
            <a:avLst/>
            <a:gdLst/>
            <a:ahLst/>
            <a:cxnLst/>
            <a:rect l="l" t="t" r="r" b="b"/>
            <a:pathLst>
              <a:path w="148013" h="208746" extrusionOk="0">
                <a:moveTo>
                  <a:pt x="79388" y="0"/>
                </a:moveTo>
                <a:cubicBezTo>
                  <a:pt x="79019" y="7045"/>
                  <a:pt x="80910" y="14221"/>
                  <a:pt x="80889" y="19048"/>
                </a:cubicBezTo>
                <a:cubicBezTo>
                  <a:pt x="80562" y="56818"/>
                  <a:pt x="54404" y="61971"/>
                  <a:pt x="39879" y="75214"/>
                </a:cubicBezTo>
                <a:cubicBezTo>
                  <a:pt x="26919" y="87021"/>
                  <a:pt x="16982" y="119746"/>
                  <a:pt x="21157" y="158473"/>
                </a:cubicBezTo>
                <a:cubicBezTo>
                  <a:pt x="23875" y="183544"/>
                  <a:pt x="12546" y="199678"/>
                  <a:pt x="0" y="208745"/>
                </a:cubicBezTo>
                <a:lnTo>
                  <a:pt x="148013" y="208745"/>
                </a:lnTo>
                <a:lnTo>
                  <a:pt x="148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x columns">
  <p:cSld name="CUSTOM_9">
    <p:spTree>
      <p:nvGrpSpPr>
        <p:cNvPr id="1" name="Shape 108"/>
        <p:cNvGrpSpPr/>
        <p:nvPr/>
      </p:nvGrpSpPr>
      <p:grpSpPr>
        <a:xfrm>
          <a:off x="0" y="0"/>
          <a:ext cx="0" cy="0"/>
          <a:chOff x="0" y="0"/>
          <a:chExt cx="0" cy="0"/>
        </a:xfrm>
      </p:grpSpPr>
      <p:sp>
        <p:nvSpPr>
          <p:cNvPr id="109" name="Google Shape;109;p22"/>
          <p:cNvSpPr/>
          <p:nvPr/>
        </p:nvSpPr>
        <p:spPr>
          <a:xfrm>
            <a:off x="1908130" y="7900"/>
            <a:ext cx="7235662" cy="5143436"/>
          </a:xfrm>
          <a:custGeom>
            <a:avLst/>
            <a:gdLst/>
            <a:ahLst/>
            <a:cxnLst/>
            <a:rect l="l" t="t" r="r" b="b"/>
            <a:pathLst>
              <a:path w="257108" h="182764" extrusionOk="0">
                <a:moveTo>
                  <a:pt x="17630" y="0"/>
                </a:moveTo>
                <a:cubicBezTo>
                  <a:pt x="1" y="63663"/>
                  <a:pt x="62693" y="64710"/>
                  <a:pt x="124661" y="114342"/>
                </a:cubicBezTo>
                <a:cubicBezTo>
                  <a:pt x="171304" y="142613"/>
                  <a:pt x="167325" y="170351"/>
                  <a:pt x="162185" y="182764"/>
                </a:cubicBezTo>
                <a:lnTo>
                  <a:pt x="257107" y="182764"/>
                </a:lnTo>
                <a:lnTo>
                  <a:pt x="257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subTitle" idx="1"/>
          </p:nvPr>
        </p:nvSpPr>
        <p:spPr>
          <a:xfrm>
            <a:off x="1253450" y="3716146"/>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1" name="Google Shape;111;p22"/>
          <p:cNvSpPr txBox="1">
            <a:spLocks noGrp="1"/>
          </p:cNvSpPr>
          <p:nvPr>
            <p:ph type="subTitle" idx="2"/>
          </p:nvPr>
        </p:nvSpPr>
        <p:spPr>
          <a:xfrm>
            <a:off x="5732950" y="3716146"/>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2" name="Google Shape;112;p2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13" name="Google Shape;113;p22"/>
          <p:cNvSpPr txBox="1">
            <a:spLocks noGrp="1"/>
          </p:cNvSpPr>
          <p:nvPr>
            <p:ph type="subTitle" idx="3"/>
          </p:nvPr>
        </p:nvSpPr>
        <p:spPr>
          <a:xfrm>
            <a:off x="1405800" y="1403517"/>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4" name="Google Shape;114;p22"/>
          <p:cNvSpPr txBox="1">
            <a:spLocks noGrp="1"/>
          </p:cNvSpPr>
          <p:nvPr>
            <p:ph type="subTitle" idx="4"/>
          </p:nvPr>
        </p:nvSpPr>
        <p:spPr>
          <a:xfrm>
            <a:off x="948600" y="2547783"/>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5" name="Google Shape;115;p22"/>
          <p:cNvSpPr txBox="1">
            <a:spLocks noGrp="1"/>
          </p:cNvSpPr>
          <p:nvPr>
            <p:ph type="subTitle" idx="5"/>
          </p:nvPr>
        </p:nvSpPr>
        <p:spPr>
          <a:xfrm>
            <a:off x="948625" y="2763831"/>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16" name="Google Shape;116;p22"/>
          <p:cNvSpPr txBox="1">
            <a:spLocks noGrp="1"/>
          </p:cNvSpPr>
          <p:nvPr>
            <p:ph type="subTitle" idx="6"/>
          </p:nvPr>
        </p:nvSpPr>
        <p:spPr>
          <a:xfrm>
            <a:off x="5580550" y="1403392"/>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7" name="Google Shape;117;p22"/>
          <p:cNvSpPr txBox="1">
            <a:spLocks noGrp="1"/>
          </p:cNvSpPr>
          <p:nvPr>
            <p:ph type="subTitle" idx="7"/>
          </p:nvPr>
        </p:nvSpPr>
        <p:spPr>
          <a:xfrm>
            <a:off x="6037775" y="2547775"/>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8" name="Google Shape;118;p22"/>
          <p:cNvSpPr txBox="1">
            <a:spLocks noGrp="1"/>
          </p:cNvSpPr>
          <p:nvPr>
            <p:ph type="subTitle" idx="8"/>
          </p:nvPr>
        </p:nvSpPr>
        <p:spPr>
          <a:xfrm>
            <a:off x="6037800" y="2763827"/>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9" name="Google Shape;119;p22"/>
          <p:cNvSpPr txBox="1">
            <a:spLocks noGrp="1"/>
          </p:cNvSpPr>
          <p:nvPr>
            <p:ph type="subTitle" idx="9"/>
          </p:nvPr>
        </p:nvSpPr>
        <p:spPr>
          <a:xfrm>
            <a:off x="1405825" y="1619570"/>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0" name="Google Shape;120;p22"/>
          <p:cNvSpPr txBox="1">
            <a:spLocks noGrp="1"/>
          </p:cNvSpPr>
          <p:nvPr>
            <p:ph type="subTitle" idx="13"/>
          </p:nvPr>
        </p:nvSpPr>
        <p:spPr>
          <a:xfrm>
            <a:off x="5580575" y="1619570"/>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1" name="Google Shape;121;p22"/>
          <p:cNvSpPr txBox="1">
            <a:spLocks noGrp="1"/>
          </p:cNvSpPr>
          <p:nvPr>
            <p:ph type="subTitle" idx="14"/>
          </p:nvPr>
        </p:nvSpPr>
        <p:spPr>
          <a:xfrm>
            <a:off x="1253425" y="3932199"/>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2" name="Google Shape;122;p22"/>
          <p:cNvSpPr txBox="1">
            <a:spLocks noGrp="1"/>
          </p:cNvSpPr>
          <p:nvPr>
            <p:ph type="subTitle" idx="15"/>
          </p:nvPr>
        </p:nvSpPr>
        <p:spPr>
          <a:xfrm>
            <a:off x="5732975" y="3932199"/>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rcentages slide">
  <p:cSld name="CUSTOM_25">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25" name="Google Shape;125;p23"/>
          <p:cNvSpPr/>
          <p:nvPr/>
        </p:nvSpPr>
        <p:spPr>
          <a:xfrm>
            <a:off x="-100" y="3932725"/>
            <a:ext cx="9144000" cy="12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slide 1">
  <p:cSld name="CUSTOM_25_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28" name="Google Shape;128;p24"/>
          <p:cNvSpPr/>
          <p:nvPr/>
        </p:nvSpPr>
        <p:spPr>
          <a:xfrm>
            <a:off x="-1043" y="2175358"/>
            <a:ext cx="9143833" cy="2972157"/>
          </a:xfrm>
          <a:custGeom>
            <a:avLst/>
            <a:gdLst/>
            <a:ahLst/>
            <a:cxnLst/>
            <a:rect l="l" t="t" r="r" b="b"/>
            <a:pathLst>
              <a:path w="285299" h="92735" extrusionOk="0">
                <a:moveTo>
                  <a:pt x="91657" y="1"/>
                </a:moveTo>
                <a:cubicBezTo>
                  <a:pt x="84263" y="1"/>
                  <a:pt x="74970" y="2553"/>
                  <a:pt x="63910" y="10446"/>
                </a:cubicBezTo>
                <a:cubicBezTo>
                  <a:pt x="54469" y="17180"/>
                  <a:pt x="44513" y="19532"/>
                  <a:pt x="35212" y="19532"/>
                </a:cubicBezTo>
                <a:cubicBezTo>
                  <a:pt x="20051" y="19532"/>
                  <a:pt x="6627" y="13284"/>
                  <a:pt x="0" y="9577"/>
                </a:cubicBezTo>
                <a:lnTo>
                  <a:pt x="0" y="92735"/>
                </a:lnTo>
                <a:lnTo>
                  <a:pt x="285299" y="92735"/>
                </a:lnTo>
                <a:lnTo>
                  <a:pt x="285299" y="4598"/>
                </a:lnTo>
                <a:cubicBezTo>
                  <a:pt x="279583" y="7357"/>
                  <a:pt x="263062" y="14635"/>
                  <a:pt x="247865" y="14635"/>
                </a:cubicBezTo>
                <a:cubicBezTo>
                  <a:pt x="246403" y="14635"/>
                  <a:pt x="244954" y="14567"/>
                  <a:pt x="243527" y="14422"/>
                </a:cubicBezTo>
                <a:cubicBezTo>
                  <a:pt x="230479" y="13083"/>
                  <a:pt x="216291" y="102"/>
                  <a:pt x="197847" y="102"/>
                </a:cubicBezTo>
                <a:cubicBezTo>
                  <a:pt x="193736" y="102"/>
                  <a:pt x="189415" y="747"/>
                  <a:pt x="184847" y="2309"/>
                </a:cubicBezTo>
                <a:cubicBezTo>
                  <a:pt x="172033" y="6683"/>
                  <a:pt x="159298" y="19934"/>
                  <a:pt x="141578" y="19934"/>
                </a:cubicBezTo>
                <a:cubicBezTo>
                  <a:pt x="133511" y="19934"/>
                  <a:pt x="124412" y="17189"/>
                  <a:pt x="113802" y="9610"/>
                </a:cubicBezTo>
                <a:cubicBezTo>
                  <a:pt x="113017" y="9042"/>
                  <a:pt x="112265" y="8424"/>
                  <a:pt x="111580" y="7739"/>
                </a:cubicBezTo>
                <a:cubicBezTo>
                  <a:pt x="109377" y="5586"/>
                  <a:pt x="102594" y="1"/>
                  <a:pt x="91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slide 2">
  <p:cSld name="CUSTOM_25_1_1">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31" name="Google Shape;131;p25"/>
          <p:cNvSpPr/>
          <p:nvPr/>
        </p:nvSpPr>
        <p:spPr>
          <a:xfrm>
            <a:off x="-681" y="1860709"/>
            <a:ext cx="9143833" cy="3285029"/>
          </a:xfrm>
          <a:custGeom>
            <a:avLst/>
            <a:gdLst/>
            <a:ahLst/>
            <a:cxnLst/>
            <a:rect l="l" t="t" r="r" b="b"/>
            <a:pathLst>
              <a:path w="285299" h="102497" extrusionOk="0">
                <a:moveTo>
                  <a:pt x="186335" y="0"/>
                </a:moveTo>
                <a:cubicBezTo>
                  <a:pt x="183926" y="0"/>
                  <a:pt x="181734" y="240"/>
                  <a:pt x="179768" y="625"/>
                </a:cubicBezTo>
                <a:cubicBezTo>
                  <a:pt x="174070" y="1761"/>
                  <a:pt x="168907" y="4752"/>
                  <a:pt x="165081" y="9113"/>
                </a:cubicBezTo>
                <a:cubicBezTo>
                  <a:pt x="152303" y="23576"/>
                  <a:pt x="140215" y="28318"/>
                  <a:pt x="129170" y="28318"/>
                </a:cubicBezTo>
                <a:cubicBezTo>
                  <a:pt x="112832" y="28318"/>
                  <a:pt x="98775" y="17942"/>
                  <a:pt x="88138" y="13307"/>
                </a:cubicBezTo>
                <a:cubicBezTo>
                  <a:pt x="81926" y="10600"/>
                  <a:pt x="75559" y="9453"/>
                  <a:pt x="69228" y="9453"/>
                </a:cubicBezTo>
                <a:cubicBezTo>
                  <a:pt x="34056" y="9453"/>
                  <a:pt x="0" y="44852"/>
                  <a:pt x="0" y="44852"/>
                </a:cubicBezTo>
                <a:lnTo>
                  <a:pt x="0" y="102497"/>
                </a:lnTo>
                <a:lnTo>
                  <a:pt x="285299" y="102497"/>
                </a:lnTo>
                <a:lnTo>
                  <a:pt x="285299" y="8294"/>
                </a:lnTo>
                <a:cubicBezTo>
                  <a:pt x="285299" y="8294"/>
                  <a:pt x="267553" y="20774"/>
                  <a:pt x="246192" y="20774"/>
                </a:cubicBezTo>
                <a:cubicBezTo>
                  <a:pt x="236901" y="20774"/>
                  <a:pt x="226925" y="18413"/>
                  <a:pt x="217429" y="11636"/>
                </a:cubicBezTo>
                <a:cubicBezTo>
                  <a:pt x="204864" y="2685"/>
                  <a:pt x="194387" y="0"/>
                  <a:pt x="186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p slide">
  <p:cSld name="CUSTOM_26">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34" name="Google Shape;134;p26"/>
          <p:cNvSpPr/>
          <p:nvPr/>
        </p:nvSpPr>
        <p:spPr>
          <a:xfrm flipH="1">
            <a:off x="5753048" y="-1750"/>
            <a:ext cx="3390877" cy="1567690"/>
          </a:xfrm>
          <a:custGeom>
            <a:avLst/>
            <a:gdLst/>
            <a:ahLst/>
            <a:cxnLst/>
            <a:rect l="l" t="t" r="r" b="b"/>
            <a:pathLst>
              <a:path w="110461" h="48739" extrusionOk="0">
                <a:moveTo>
                  <a:pt x="0" y="0"/>
                </a:moveTo>
                <a:lnTo>
                  <a:pt x="0" y="48739"/>
                </a:lnTo>
                <a:cubicBezTo>
                  <a:pt x="7937" y="47001"/>
                  <a:pt x="16775" y="43008"/>
                  <a:pt x="22857" y="34319"/>
                </a:cubicBezTo>
                <a:cubicBezTo>
                  <a:pt x="29588" y="24706"/>
                  <a:pt x="36440" y="22269"/>
                  <a:pt x="41658" y="22269"/>
                </a:cubicBezTo>
                <a:cubicBezTo>
                  <a:pt x="47023" y="22269"/>
                  <a:pt x="50660" y="24846"/>
                  <a:pt x="50660" y="24846"/>
                </a:cubicBezTo>
                <a:cubicBezTo>
                  <a:pt x="58170" y="26870"/>
                  <a:pt x="64777" y="27741"/>
                  <a:pt x="70588" y="27741"/>
                </a:cubicBezTo>
                <a:cubicBezTo>
                  <a:pt x="97243" y="27741"/>
                  <a:pt x="107141" y="9411"/>
                  <a:pt x="110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flipH="1">
            <a:off x="-502" y="2776474"/>
            <a:ext cx="1833602" cy="2344223"/>
          </a:xfrm>
          <a:custGeom>
            <a:avLst/>
            <a:gdLst/>
            <a:ahLst/>
            <a:cxnLst/>
            <a:rect l="l" t="t" r="r" b="b"/>
            <a:pathLst>
              <a:path w="60202" h="85665" extrusionOk="0">
                <a:moveTo>
                  <a:pt x="60202" y="0"/>
                </a:moveTo>
                <a:cubicBezTo>
                  <a:pt x="53652" y="5330"/>
                  <a:pt x="41004" y="18096"/>
                  <a:pt x="42825" y="35756"/>
                </a:cubicBezTo>
                <a:cubicBezTo>
                  <a:pt x="45248" y="59449"/>
                  <a:pt x="28004" y="61120"/>
                  <a:pt x="28004" y="61120"/>
                </a:cubicBezTo>
                <a:cubicBezTo>
                  <a:pt x="12800" y="68472"/>
                  <a:pt x="4362" y="77143"/>
                  <a:pt x="1" y="85665"/>
                </a:cubicBezTo>
                <a:lnTo>
                  <a:pt x="60202" y="85665"/>
                </a:lnTo>
                <a:lnTo>
                  <a:pt x="60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03">
  <p:cSld name="CUSTOM_20">
    <p:spTree>
      <p:nvGrpSpPr>
        <p:cNvPr id="1" name="Shape 136"/>
        <p:cNvGrpSpPr/>
        <p:nvPr/>
      </p:nvGrpSpPr>
      <p:grpSpPr>
        <a:xfrm>
          <a:off x="0" y="0"/>
          <a:ext cx="0" cy="0"/>
          <a:chOff x="0" y="0"/>
          <a:chExt cx="0" cy="0"/>
        </a:xfrm>
      </p:grpSpPr>
      <p:sp>
        <p:nvSpPr>
          <p:cNvPr id="137" name="Google Shape;137;p27"/>
          <p:cNvSpPr/>
          <p:nvPr/>
        </p:nvSpPr>
        <p:spPr>
          <a:xfrm>
            <a:off x="3251425" y="1450"/>
            <a:ext cx="5887723" cy="5143290"/>
          </a:xfrm>
          <a:custGeom>
            <a:avLst/>
            <a:gdLst/>
            <a:ahLst/>
            <a:cxnLst/>
            <a:rect l="l" t="t" r="r" b="b"/>
            <a:pathLst>
              <a:path w="214099" h="178664" extrusionOk="0">
                <a:moveTo>
                  <a:pt x="7091" y="0"/>
                </a:moveTo>
                <a:cubicBezTo>
                  <a:pt x="3294" y="9417"/>
                  <a:pt x="0" y="23319"/>
                  <a:pt x="6589" y="35137"/>
                </a:cubicBezTo>
                <a:cubicBezTo>
                  <a:pt x="17755" y="55144"/>
                  <a:pt x="42414" y="57935"/>
                  <a:pt x="39157" y="81664"/>
                </a:cubicBezTo>
                <a:cubicBezTo>
                  <a:pt x="35901" y="105393"/>
                  <a:pt x="29852" y="127726"/>
                  <a:pt x="39623" y="137031"/>
                </a:cubicBezTo>
                <a:cubicBezTo>
                  <a:pt x="49393" y="146337"/>
                  <a:pt x="68004" y="139357"/>
                  <a:pt x="76844" y="152385"/>
                </a:cubicBezTo>
                <a:cubicBezTo>
                  <a:pt x="81050" y="158582"/>
                  <a:pt x="83786" y="169228"/>
                  <a:pt x="85498" y="178663"/>
                </a:cubicBezTo>
                <a:lnTo>
                  <a:pt x="214099" y="178663"/>
                </a:lnTo>
                <a:lnTo>
                  <a:pt x="214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title"/>
          </p:nvPr>
        </p:nvSpPr>
        <p:spPr>
          <a:xfrm>
            <a:off x="4572000" y="2667600"/>
            <a:ext cx="3852300" cy="88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3200">
                <a:solidFill>
                  <a:srgbClr val="932E4D"/>
                </a:solidFill>
              </a:defRPr>
            </a:lvl1pPr>
            <a:lvl2pPr lvl="1" rtl="0">
              <a:lnSpc>
                <a:spcPct val="100000"/>
              </a:lnSpc>
              <a:spcBef>
                <a:spcPts val="0"/>
              </a:spcBef>
              <a:spcAft>
                <a:spcPts val="0"/>
              </a:spcAft>
              <a:buNone/>
              <a:defRPr sz="3200">
                <a:solidFill>
                  <a:srgbClr val="932E4D"/>
                </a:solidFill>
              </a:defRPr>
            </a:lvl2pPr>
            <a:lvl3pPr lvl="2" rtl="0">
              <a:lnSpc>
                <a:spcPct val="100000"/>
              </a:lnSpc>
              <a:spcBef>
                <a:spcPts val="0"/>
              </a:spcBef>
              <a:spcAft>
                <a:spcPts val="0"/>
              </a:spcAft>
              <a:buNone/>
              <a:defRPr sz="3200">
                <a:solidFill>
                  <a:srgbClr val="932E4D"/>
                </a:solidFill>
              </a:defRPr>
            </a:lvl3pPr>
            <a:lvl4pPr lvl="3" rtl="0">
              <a:lnSpc>
                <a:spcPct val="100000"/>
              </a:lnSpc>
              <a:spcBef>
                <a:spcPts val="0"/>
              </a:spcBef>
              <a:spcAft>
                <a:spcPts val="0"/>
              </a:spcAft>
              <a:buNone/>
              <a:defRPr sz="3200">
                <a:solidFill>
                  <a:srgbClr val="932E4D"/>
                </a:solidFill>
              </a:defRPr>
            </a:lvl4pPr>
            <a:lvl5pPr lvl="4" rtl="0">
              <a:lnSpc>
                <a:spcPct val="100000"/>
              </a:lnSpc>
              <a:spcBef>
                <a:spcPts val="0"/>
              </a:spcBef>
              <a:spcAft>
                <a:spcPts val="0"/>
              </a:spcAft>
              <a:buNone/>
              <a:defRPr sz="3200">
                <a:solidFill>
                  <a:srgbClr val="932E4D"/>
                </a:solidFill>
              </a:defRPr>
            </a:lvl5pPr>
            <a:lvl6pPr lvl="5" rtl="0">
              <a:lnSpc>
                <a:spcPct val="100000"/>
              </a:lnSpc>
              <a:spcBef>
                <a:spcPts val="0"/>
              </a:spcBef>
              <a:spcAft>
                <a:spcPts val="0"/>
              </a:spcAft>
              <a:buNone/>
              <a:defRPr sz="3200">
                <a:solidFill>
                  <a:srgbClr val="932E4D"/>
                </a:solidFill>
              </a:defRPr>
            </a:lvl6pPr>
            <a:lvl7pPr lvl="6" rtl="0">
              <a:lnSpc>
                <a:spcPct val="100000"/>
              </a:lnSpc>
              <a:spcBef>
                <a:spcPts val="0"/>
              </a:spcBef>
              <a:spcAft>
                <a:spcPts val="0"/>
              </a:spcAft>
              <a:buNone/>
              <a:defRPr sz="3200">
                <a:solidFill>
                  <a:srgbClr val="932E4D"/>
                </a:solidFill>
              </a:defRPr>
            </a:lvl7pPr>
            <a:lvl8pPr lvl="7" rtl="0">
              <a:lnSpc>
                <a:spcPct val="100000"/>
              </a:lnSpc>
              <a:spcBef>
                <a:spcPts val="0"/>
              </a:spcBef>
              <a:spcAft>
                <a:spcPts val="0"/>
              </a:spcAft>
              <a:buNone/>
              <a:defRPr sz="3200">
                <a:solidFill>
                  <a:srgbClr val="932E4D"/>
                </a:solidFill>
              </a:defRPr>
            </a:lvl8pPr>
            <a:lvl9pPr lvl="8" rtl="0">
              <a:lnSpc>
                <a:spcPct val="100000"/>
              </a:lnSpc>
              <a:spcBef>
                <a:spcPts val="0"/>
              </a:spcBef>
              <a:spcAft>
                <a:spcPts val="0"/>
              </a:spcAft>
              <a:buNone/>
              <a:defRPr sz="3200">
                <a:solidFill>
                  <a:srgbClr val="932E4D"/>
                </a:solidFill>
              </a:defRPr>
            </a:lvl9pPr>
          </a:lstStyle>
          <a:p>
            <a:endParaRPr/>
          </a:p>
        </p:txBody>
      </p:sp>
      <p:sp>
        <p:nvSpPr>
          <p:cNvPr id="139" name="Google Shape;139;p27"/>
          <p:cNvSpPr txBox="1">
            <a:spLocks noGrp="1"/>
          </p:cNvSpPr>
          <p:nvPr>
            <p:ph type="subTitle" idx="1"/>
          </p:nvPr>
        </p:nvSpPr>
        <p:spPr>
          <a:xfrm>
            <a:off x="4572300" y="3553200"/>
            <a:ext cx="3851700" cy="255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meline slide">
  <p:cSld name="CUSTOM_27">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grpSp>
        <p:nvGrpSpPr>
          <p:cNvPr id="142" name="Google Shape;142;p28"/>
          <p:cNvGrpSpPr/>
          <p:nvPr/>
        </p:nvGrpSpPr>
        <p:grpSpPr>
          <a:xfrm>
            <a:off x="-21325" y="2289246"/>
            <a:ext cx="9168927" cy="2854404"/>
            <a:chOff x="-21325" y="2289246"/>
            <a:chExt cx="9168927" cy="2854404"/>
          </a:xfrm>
        </p:grpSpPr>
        <p:sp>
          <p:nvSpPr>
            <p:cNvPr id="143" name="Google Shape;143;p28"/>
            <p:cNvSpPr/>
            <p:nvPr/>
          </p:nvSpPr>
          <p:spPr>
            <a:xfrm>
              <a:off x="-9470" y="2289246"/>
              <a:ext cx="9157072" cy="2350556"/>
            </a:xfrm>
            <a:custGeom>
              <a:avLst/>
              <a:gdLst/>
              <a:ahLst/>
              <a:cxnLst/>
              <a:rect l="l" t="t" r="r" b="b"/>
              <a:pathLst>
                <a:path w="279883" h="71844" extrusionOk="0">
                  <a:moveTo>
                    <a:pt x="250097" y="1"/>
                  </a:moveTo>
                  <a:cubicBezTo>
                    <a:pt x="244681" y="1"/>
                    <a:pt x="239292" y="914"/>
                    <a:pt x="234167" y="2705"/>
                  </a:cubicBezTo>
                  <a:cubicBezTo>
                    <a:pt x="227020" y="5213"/>
                    <a:pt x="217448" y="8262"/>
                    <a:pt x="212071" y="8737"/>
                  </a:cubicBezTo>
                  <a:cubicBezTo>
                    <a:pt x="211609" y="8777"/>
                    <a:pt x="211103" y="8796"/>
                    <a:pt x="210559" y="8796"/>
                  </a:cubicBezTo>
                  <a:cubicBezTo>
                    <a:pt x="203749" y="8796"/>
                    <a:pt x="190944" y="5847"/>
                    <a:pt x="182960" y="4541"/>
                  </a:cubicBezTo>
                  <a:cubicBezTo>
                    <a:pt x="181200" y="4259"/>
                    <a:pt x="179427" y="4118"/>
                    <a:pt x="177657" y="4118"/>
                  </a:cubicBezTo>
                  <a:cubicBezTo>
                    <a:pt x="174498" y="4118"/>
                    <a:pt x="171347" y="4566"/>
                    <a:pt x="168290" y="5459"/>
                  </a:cubicBezTo>
                  <a:lnTo>
                    <a:pt x="153997" y="9655"/>
                  </a:lnTo>
                  <a:cubicBezTo>
                    <a:pt x="151247" y="10459"/>
                    <a:pt x="148420" y="10856"/>
                    <a:pt x="145602" y="10856"/>
                  </a:cubicBezTo>
                  <a:cubicBezTo>
                    <a:pt x="141062" y="10856"/>
                    <a:pt x="136546" y="9826"/>
                    <a:pt x="132409" y="7803"/>
                  </a:cubicBezTo>
                  <a:cubicBezTo>
                    <a:pt x="127705" y="5492"/>
                    <a:pt x="121493" y="3033"/>
                    <a:pt x="114477" y="1656"/>
                  </a:cubicBezTo>
                  <a:cubicBezTo>
                    <a:pt x="112927" y="1354"/>
                    <a:pt x="111265" y="1217"/>
                    <a:pt x="109528" y="1217"/>
                  </a:cubicBezTo>
                  <a:cubicBezTo>
                    <a:pt x="99699" y="1217"/>
                    <a:pt x="87481" y="5588"/>
                    <a:pt x="79597" y="8918"/>
                  </a:cubicBezTo>
                  <a:cubicBezTo>
                    <a:pt x="77176" y="9938"/>
                    <a:pt x="74597" y="10451"/>
                    <a:pt x="72015" y="10451"/>
                  </a:cubicBezTo>
                  <a:cubicBezTo>
                    <a:pt x="69910" y="10451"/>
                    <a:pt x="67803" y="10110"/>
                    <a:pt x="65779" y="9426"/>
                  </a:cubicBezTo>
                  <a:cubicBezTo>
                    <a:pt x="61550" y="7983"/>
                    <a:pt x="54239" y="6311"/>
                    <a:pt x="41585" y="4935"/>
                  </a:cubicBezTo>
                  <a:cubicBezTo>
                    <a:pt x="35747" y="4305"/>
                    <a:pt x="30444" y="4055"/>
                    <a:pt x="25704" y="4055"/>
                  </a:cubicBezTo>
                  <a:cubicBezTo>
                    <a:pt x="12785" y="4055"/>
                    <a:pt x="4042" y="5913"/>
                    <a:pt x="0" y="7016"/>
                  </a:cubicBezTo>
                  <a:lnTo>
                    <a:pt x="0" y="71844"/>
                  </a:lnTo>
                  <a:lnTo>
                    <a:pt x="279882" y="71844"/>
                  </a:lnTo>
                  <a:lnTo>
                    <a:pt x="279882" y="2443"/>
                  </a:lnTo>
                  <a:cubicBezTo>
                    <a:pt x="272916" y="1738"/>
                    <a:pt x="262114" y="820"/>
                    <a:pt x="254066" y="165"/>
                  </a:cubicBezTo>
                  <a:cubicBezTo>
                    <a:pt x="252744" y="55"/>
                    <a:pt x="251419" y="1"/>
                    <a:pt x="250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21325" y="4430250"/>
              <a:ext cx="9168900" cy="71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04">
  <p:cSld name="CUSTOM_18">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3726000" y="3554150"/>
            <a:ext cx="4698000" cy="537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3200"/>
            </a:lvl1pPr>
            <a:lvl2pPr lvl="1" rtl="0">
              <a:lnSpc>
                <a:spcPct val="100000"/>
              </a:lnSpc>
              <a:spcBef>
                <a:spcPts val="0"/>
              </a:spcBef>
              <a:spcAft>
                <a:spcPts val="0"/>
              </a:spcAft>
              <a:buNone/>
              <a:defRPr sz="3200"/>
            </a:lvl2pPr>
            <a:lvl3pPr lvl="2" rtl="0">
              <a:lnSpc>
                <a:spcPct val="100000"/>
              </a:lnSpc>
              <a:spcBef>
                <a:spcPts val="0"/>
              </a:spcBef>
              <a:spcAft>
                <a:spcPts val="0"/>
              </a:spcAft>
              <a:buNone/>
              <a:defRPr sz="3200"/>
            </a:lvl3pPr>
            <a:lvl4pPr lvl="3" rtl="0">
              <a:lnSpc>
                <a:spcPct val="100000"/>
              </a:lnSpc>
              <a:spcBef>
                <a:spcPts val="0"/>
              </a:spcBef>
              <a:spcAft>
                <a:spcPts val="0"/>
              </a:spcAft>
              <a:buNone/>
              <a:defRPr sz="3200"/>
            </a:lvl4pPr>
            <a:lvl5pPr lvl="4" rtl="0">
              <a:lnSpc>
                <a:spcPct val="100000"/>
              </a:lnSpc>
              <a:spcBef>
                <a:spcPts val="0"/>
              </a:spcBef>
              <a:spcAft>
                <a:spcPts val="0"/>
              </a:spcAft>
              <a:buNone/>
              <a:defRPr sz="3200"/>
            </a:lvl5pPr>
            <a:lvl6pPr lvl="5" rtl="0">
              <a:lnSpc>
                <a:spcPct val="100000"/>
              </a:lnSpc>
              <a:spcBef>
                <a:spcPts val="0"/>
              </a:spcBef>
              <a:spcAft>
                <a:spcPts val="0"/>
              </a:spcAft>
              <a:buNone/>
              <a:defRPr sz="3200"/>
            </a:lvl6pPr>
            <a:lvl7pPr lvl="6" rtl="0">
              <a:lnSpc>
                <a:spcPct val="100000"/>
              </a:lnSpc>
              <a:spcBef>
                <a:spcPts val="0"/>
              </a:spcBef>
              <a:spcAft>
                <a:spcPts val="0"/>
              </a:spcAft>
              <a:buNone/>
              <a:defRPr sz="3200"/>
            </a:lvl7pPr>
            <a:lvl8pPr lvl="7" rtl="0">
              <a:lnSpc>
                <a:spcPct val="100000"/>
              </a:lnSpc>
              <a:spcBef>
                <a:spcPts val="0"/>
              </a:spcBef>
              <a:spcAft>
                <a:spcPts val="0"/>
              </a:spcAft>
              <a:buNone/>
              <a:defRPr sz="3200"/>
            </a:lvl8pPr>
            <a:lvl9pPr lvl="8" rtl="0">
              <a:lnSpc>
                <a:spcPct val="100000"/>
              </a:lnSpc>
              <a:spcBef>
                <a:spcPts val="0"/>
              </a:spcBef>
              <a:spcAft>
                <a:spcPts val="0"/>
              </a:spcAft>
              <a:buNone/>
              <a:defRPr sz="3200"/>
            </a:lvl9pPr>
          </a:lstStyle>
          <a:p>
            <a:endParaRPr/>
          </a:p>
        </p:txBody>
      </p:sp>
      <p:sp>
        <p:nvSpPr>
          <p:cNvPr id="147" name="Google Shape;147;p29"/>
          <p:cNvSpPr txBox="1">
            <a:spLocks noGrp="1"/>
          </p:cNvSpPr>
          <p:nvPr>
            <p:ph type="subTitle" idx="1"/>
          </p:nvPr>
        </p:nvSpPr>
        <p:spPr>
          <a:xfrm>
            <a:off x="3726025" y="3811150"/>
            <a:ext cx="4698000" cy="78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1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29"/>
          <p:cNvSpPr/>
          <p:nvPr/>
        </p:nvSpPr>
        <p:spPr>
          <a:xfrm>
            <a:off x="-594222" y="1140531"/>
            <a:ext cx="7937089" cy="3025249"/>
          </a:xfrm>
          <a:custGeom>
            <a:avLst/>
            <a:gdLst/>
            <a:ahLst/>
            <a:cxnLst/>
            <a:rect l="l" t="t" r="r" b="b"/>
            <a:pathLst>
              <a:path w="235173" h="89637" extrusionOk="0">
                <a:moveTo>
                  <a:pt x="141618" y="0"/>
                </a:moveTo>
                <a:cubicBezTo>
                  <a:pt x="134504" y="0"/>
                  <a:pt x="124888" y="2251"/>
                  <a:pt x="112665" y="9810"/>
                </a:cubicBezTo>
                <a:cubicBezTo>
                  <a:pt x="105712" y="14112"/>
                  <a:pt x="98854" y="16557"/>
                  <a:pt x="92409" y="17795"/>
                </a:cubicBezTo>
                <a:cubicBezTo>
                  <a:pt x="88591" y="18526"/>
                  <a:pt x="84920" y="18827"/>
                  <a:pt x="81466" y="18827"/>
                </a:cubicBezTo>
                <a:cubicBezTo>
                  <a:pt x="65489" y="18827"/>
                  <a:pt x="54134" y="12398"/>
                  <a:pt x="54134" y="12398"/>
                </a:cubicBezTo>
                <a:cubicBezTo>
                  <a:pt x="52515" y="11938"/>
                  <a:pt x="50975" y="11557"/>
                  <a:pt x="49483" y="11239"/>
                </a:cubicBezTo>
                <a:cubicBezTo>
                  <a:pt x="45617" y="10424"/>
                  <a:pt x="42140" y="10064"/>
                  <a:pt x="39014" y="10064"/>
                </a:cubicBezTo>
                <a:cubicBezTo>
                  <a:pt x="23439" y="10064"/>
                  <a:pt x="16577" y="19013"/>
                  <a:pt x="13669" y="25320"/>
                </a:cubicBezTo>
                <a:cubicBezTo>
                  <a:pt x="12081" y="28797"/>
                  <a:pt x="9986" y="32019"/>
                  <a:pt x="7462" y="34893"/>
                </a:cubicBezTo>
                <a:cubicBezTo>
                  <a:pt x="3668" y="39179"/>
                  <a:pt x="0" y="47624"/>
                  <a:pt x="9478" y="61213"/>
                </a:cubicBezTo>
                <a:cubicBezTo>
                  <a:pt x="21876" y="78962"/>
                  <a:pt x="48991" y="85978"/>
                  <a:pt x="73978" y="88566"/>
                </a:cubicBezTo>
                <a:cubicBezTo>
                  <a:pt x="78582" y="89042"/>
                  <a:pt x="83106" y="89360"/>
                  <a:pt x="87472" y="89582"/>
                </a:cubicBezTo>
                <a:cubicBezTo>
                  <a:pt x="88211" y="89618"/>
                  <a:pt x="88940" y="89636"/>
                  <a:pt x="89656" y="89636"/>
                </a:cubicBezTo>
                <a:cubicBezTo>
                  <a:pt x="101121" y="89636"/>
                  <a:pt x="109674" y="85069"/>
                  <a:pt x="116428" y="78898"/>
                </a:cubicBezTo>
                <a:cubicBezTo>
                  <a:pt x="125207" y="70881"/>
                  <a:pt x="130953" y="60150"/>
                  <a:pt x="136081" y="53276"/>
                </a:cubicBezTo>
                <a:cubicBezTo>
                  <a:pt x="138502" y="50031"/>
                  <a:pt x="142538" y="48830"/>
                  <a:pt x="147188" y="48830"/>
                </a:cubicBezTo>
                <a:cubicBezTo>
                  <a:pt x="160467" y="48830"/>
                  <a:pt x="178753" y="58626"/>
                  <a:pt x="178753" y="58626"/>
                </a:cubicBezTo>
                <a:cubicBezTo>
                  <a:pt x="185389" y="60427"/>
                  <a:pt x="191335" y="61173"/>
                  <a:pt x="196633" y="61173"/>
                </a:cubicBezTo>
                <a:cubicBezTo>
                  <a:pt x="210524" y="61173"/>
                  <a:pt x="219961" y="56044"/>
                  <a:pt x="225695" y="51355"/>
                </a:cubicBezTo>
                <a:cubicBezTo>
                  <a:pt x="232220" y="46005"/>
                  <a:pt x="235173" y="37337"/>
                  <a:pt x="233030" y="29178"/>
                </a:cubicBezTo>
                <a:cubicBezTo>
                  <a:pt x="231093" y="21859"/>
                  <a:pt x="224981" y="14478"/>
                  <a:pt x="208312" y="14176"/>
                </a:cubicBezTo>
                <a:cubicBezTo>
                  <a:pt x="187484" y="13811"/>
                  <a:pt x="172689" y="10255"/>
                  <a:pt x="164529" y="7635"/>
                </a:cubicBezTo>
                <a:cubicBezTo>
                  <a:pt x="161179" y="6556"/>
                  <a:pt x="157957" y="5095"/>
                  <a:pt x="154925" y="3302"/>
                </a:cubicBezTo>
                <a:cubicBezTo>
                  <a:pt x="152523" y="1877"/>
                  <a:pt x="148113" y="0"/>
                  <a:pt x="14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big numbers">
  <p:cSld name="CUSTOM_11">
    <p:spTree>
      <p:nvGrpSpPr>
        <p:cNvPr id="1" name="Shape 149"/>
        <p:cNvGrpSpPr/>
        <p:nvPr/>
      </p:nvGrpSpPr>
      <p:grpSpPr>
        <a:xfrm>
          <a:off x="0" y="0"/>
          <a:ext cx="0" cy="0"/>
          <a:chOff x="0" y="0"/>
          <a:chExt cx="0" cy="0"/>
        </a:xfrm>
      </p:grpSpPr>
      <p:sp>
        <p:nvSpPr>
          <p:cNvPr id="150" name="Google Shape;150;p30"/>
          <p:cNvSpPr/>
          <p:nvPr/>
        </p:nvSpPr>
        <p:spPr>
          <a:xfrm>
            <a:off x="0" y="1841217"/>
            <a:ext cx="3275190" cy="3306823"/>
          </a:xfrm>
          <a:custGeom>
            <a:avLst/>
            <a:gdLst/>
            <a:ahLst/>
            <a:cxnLst/>
            <a:rect l="l" t="t" r="r" b="b"/>
            <a:pathLst>
              <a:path w="102190" h="103177" extrusionOk="0">
                <a:moveTo>
                  <a:pt x="0" y="1"/>
                </a:moveTo>
                <a:lnTo>
                  <a:pt x="0" y="103176"/>
                </a:lnTo>
                <a:lnTo>
                  <a:pt x="102190" y="103176"/>
                </a:lnTo>
                <a:cubicBezTo>
                  <a:pt x="99165" y="93535"/>
                  <a:pt x="89708" y="78531"/>
                  <a:pt x="59950" y="78531"/>
                </a:cubicBezTo>
                <a:cubicBezTo>
                  <a:pt x="25865" y="78531"/>
                  <a:pt x="21671" y="53067"/>
                  <a:pt x="21487" y="41706"/>
                </a:cubicBezTo>
                <a:cubicBezTo>
                  <a:pt x="21404" y="34939"/>
                  <a:pt x="20201" y="28222"/>
                  <a:pt x="17912" y="21839"/>
                </a:cubicBezTo>
                <a:cubicBezTo>
                  <a:pt x="14720" y="13017"/>
                  <a:pt x="9156" y="28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0"/>
          <p:cNvSpPr/>
          <p:nvPr/>
        </p:nvSpPr>
        <p:spPr>
          <a:xfrm>
            <a:off x="4473172" y="7090"/>
            <a:ext cx="4670743" cy="5140916"/>
          </a:xfrm>
          <a:custGeom>
            <a:avLst/>
            <a:gdLst/>
            <a:ahLst/>
            <a:cxnLst/>
            <a:rect l="l" t="t" r="r" b="b"/>
            <a:pathLst>
              <a:path w="145733" h="160403" extrusionOk="0">
                <a:moveTo>
                  <a:pt x="1" y="0"/>
                </a:moveTo>
                <a:cubicBezTo>
                  <a:pt x="1204" y="12247"/>
                  <a:pt x="7954" y="27736"/>
                  <a:pt x="32950" y="32799"/>
                </a:cubicBezTo>
                <a:cubicBezTo>
                  <a:pt x="76392" y="41571"/>
                  <a:pt x="65532" y="73935"/>
                  <a:pt x="65532" y="73935"/>
                </a:cubicBezTo>
                <a:cubicBezTo>
                  <a:pt x="65532" y="73935"/>
                  <a:pt x="42975" y="118213"/>
                  <a:pt x="88924" y="136175"/>
                </a:cubicBezTo>
                <a:cubicBezTo>
                  <a:pt x="104362" y="142207"/>
                  <a:pt x="109659" y="151162"/>
                  <a:pt x="109893" y="160402"/>
                </a:cubicBezTo>
                <a:lnTo>
                  <a:pt x="145733" y="160402"/>
                </a:lnTo>
                <a:lnTo>
                  <a:pt x="145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0"/>
          <p:cNvSpPr txBox="1">
            <a:spLocks noGrp="1"/>
          </p:cNvSpPr>
          <p:nvPr>
            <p:ph type="title"/>
          </p:nvPr>
        </p:nvSpPr>
        <p:spPr>
          <a:xfrm>
            <a:off x="720000" y="1299159"/>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3" name="Google Shape;153;p30"/>
          <p:cNvSpPr txBox="1">
            <a:spLocks noGrp="1"/>
          </p:cNvSpPr>
          <p:nvPr>
            <p:ph type="title" idx="2"/>
          </p:nvPr>
        </p:nvSpPr>
        <p:spPr>
          <a:xfrm>
            <a:off x="720000" y="2350258"/>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4" name="Google Shape;154;p30"/>
          <p:cNvSpPr txBox="1">
            <a:spLocks noGrp="1"/>
          </p:cNvSpPr>
          <p:nvPr>
            <p:ph type="title" idx="3"/>
          </p:nvPr>
        </p:nvSpPr>
        <p:spPr>
          <a:xfrm>
            <a:off x="720000" y="3401359"/>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5" name="Google Shape;155;p30"/>
          <p:cNvSpPr txBox="1">
            <a:spLocks noGrp="1"/>
          </p:cNvSpPr>
          <p:nvPr>
            <p:ph type="subTitle" idx="1"/>
          </p:nvPr>
        </p:nvSpPr>
        <p:spPr>
          <a:xfrm>
            <a:off x="720000" y="1915734"/>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30"/>
          <p:cNvSpPr txBox="1">
            <a:spLocks noGrp="1"/>
          </p:cNvSpPr>
          <p:nvPr>
            <p:ph type="subTitle" idx="4"/>
          </p:nvPr>
        </p:nvSpPr>
        <p:spPr>
          <a:xfrm>
            <a:off x="720000" y="2966759"/>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30"/>
          <p:cNvSpPr txBox="1">
            <a:spLocks noGrp="1"/>
          </p:cNvSpPr>
          <p:nvPr>
            <p:ph type="subTitle" idx="5"/>
          </p:nvPr>
        </p:nvSpPr>
        <p:spPr>
          <a:xfrm>
            <a:off x="720000" y="4017859"/>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1198" y="513512"/>
            <a:ext cx="4521870" cy="2637779"/>
          </a:xfrm>
          <a:custGeom>
            <a:avLst/>
            <a:gdLst/>
            <a:ahLst/>
            <a:cxnLst/>
            <a:rect l="l" t="t" r="r" b="b"/>
            <a:pathLst>
              <a:path w="141088" h="82302" extrusionOk="0">
                <a:moveTo>
                  <a:pt x="67569" y="1"/>
                </a:moveTo>
                <a:cubicBezTo>
                  <a:pt x="35272" y="1"/>
                  <a:pt x="8266" y="9518"/>
                  <a:pt x="0" y="12760"/>
                </a:cubicBezTo>
                <a:lnTo>
                  <a:pt x="0" y="82301"/>
                </a:lnTo>
                <a:cubicBezTo>
                  <a:pt x="8705" y="80012"/>
                  <a:pt x="37243" y="71725"/>
                  <a:pt x="55573" y="57021"/>
                </a:cubicBezTo>
                <a:cubicBezTo>
                  <a:pt x="67640" y="47328"/>
                  <a:pt x="82593" y="42137"/>
                  <a:pt x="97899" y="42137"/>
                </a:cubicBezTo>
                <a:cubicBezTo>
                  <a:pt x="101009" y="42137"/>
                  <a:pt x="104134" y="42351"/>
                  <a:pt x="107252" y="42786"/>
                </a:cubicBezTo>
                <a:cubicBezTo>
                  <a:pt x="109876" y="43136"/>
                  <a:pt x="112465" y="43704"/>
                  <a:pt x="115005" y="44473"/>
                </a:cubicBezTo>
                <a:cubicBezTo>
                  <a:pt x="116857" y="45053"/>
                  <a:pt x="118742" y="45330"/>
                  <a:pt x="120601" y="45330"/>
                </a:cubicBezTo>
                <a:cubicBezTo>
                  <a:pt x="127848" y="45330"/>
                  <a:pt x="134689" y="41109"/>
                  <a:pt x="137562" y="34114"/>
                </a:cubicBezTo>
                <a:cubicBezTo>
                  <a:pt x="141087" y="25526"/>
                  <a:pt x="137645" y="14765"/>
                  <a:pt x="109759" y="6110"/>
                </a:cubicBezTo>
                <a:cubicBezTo>
                  <a:pt x="95425" y="1655"/>
                  <a:pt x="81037" y="1"/>
                  <a:pt x="67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3114927" y="1047241"/>
            <a:ext cx="6027708" cy="4096663"/>
          </a:xfrm>
          <a:custGeom>
            <a:avLst/>
            <a:gdLst/>
            <a:ahLst/>
            <a:cxnLst/>
            <a:rect l="l" t="t" r="r" b="b"/>
            <a:pathLst>
              <a:path w="188072" h="127821" extrusionOk="0">
                <a:moveTo>
                  <a:pt x="188072" y="0"/>
                </a:moveTo>
                <a:cubicBezTo>
                  <a:pt x="179835" y="9491"/>
                  <a:pt x="169174" y="16375"/>
                  <a:pt x="160653" y="20853"/>
                </a:cubicBezTo>
                <a:cubicBezTo>
                  <a:pt x="153318" y="24712"/>
                  <a:pt x="145164" y="26784"/>
                  <a:pt x="136860" y="26884"/>
                </a:cubicBezTo>
                <a:cubicBezTo>
                  <a:pt x="97946" y="27319"/>
                  <a:pt x="88556" y="54403"/>
                  <a:pt x="88556" y="54403"/>
                </a:cubicBezTo>
                <a:cubicBezTo>
                  <a:pt x="79566" y="94721"/>
                  <a:pt x="44478" y="104328"/>
                  <a:pt x="44478" y="104328"/>
                </a:cubicBezTo>
                <a:cubicBezTo>
                  <a:pt x="10894" y="107837"/>
                  <a:pt x="2055" y="119784"/>
                  <a:pt x="0" y="127821"/>
                </a:cubicBezTo>
                <a:lnTo>
                  <a:pt x="141472" y="127821"/>
                </a:lnTo>
                <a:cubicBezTo>
                  <a:pt x="142591" y="121271"/>
                  <a:pt x="142675" y="113501"/>
                  <a:pt x="140970" y="104328"/>
                </a:cubicBezTo>
                <a:cubicBezTo>
                  <a:pt x="135056" y="72465"/>
                  <a:pt x="174722" y="68756"/>
                  <a:pt x="188072" y="68405"/>
                </a:cubicBezTo>
                <a:lnTo>
                  <a:pt x="1880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4572000" y="1767600"/>
            <a:ext cx="3852000" cy="11700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0" name="Google Shape;20;p4"/>
          <p:cNvSpPr txBox="1">
            <a:spLocks noGrp="1"/>
          </p:cNvSpPr>
          <p:nvPr>
            <p:ph type="subTitle" idx="1"/>
          </p:nvPr>
        </p:nvSpPr>
        <p:spPr>
          <a:xfrm>
            <a:off x="4572000" y="2670475"/>
            <a:ext cx="3852000" cy="11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2">
  <p:cSld name="CUSTOM_12">
    <p:spTree>
      <p:nvGrpSpPr>
        <p:cNvPr id="1" name="Shape 158"/>
        <p:cNvGrpSpPr/>
        <p:nvPr/>
      </p:nvGrpSpPr>
      <p:grpSpPr>
        <a:xfrm>
          <a:off x="0" y="0"/>
          <a:ext cx="0" cy="0"/>
          <a:chOff x="0" y="0"/>
          <a:chExt cx="0" cy="0"/>
        </a:xfrm>
      </p:grpSpPr>
      <p:sp>
        <p:nvSpPr>
          <p:cNvPr id="159" name="Google Shape;159;p31"/>
          <p:cNvSpPr txBox="1">
            <a:spLocks noGrp="1"/>
          </p:cNvSpPr>
          <p:nvPr>
            <p:ph type="subTitle" idx="1"/>
          </p:nvPr>
        </p:nvSpPr>
        <p:spPr>
          <a:xfrm>
            <a:off x="3493200" y="1623087"/>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0" name="Google Shape;160;p31"/>
          <p:cNvSpPr txBox="1">
            <a:spLocks noGrp="1"/>
          </p:cNvSpPr>
          <p:nvPr>
            <p:ph type="subTitle" idx="2"/>
          </p:nvPr>
        </p:nvSpPr>
        <p:spPr>
          <a:xfrm>
            <a:off x="3493225" y="1889924"/>
            <a:ext cx="21576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61" name="Google Shape;161;p31"/>
          <p:cNvSpPr txBox="1">
            <a:spLocks noGrp="1"/>
          </p:cNvSpPr>
          <p:nvPr>
            <p:ph type="subTitle" idx="3"/>
          </p:nvPr>
        </p:nvSpPr>
        <p:spPr>
          <a:xfrm>
            <a:off x="3493200" y="2588771"/>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2" name="Google Shape;162;p31"/>
          <p:cNvSpPr txBox="1">
            <a:spLocks noGrp="1"/>
          </p:cNvSpPr>
          <p:nvPr>
            <p:ph type="subTitle" idx="4"/>
          </p:nvPr>
        </p:nvSpPr>
        <p:spPr>
          <a:xfrm>
            <a:off x="3493225" y="2855503"/>
            <a:ext cx="21576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63" name="Google Shape;163;p3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sktop">
  <p:cSld name="CUSTOM_13">
    <p:spTree>
      <p:nvGrpSpPr>
        <p:cNvPr id="1" name="Shape 164"/>
        <p:cNvGrpSpPr/>
        <p:nvPr/>
      </p:nvGrpSpPr>
      <p:grpSpPr>
        <a:xfrm>
          <a:off x="0" y="0"/>
          <a:ext cx="0" cy="0"/>
          <a:chOff x="0" y="0"/>
          <a:chExt cx="0" cy="0"/>
        </a:xfrm>
      </p:grpSpPr>
      <p:sp>
        <p:nvSpPr>
          <p:cNvPr id="165" name="Google Shape;165;p32"/>
          <p:cNvSpPr/>
          <p:nvPr/>
        </p:nvSpPr>
        <p:spPr>
          <a:xfrm>
            <a:off x="-796" y="207"/>
            <a:ext cx="7522149" cy="5143357"/>
          </a:xfrm>
          <a:custGeom>
            <a:avLst/>
            <a:gdLst/>
            <a:ahLst/>
            <a:cxnLst/>
            <a:rect l="l" t="t" r="r" b="b"/>
            <a:pathLst>
              <a:path w="260057" h="177817" extrusionOk="0">
                <a:moveTo>
                  <a:pt x="0" y="0"/>
                </a:moveTo>
                <a:lnTo>
                  <a:pt x="0" y="177816"/>
                </a:lnTo>
                <a:lnTo>
                  <a:pt x="80205" y="177816"/>
                </a:lnTo>
                <a:cubicBezTo>
                  <a:pt x="73102" y="164368"/>
                  <a:pt x="62577" y="134625"/>
                  <a:pt x="96187" y="117459"/>
                </a:cubicBezTo>
                <a:cubicBezTo>
                  <a:pt x="140581" y="94799"/>
                  <a:pt x="146131" y="67053"/>
                  <a:pt x="146131" y="67053"/>
                </a:cubicBezTo>
                <a:cubicBezTo>
                  <a:pt x="146131" y="67053"/>
                  <a:pt x="151891" y="43043"/>
                  <a:pt x="180274" y="43043"/>
                </a:cubicBezTo>
                <a:cubicBezTo>
                  <a:pt x="185629" y="43043"/>
                  <a:pt x="191789" y="43898"/>
                  <a:pt x="198867" y="45929"/>
                </a:cubicBezTo>
                <a:cubicBezTo>
                  <a:pt x="203014" y="47120"/>
                  <a:pt x="206930" y="47659"/>
                  <a:pt x="210621" y="47659"/>
                </a:cubicBezTo>
                <a:cubicBezTo>
                  <a:pt x="240713" y="47659"/>
                  <a:pt x="255888" y="11781"/>
                  <a:pt x="260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txBox="1">
            <a:spLocks noGrp="1"/>
          </p:cNvSpPr>
          <p:nvPr>
            <p:ph type="title"/>
          </p:nvPr>
        </p:nvSpPr>
        <p:spPr>
          <a:xfrm>
            <a:off x="720000" y="540000"/>
            <a:ext cx="3852000" cy="1227600"/>
          </a:xfrm>
          <a:prstGeom prst="rect">
            <a:avLst/>
          </a:prstGeom>
        </p:spPr>
        <p:txBody>
          <a:bodyPr spcFirstLastPara="1" wrap="square" lIns="91425" tIns="91425" rIns="91425" bIns="91425" anchor="b" anchorCtr="0">
            <a:noAutofit/>
          </a:bodyPr>
          <a:lstStyle>
            <a:lvl1pPr marL="0" marR="0" lvl="0" indent="0" algn="r" rtl="0">
              <a:lnSpc>
                <a:spcPct val="80000"/>
              </a:lnSpc>
              <a:spcBef>
                <a:spcPts val="0"/>
              </a:spcBef>
              <a:spcAft>
                <a:spcPts val="0"/>
              </a:spcAft>
              <a:buNone/>
              <a:defRPr sz="3200"/>
            </a:lvl1pPr>
            <a:lvl2pPr lvl="1" algn="r" rtl="0">
              <a:spcBef>
                <a:spcPts val="0"/>
              </a:spcBef>
              <a:spcAft>
                <a:spcPts val="0"/>
              </a:spcAft>
              <a:buNone/>
              <a:defRPr sz="3200"/>
            </a:lvl2pPr>
            <a:lvl3pPr lvl="2" algn="r" rtl="0">
              <a:spcBef>
                <a:spcPts val="0"/>
              </a:spcBef>
              <a:spcAft>
                <a:spcPts val="0"/>
              </a:spcAft>
              <a:buNone/>
              <a:defRPr sz="3200"/>
            </a:lvl3pPr>
            <a:lvl4pPr lvl="3" algn="r" rtl="0">
              <a:spcBef>
                <a:spcPts val="0"/>
              </a:spcBef>
              <a:spcAft>
                <a:spcPts val="0"/>
              </a:spcAft>
              <a:buNone/>
              <a:defRPr sz="3200"/>
            </a:lvl4pPr>
            <a:lvl5pPr lvl="4" algn="r" rtl="0">
              <a:spcBef>
                <a:spcPts val="0"/>
              </a:spcBef>
              <a:spcAft>
                <a:spcPts val="0"/>
              </a:spcAft>
              <a:buNone/>
              <a:defRPr sz="3200"/>
            </a:lvl5pPr>
            <a:lvl6pPr lvl="5" algn="r" rtl="0">
              <a:spcBef>
                <a:spcPts val="0"/>
              </a:spcBef>
              <a:spcAft>
                <a:spcPts val="0"/>
              </a:spcAft>
              <a:buNone/>
              <a:defRPr sz="3200"/>
            </a:lvl6pPr>
            <a:lvl7pPr lvl="6" algn="r" rtl="0">
              <a:spcBef>
                <a:spcPts val="0"/>
              </a:spcBef>
              <a:spcAft>
                <a:spcPts val="0"/>
              </a:spcAft>
              <a:buNone/>
              <a:defRPr sz="3200"/>
            </a:lvl7pPr>
            <a:lvl8pPr lvl="7" algn="r" rtl="0">
              <a:spcBef>
                <a:spcPts val="0"/>
              </a:spcBef>
              <a:spcAft>
                <a:spcPts val="0"/>
              </a:spcAft>
              <a:buNone/>
              <a:defRPr sz="3200"/>
            </a:lvl8pPr>
            <a:lvl9pPr lvl="8" algn="r" rtl="0">
              <a:spcBef>
                <a:spcPts val="0"/>
              </a:spcBef>
              <a:spcAft>
                <a:spcPts val="0"/>
              </a:spcAft>
              <a:buNone/>
              <a:defRPr sz="3200"/>
            </a:lvl9pPr>
          </a:lstStyle>
          <a:p>
            <a:endParaRPr/>
          </a:p>
        </p:txBody>
      </p:sp>
      <p:sp>
        <p:nvSpPr>
          <p:cNvPr id="167" name="Google Shape;167;p32"/>
          <p:cNvSpPr txBox="1">
            <a:spLocks noGrp="1"/>
          </p:cNvSpPr>
          <p:nvPr>
            <p:ph type="subTitle" idx="1"/>
          </p:nvPr>
        </p:nvSpPr>
        <p:spPr>
          <a:xfrm>
            <a:off x="720000" y="1783675"/>
            <a:ext cx="3852000" cy="11667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300"/>
              <a:buNone/>
              <a:defRPr sz="1300"/>
            </a:lvl1pPr>
            <a:lvl2pPr lvl="1" algn="r" rtl="0">
              <a:lnSpc>
                <a:spcPct val="115000"/>
              </a:lnSpc>
              <a:spcBef>
                <a:spcPts val="0"/>
              </a:spcBef>
              <a:spcAft>
                <a:spcPts val="0"/>
              </a:spcAft>
              <a:buSzPts val="1300"/>
              <a:buNone/>
              <a:defRPr sz="1300"/>
            </a:lvl2pPr>
            <a:lvl3pPr lvl="2" algn="r" rtl="0">
              <a:lnSpc>
                <a:spcPct val="115000"/>
              </a:lnSpc>
              <a:spcBef>
                <a:spcPts val="0"/>
              </a:spcBef>
              <a:spcAft>
                <a:spcPts val="0"/>
              </a:spcAft>
              <a:buSzPts val="1300"/>
              <a:buNone/>
              <a:defRPr sz="1300"/>
            </a:lvl3pPr>
            <a:lvl4pPr lvl="3" algn="r" rtl="0">
              <a:lnSpc>
                <a:spcPct val="115000"/>
              </a:lnSpc>
              <a:spcBef>
                <a:spcPts val="0"/>
              </a:spcBef>
              <a:spcAft>
                <a:spcPts val="0"/>
              </a:spcAft>
              <a:buSzPts val="1300"/>
              <a:buNone/>
              <a:defRPr sz="1300"/>
            </a:lvl4pPr>
            <a:lvl5pPr lvl="4" algn="r" rtl="0">
              <a:lnSpc>
                <a:spcPct val="115000"/>
              </a:lnSpc>
              <a:spcBef>
                <a:spcPts val="0"/>
              </a:spcBef>
              <a:spcAft>
                <a:spcPts val="0"/>
              </a:spcAft>
              <a:buSzPts val="1300"/>
              <a:buNone/>
              <a:defRPr sz="1300"/>
            </a:lvl5pPr>
            <a:lvl6pPr lvl="5" algn="r" rtl="0">
              <a:lnSpc>
                <a:spcPct val="115000"/>
              </a:lnSpc>
              <a:spcBef>
                <a:spcPts val="0"/>
              </a:spcBef>
              <a:spcAft>
                <a:spcPts val="0"/>
              </a:spcAft>
              <a:buSzPts val="1300"/>
              <a:buNone/>
              <a:defRPr sz="1300"/>
            </a:lvl6pPr>
            <a:lvl7pPr lvl="6" algn="r" rtl="0">
              <a:lnSpc>
                <a:spcPct val="115000"/>
              </a:lnSpc>
              <a:spcBef>
                <a:spcPts val="0"/>
              </a:spcBef>
              <a:spcAft>
                <a:spcPts val="0"/>
              </a:spcAft>
              <a:buSzPts val="1300"/>
              <a:buNone/>
              <a:defRPr sz="1300"/>
            </a:lvl7pPr>
            <a:lvl8pPr lvl="7" algn="r" rtl="0">
              <a:lnSpc>
                <a:spcPct val="115000"/>
              </a:lnSpc>
              <a:spcBef>
                <a:spcPts val="0"/>
              </a:spcBef>
              <a:spcAft>
                <a:spcPts val="0"/>
              </a:spcAft>
              <a:buSzPts val="1300"/>
              <a:buNone/>
              <a:defRPr sz="1300"/>
            </a:lvl8pPr>
            <a:lvl9pPr lvl="8" algn="r"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t">
  <p:cSld name="CUSTOM_13_1">
    <p:spTree>
      <p:nvGrpSpPr>
        <p:cNvPr id="1" name="Shape 168"/>
        <p:cNvGrpSpPr/>
        <p:nvPr/>
      </p:nvGrpSpPr>
      <p:grpSpPr>
        <a:xfrm>
          <a:off x="0" y="0"/>
          <a:ext cx="0" cy="0"/>
          <a:chOff x="0" y="0"/>
          <a:chExt cx="0" cy="0"/>
        </a:xfrm>
      </p:grpSpPr>
      <p:sp>
        <p:nvSpPr>
          <p:cNvPr id="169" name="Google Shape;169;p33"/>
          <p:cNvSpPr/>
          <p:nvPr/>
        </p:nvSpPr>
        <p:spPr>
          <a:xfrm>
            <a:off x="3683805" y="1078"/>
            <a:ext cx="5456520" cy="5143481"/>
          </a:xfrm>
          <a:custGeom>
            <a:avLst/>
            <a:gdLst/>
            <a:ahLst/>
            <a:cxnLst/>
            <a:rect l="l" t="t" r="r" b="b"/>
            <a:pathLst>
              <a:path w="197700" h="186358" extrusionOk="0">
                <a:moveTo>
                  <a:pt x="9423" y="0"/>
                </a:moveTo>
                <a:cubicBezTo>
                  <a:pt x="1" y="35476"/>
                  <a:pt x="36156" y="77118"/>
                  <a:pt x="48912" y="93538"/>
                </a:cubicBezTo>
                <a:cubicBezTo>
                  <a:pt x="56569" y="103386"/>
                  <a:pt x="62986" y="116239"/>
                  <a:pt x="65642" y="128432"/>
                </a:cubicBezTo>
                <a:cubicBezTo>
                  <a:pt x="71400" y="155069"/>
                  <a:pt x="57752" y="174978"/>
                  <a:pt x="46392" y="186358"/>
                </a:cubicBezTo>
                <a:lnTo>
                  <a:pt x="197700" y="186358"/>
                </a:lnTo>
                <a:lnTo>
                  <a:pt x="197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txBox="1">
            <a:spLocks noGrp="1"/>
          </p:cNvSpPr>
          <p:nvPr>
            <p:ph type="title"/>
          </p:nvPr>
        </p:nvSpPr>
        <p:spPr>
          <a:xfrm>
            <a:off x="5444150" y="540000"/>
            <a:ext cx="2979900" cy="1227600"/>
          </a:xfrm>
          <a:prstGeom prst="rect">
            <a:avLst/>
          </a:prstGeom>
        </p:spPr>
        <p:txBody>
          <a:bodyPr spcFirstLastPara="1" wrap="square" lIns="91425" tIns="91425" rIns="91425" bIns="91425" anchor="b" anchorCtr="0">
            <a:noAutofit/>
          </a:bodyPr>
          <a:lstStyle>
            <a:lvl1pPr marL="0" marR="0" lvl="0" indent="0" rtl="0">
              <a:lnSpc>
                <a:spcPct val="80000"/>
              </a:lnSpc>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71" name="Google Shape;171;p33"/>
          <p:cNvSpPr txBox="1">
            <a:spLocks noGrp="1"/>
          </p:cNvSpPr>
          <p:nvPr>
            <p:ph type="subTitle" idx="1"/>
          </p:nvPr>
        </p:nvSpPr>
        <p:spPr>
          <a:xfrm>
            <a:off x="5444150" y="1766700"/>
            <a:ext cx="2979900" cy="1174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None/>
              <a:defRPr sz="1300"/>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obile">
  <p:cSld name="CUSTOM_13_1_1">
    <p:spTree>
      <p:nvGrpSpPr>
        <p:cNvPr id="1" name="Shape 172"/>
        <p:cNvGrpSpPr/>
        <p:nvPr/>
      </p:nvGrpSpPr>
      <p:grpSpPr>
        <a:xfrm>
          <a:off x="0" y="0"/>
          <a:ext cx="0" cy="0"/>
          <a:chOff x="0" y="0"/>
          <a:chExt cx="0" cy="0"/>
        </a:xfrm>
      </p:grpSpPr>
      <p:sp>
        <p:nvSpPr>
          <p:cNvPr id="173" name="Google Shape;173;p34"/>
          <p:cNvSpPr/>
          <p:nvPr/>
        </p:nvSpPr>
        <p:spPr>
          <a:xfrm>
            <a:off x="1613" y="161943"/>
            <a:ext cx="6051327" cy="4291980"/>
          </a:xfrm>
          <a:custGeom>
            <a:avLst/>
            <a:gdLst/>
            <a:ahLst/>
            <a:cxnLst/>
            <a:rect l="l" t="t" r="r" b="b"/>
            <a:pathLst>
              <a:path w="206671" h="146584" extrusionOk="0">
                <a:moveTo>
                  <a:pt x="56380" y="1"/>
                </a:moveTo>
                <a:cubicBezTo>
                  <a:pt x="45303" y="1"/>
                  <a:pt x="35614" y="5699"/>
                  <a:pt x="27824" y="23957"/>
                </a:cubicBezTo>
                <a:cubicBezTo>
                  <a:pt x="19887" y="42579"/>
                  <a:pt x="4729" y="57957"/>
                  <a:pt x="0" y="62485"/>
                </a:cubicBezTo>
                <a:lnTo>
                  <a:pt x="0" y="144855"/>
                </a:lnTo>
                <a:cubicBezTo>
                  <a:pt x="3365" y="146069"/>
                  <a:pt x="6536" y="146583"/>
                  <a:pt x="9495" y="146583"/>
                </a:cubicBezTo>
                <a:cubicBezTo>
                  <a:pt x="25925" y="146583"/>
                  <a:pt x="35797" y="130724"/>
                  <a:pt x="35797" y="130724"/>
                </a:cubicBezTo>
                <a:cubicBezTo>
                  <a:pt x="35797" y="130724"/>
                  <a:pt x="46953" y="107144"/>
                  <a:pt x="69315" y="107144"/>
                </a:cubicBezTo>
                <a:cubicBezTo>
                  <a:pt x="77490" y="107144"/>
                  <a:pt x="87163" y="110295"/>
                  <a:pt x="98335" y="118901"/>
                </a:cubicBezTo>
                <a:cubicBezTo>
                  <a:pt x="103193" y="122645"/>
                  <a:pt x="108026" y="124272"/>
                  <a:pt x="112834" y="124272"/>
                </a:cubicBezTo>
                <a:cubicBezTo>
                  <a:pt x="136983" y="124272"/>
                  <a:pt x="160500" y="83221"/>
                  <a:pt x="183291" y="62998"/>
                </a:cubicBezTo>
                <a:cubicBezTo>
                  <a:pt x="206671" y="42239"/>
                  <a:pt x="200689" y="6622"/>
                  <a:pt x="165827" y="6622"/>
                </a:cubicBezTo>
                <a:cubicBezTo>
                  <a:pt x="158026" y="6622"/>
                  <a:pt x="148779" y="8406"/>
                  <a:pt x="138091" y="12538"/>
                </a:cubicBezTo>
                <a:cubicBezTo>
                  <a:pt x="132235" y="14802"/>
                  <a:pt x="126433" y="15715"/>
                  <a:pt x="120717" y="15715"/>
                </a:cubicBezTo>
                <a:cubicBezTo>
                  <a:pt x="96998" y="15715"/>
                  <a:pt x="74774" y="1"/>
                  <a:pt x="56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4"/>
          <p:cNvSpPr txBox="1">
            <a:spLocks noGrp="1"/>
          </p:cNvSpPr>
          <p:nvPr>
            <p:ph type="title"/>
          </p:nvPr>
        </p:nvSpPr>
        <p:spPr>
          <a:xfrm>
            <a:off x="1420150" y="848550"/>
            <a:ext cx="3151800" cy="918900"/>
          </a:xfrm>
          <a:prstGeom prst="rect">
            <a:avLst/>
          </a:prstGeom>
        </p:spPr>
        <p:txBody>
          <a:bodyPr spcFirstLastPara="1" wrap="square" lIns="91425" tIns="91425" rIns="91425" bIns="91425" anchor="b" anchorCtr="0">
            <a:noAutofit/>
          </a:bodyPr>
          <a:lstStyle>
            <a:lvl1pPr marL="0" marR="0" lvl="0" indent="0" rtl="0">
              <a:lnSpc>
                <a:spcPct val="80000"/>
              </a:lnSpc>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75" name="Google Shape;175;p34"/>
          <p:cNvSpPr txBox="1">
            <a:spLocks noGrp="1"/>
          </p:cNvSpPr>
          <p:nvPr>
            <p:ph type="subTitle" idx="1"/>
          </p:nvPr>
        </p:nvSpPr>
        <p:spPr>
          <a:xfrm>
            <a:off x="1420150" y="1767600"/>
            <a:ext cx="3151800" cy="1173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None/>
              <a:defRPr sz="1300"/>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slide">
  <p:cSld name="CUSTOM_16">
    <p:spTree>
      <p:nvGrpSpPr>
        <p:cNvPr id="1" name="Shape 176"/>
        <p:cNvGrpSpPr/>
        <p:nvPr/>
      </p:nvGrpSpPr>
      <p:grpSpPr>
        <a:xfrm>
          <a:off x="0" y="0"/>
          <a:ext cx="0" cy="0"/>
          <a:chOff x="0" y="0"/>
          <a:chExt cx="0" cy="0"/>
        </a:xfrm>
      </p:grpSpPr>
      <p:sp>
        <p:nvSpPr>
          <p:cNvPr id="177" name="Google Shape;177;p35"/>
          <p:cNvSpPr/>
          <p:nvPr/>
        </p:nvSpPr>
        <p:spPr>
          <a:xfrm rot="10800000">
            <a:off x="2323857" y="-92094"/>
            <a:ext cx="6820143" cy="3719569"/>
          </a:xfrm>
          <a:custGeom>
            <a:avLst/>
            <a:gdLst/>
            <a:ahLst/>
            <a:cxnLst/>
            <a:rect l="l" t="t" r="r" b="b"/>
            <a:pathLst>
              <a:path w="206671" h="146584" extrusionOk="0">
                <a:moveTo>
                  <a:pt x="56380" y="1"/>
                </a:moveTo>
                <a:cubicBezTo>
                  <a:pt x="45303" y="1"/>
                  <a:pt x="35614" y="5699"/>
                  <a:pt x="27824" y="23957"/>
                </a:cubicBezTo>
                <a:cubicBezTo>
                  <a:pt x="19887" y="42579"/>
                  <a:pt x="4729" y="57957"/>
                  <a:pt x="0" y="62485"/>
                </a:cubicBezTo>
                <a:lnTo>
                  <a:pt x="0" y="144855"/>
                </a:lnTo>
                <a:cubicBezTo>
                  <a:pt x="3365" y="146069"/>
                  <a:pt x="6536" y="146583"/>
                  <a:pt x="9495" y="146583"/>
                </a:cubicBezTo>
                <a:cubicBezTo>
                  <a:pt x="25925" y="146583"/>
                  <a:pt x="35797" y="130724"/>
                  <a:pt x="35797" y="130724"/>
                </a:cubicBezTo>
                <a:cubicBezTo>
                  <a:pt x="35797" y="130724"/>
                  <a:pt x="46953" y="107144"/>
                  <a:pt x="69315" y="107144"/>
                </a:cubicBezTo>
                <a:cubicBezTo>
                  <a:pt x="77490" y="107144"/>
                  <a:pt x="87163" y="110295"/>
                  <a:pt x="98335" y="118901"/>
                </a:cubicBezTo>
                <a:cubicBezTo>
                  <a:pt x="103193" y="122645"/>
                  <a:pt x="108026" y="124272"/>
                  <a:pt x="112834" y="124272"/>
                </a:cubicBezTo>
                <a:cubicBezTo>
                  <a:pt x="136983" y="124272"/>
                  <a:pt x="160500" y="83221"/>
                  <a:pt x="183291" y="62998"/>
                </a:cubicBezTo>
                <a:cubicBezTo>
                  <a:pt x="206671" y="42239"/>
                  <a:pt x="200689" y="6622"/>
                  <a:pt x="165827" y="6622"/>
                </a:cubicBezTo>
                <a:cubicBezTo>
                  <a:pt x="158026" y="6622"/>
                  <a:pt x="148779" y="8406"/>
                  <a:pt x="138091" y="12538"/>
                </a:cubicBezTo>
                <a:cubicBezTo>
                  <a:pt x="132235" y="14802"/>
                  <a:pt x="126433" y="15715"/>
                  <a:pt x="120717" y="15715"/>
                </a:cubicBezTo>
                <a:cubicBezTo>
                  <a:pt x="96998" y="15715"/>
                  <a:pt x="74774" y="1"/>
                  <a:pt x="56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5"/>
          <p:cNvSpPr txBox="1">
            <a:spLocks noGrp="1"/>
          </p:cNvSpPr>
          <p:nvPr>
            <p:ph type="title"/>
          </p:nvPr>
        </p:nvSpPr>
        <p:spPr>
          <a:xfrm>
            <a:off x="4572025" y="862800"/>
            <a:ext cx="3852000" cy="9039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179" name="Google Shape;179;p35"/>
          <p:cNvSpPr txBox="1">
            <a:spLocks noGrp="1"/>
          </p:cNvSpPr>
          <p:nvPr>
            <p:ph type="subTitle" idx="1"/>
          </p:nvPr>
        </p:nvSpPr>
        <p:spPr>
          <a:xfrm>
            <a:off x="4572025" y="1766700"/>
            <a:ext cx="3852000" cy="9039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1100"/>
              <a:buNone/>
              <a:defRPr sz="11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0" name="Google Shape;180;p35"/>
          <p:cNvSpPr txBox="1"/>
          <p:nvPr/>
        </p:nvSpPr>
        <p:spPr>
          <a:xfrm>
            <a:off x="4572025" y="3808800"/>
            <a:ext cx="3852000" cy="2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932E4D"/>
                </a:solidFill>
                <a:latin typeface="Merriweather Sans"/>
                <a:ea typeface="Merriweather Sans"/>
                <a:cs typeface="Merriweather Sans"/>
                <a:sym typeface="Merriweather Sans"/>
              </a:rPr>
              <a:t>CREDITS: This presentation template was created by </a:t>
            </a:r>
            <a:r>
              <a:rPr lang="en" sz="900">
                <a:solidFill>
                  <a:srgbClr val="932E4D"/>
                </a:solidFill>
                <a:uFill>
                  <a:noFill/>
                </a:uFill>
                <a:latin typeface="Merriweather Sans"/>
                <a:ea typeface="Merriweather Sans"/>
                <a:cs typeface="Merriweather Sans"/>
                <a:sym typeface="Merriweather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solidFill>
                  <a:srgbClr val="932E4D"/>
                </a:solidFill>
                <a:latin typeface="Merriweather Sans"/>
                <a:ea typeface="Merriweather Sans"/>
                <a:cs typeface="Merriweather Sans"/>
                <a:sym typeface="Merriweather Sans"/>
              </a:rPr>
              <a:t>, including icons by </a:t>
            </a:r>
            <a:r>
              <a:rPr lang="en" sz="900">
                <a:solidFill>
                  <a:srgbClr val="932E4D"/>
                </a:solidFill>
                <a:uFill>
                  <a:noFill/>
                </a:uFill>
                <a:latin typeface="Merriweather Sans"/>
                <a:ea typeface="Merriweather Sans"/>
                <a:cs typeface="Merriweather Sans"/>
                <a:sym typeface="Merriweather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rgbClr val="932E4D"/>
                </a:solidFill>
                <a:latin typeface="Merriweather Sans"/>
                <a:ea typeface="Merriweather Sans"/>
                <a:cs typeface="Merriweather Sans"/>
                <a:sym typeface="Merriweather Sans"/>
              </a:rPr>
              <a:t>, and infographics &amp; images by </a:t>
            </a:r>
            <a:r>
              <a:rPr lang="en" sz="900">
                <a:solidFill>
                  <a:srgbClr val="932E4D"/>
                </a:solidFill>
                <a:uFill>
                  <a:noFill/>
                </a:uFill>
                <a:latin typeface="Merriweather Sans"/>
                <a:ea typeface="Merriweather Sans"/>
                <a:cs typeface="Merriweather Sans"/>
                <a:sym typeface="Merriweather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solidFill>
                  <a:srgbClr val="932E4D"/>
                </a:solidFill>
                <a:latin typeface="Merriweather Sans"/>
                <a:ea typeface="Merriweather Sans"/>
                <a:cs typeface="Merriweather Sans"/>
                <a:sym typeface="Merriweather Sans"/>
              </a:rPr>
              <a:t>.</a:t>
            </a:r>
            <a:endParaRPr sz="1100">
              <a:solidFill>
                <a:srgbClr val="932E4D"/>
              </a:solidFill>
              <a:latin typeface="Merriweather Sans"/>
              <a:ea typeface="Merriweather Sans"/>
              <a:cs typeface="Merriweather Sans"/>
              <a:sym typeface="Merriweather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181"/>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p:nvPr/>
        </p:nvSpPr>
        <p:spPr>
          <a:xfrm>
            <a:off x="0" y="1568600"/>
            <a:ext cx="9143833" cy="3574991"/>
          </a:xfrm>
          <a:custGeom>
            <a:avLst/>
            <a:gdLst/>
            <a:ahLst/>
            <a:cxnLst/>
            <a:rect l="l" t="t" r="r" b="b"/>
            <a:pathLst>
              <a:path w="285299" h="102494" extrusionOk="0">
                <a:moveTo>
                  <a:pt x="186358" y="0"/>
                </a:moveTo>
                <a:cubicBezTo>
                  <a:pt x="174323" y="0"/>
                  <a:pt x="167721" y="6002"/>
                  <a:pt x="167721" y="6002"/>
                </a:cubicBezTo>
                <a:cubicBezTo>
                  <a:pt x="153965" y="22904"/>
                  <a:pt x="140971" y="28318"/>
                  <a:pt x="129168" y="28318"/>
                </a:cubicBezTo>
                <a:cubicBezTo>
                  <a:pt x="112827" y="28318"/>
                  <a:pt x="98770" y="17941"/>
                  <a:pt x="88138" y="13304"/>
                </a:cubicBezTo>
                <a:cubicBezTo>
                  <a:pt x="81926" y="10597"/>
                  <a:pt x="75559" y="9450"/>
                  <a:pt x="69228" y="9450"/>
                </a:cubicBezTo>
                <a:cubicBezTo>
                  <a:pt x="34056" y="9450"/>
                  <a:pt x="0" y="44849"/>
                  <a:pt x="0" y="44849"/>
                </a:cubicBezTo>
                <a:lnTo>
                  <a:pt x="0" y="102494"/>
                </a:lnTo>
                <a:lnTo>
                  <a:pt x="285299" y="102494"/>
                </a:lnTo>
                <a:lnTo>
                  <a:pt x="285299" y="8291"/>
                </a:lnTo>
                <a:cubicBezTo>
                  <a:pt x="285299" y="8291"/>
                  <a:pt x="267553" y="20771"/>
                  <a:pt x="246192" y="20771"/>
                </a:cubicBezTo>
                <a:cubicBezTo>
                  <a:pt x="236901" y="20771"/>
                  <a:pt x="226925" y="18409"/>
                  <a:pt x="217429" y="11633"/>
                </a:cubicBezTo>
                <a:cubicBezTo>
                  <a:pt x="204877" y="2682"/>
                  <a:pt x="194403" y="0"/>
                  <a:pt x="186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24" name="Google Shape;24;p5"/>
          <p:cNvSpPr txBox="1">
            <a:spLocks noGrp="1"/>
          </p:cNvSpPr>
          <p:nvPr>
            <p:ph type="subTitle" idx="1"/>
          </p:nvPr>
        </p:nvSpPr>
        <p:spPr>
          <a:xfrm>
            <a:off x="1087650" y="2667604"/>
            <a:ext cx="2903700" cy="52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5" name="Google Shape;25;p5"/>
          <p:cNvSpPr txBox="1">
            <a:spLocks noGrp="1"/>
          </p:cNvSpPr>
          <p:nvPr>
            <p:ph type="subTitle" idx="2"/>
          </p:nvPr>
        </p:nvSpPr>
        <p:spPr>
          <a:xfrm>
            <a:off x="1087650" y="3197100"/>
            <a:ext cx="2903700" cy="14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 name="Google Shape;26;p5"/>
          <p:cNvSpPr txBox="1">
            <a:spLocks noGrp="1"/>
          </p:cNvSpPr>
          <p:nvPr>
            <p:ph type="subTitle" idx="3"/>
          </p:nvPr>
        </p:nvSpPr>
        <p:spPr>
          <a:xfrm>
            <a:off x="5152645" y="2667604"/>
            <a:ext cx="2903700" cy="52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7" name="Google Shape;27;p5"/>
          <p:cNvSpPr txBox="1">
            <a:spLocks noGrp="1"/>
          </p:cNvSpPr>
          <p:nvPr>
            <p:ph type="subTitle" idx="4"/>
          </p:nvPr>
        </p:nvSpPr>
        <p:spPr>
          <a:xfrm>
            <a:off x="5152650" y="3197100"/>
            <a:ext cx="2903700" cy="14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a:off x="11" y="30"/>
            <a:ext cx="7859225" cy="4550226"/>
          </a:xfrm>
          <a:custGeom>
            <a:avLst/>
            <a:gdLst/>
            <a:ahLst/>
            <a:cxnLst/>
            <a:rect l="l" t="t" r="r" b="b"/>
            <a:pathLst>
              <a:path w="288174" h="166843" extrusionOk="0">
                <a:moveTo>
                  <a:pt x="0" y="0"/>
                </a:moveTo>
                <a:lnTo>
                  <a:pt x="0" y="166843"/>
                </a:lnTo>
                <a:cubicBezTo>
                  <a:pt x="14167" y="158901"/>
                  <a:pt x="36550" y="149220"/>
                  <a:pt x="61456" y="149220"/>
                </a:cubicBezTo>
                <a:cubicBezTo>
                  <a:pt x="67691" y="149220"/>
                  <a:pt x="74084" y="149826"/>
                  <a:pt x="80545" y="151219"/>
                </a:cubicBezTo>
                <a:cubicBezTo>
                  <a:pt x="89042" y="153051"/>
                  <a:pt x="97540" y="153813"/>
                  <a:pt x="105794" y="153813"/>
                </a:cubicBezTo>
                <a:cubicBezTo>
                  <a:pt x="146345" y="153813"/>
                  <a:pt x="181030" y="135437"/>
                  <a:pt x="181030" y="135437"/>
                </a:cubicBezTo>
                <a:cubicBezTo>
                  <a:pt x="181030" y="135437"/>
                  <a:pt x="213283" y="110335"/>
                  <a:pt x="245793" y="108129"/>
                </a:cubicBezTo>
                <a:cubicBezTo>
                  <a:pt x="278302" y="105902"/>
                  <a:pt x="264274" y="69708"/>
                  <a:pt x="264274" y="69708"/>
                </a:cubicBezTo>
                <a:cubicBezTo>
                  <a:pt x="264274" y="69708"/>
                  <a:pt x="254166" y="37199"/>
                  <a:pt x="275603" y="26106"/>
                </a:cubicBezTo>
                <a:cubicBezTo>
                  <a:pt x="288173" y="19604"/>
                  <a:pt x="286400" y="8255"/>
                  <a:pt x="28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20000" y="862775"/>
            <a:ext cx="3852000" cy="903900"/>
          </a:xfrm>
          <a:prstGeom prst="rect">
            <a:avLst/>
          </a:prstGeom>
        </p:spPr>
        <p:txBody>
          <a:bodyPr spcFirstLastPara="1" wrap="square" lIns="91425" tIns="91425" rIns="91425" bIns="91425" anchor="t" anchorCtr="0">
            <a:noAutofit/>
          </a:bodyPr>
          <a:lstStyle>
            <a:lvl1pPr marL="0" marR="0" lvl="0" indent="0" rtl="0">
              <a:lnSpc>
                <a:spcPct val="80000"/>
              </a:lnSpc>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33" name="Google Shape;33;p7"/>
          <p:cNvSpPr txBox="1">
            <a:spLocks noGrp="1"/>
          </p:cNvSpPr>
          <p:nvPr>
            <p:ph type="subTitle" idx="1"/>
          </p:nvPr>
        </p:nvSpPr>
        <p:spPr>
          <a:xfrm>
            <a:off x="720146" y="1272200"/>
            <a:ext cx="3852000" cy="227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030400" y="1766700"/>
            <a:ext cx="5076000" cy="90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solidFill>
                  <a:srgbClr val="932E4D"/>
                </a:solidFill>
              </a:defRPr>
            </a:lvl1pPr>
            <a:lvl2pPr lvl="1" algn="ctr" rtl="0">
              <a:lnSpc>
                <a:spcPct val="100000"/>
              </a:lnSpc>
              <a:spcBef>
                <a:spcPts val="0"/>
              </a:spcBef>
              <a:spcAft>
                <a:spcPts val="0"/>
              </a:spcAft>
              <a:buNone/>
              <a:defRPr sz="3200">
                <a:solidFill>
                  <a:srgbClr val="932E4D"/>
                </a:solidFill>
              </a:defRPr>
            </a:lvl2pPr>
            <a:lvl3pPr lvl="2" algn="ctr" rtl="0">
              <a:lnSpc>
                <a:spcPct val="100000"/>
              </a:lnSpc>
              <a:spcBef>
                <a:spcPts val="0"/>
              </a:spcBef>
              <a:spcAft>
                <a:spcPts val="0"/>
              </a:spcAft>
              <a:buNone/>
              <a:defRPr sz="3200">
                <a:solidFill>
                  <a:srgbClr val="932E4D"/>
                </a:solidFill>
              </a:defRPr>
            </a:lvl3pPr>
            <a:lvl4pPr lvl="3" algn="ctr" rtl="0">
              <a:lnSpc>
                <a:spcPct val="100000"/>
              </a:lnSpc>
              <a:spcBef>
                <a:spcPts val="0"/>
              </a:spcBef>
              <a:spcAft>
                <a:spcPts val="0"/>
              </a:spcAft>
              <a:buNone/>
              <a:defRPr sz="3200">
                <a:solidFill>
                  <a:srgbClr val="932E4D"/>
                </a:solidFill>
              </a:defRPr>
            </a:lvl4pPr>
            <a:lvl5pPr lvl="4" algn="ctr" rtl="0">
              <a:lnSpc>
                <a:spcPct val="100000"/>
              </a:lnSpc>
              <a:spcBef>
                <a:spcPts val="0"/>
              </a:spcBef>
              <a:spcAft>
                <a:spcPts val="0"/>
              </a:spcAft>
              <a:buNone/>
              <a:defRPr sz="3200">
                <a:solidFill>
                  <a:srgbClr val="932E4D"/>
                </a:solidFill>
              </a:defRPr>
            </a:lvl5pPr>
            <a:lvl6pPr lvl="5" algn="ctr" rtl="0">
              <a:lnSpc>
                <a:spcPct val="100000"/>
              </a:lnSpc>
              <a:spcBef>
                <a:spcPts val="0"/>
              </a:spcBef>
              <a:spcAft>
                <a:spcPts val="0"/>
              </a:spcAft>
              <a:buNone/>
              <a:defRPr sz="3200">
                <a:solidFill>
                  <a:srgbClr val="932E4D"/>
                </a:solidFill>
              </a:defRPr>
            </a:lvl6pPr>
            <a:lvl7pPr lvl="6" algn="ctr" rtl="0">
              <a:lnSpc>
                <a:spcPct val="100000"/>
              </a:lnSpc>
              <a:spcBef>
                <a:spcPts val="0"/>
              </a:spcBef>
              <a:spcAft>
                <a:spcPts val="0"/>
              </a:spcAft>
              <a:buNone/>
              <a:defRPr sz="3200">
                <a:solidFill>
                  <a:srgbClr val="932E4D"/>
                </a:solidFill>
              </a:defRPr>
            </a:lvl7pPr>
            <a:lvl8pPr lvl="7" algn="ctr" rtl="0">
              <a:lnSpc>
                <a:spcPct val="100000"/>
              </a:lnSpc>
              <a:spcBef>
                <a:spcPts val="0"/>
              </a:spcBef>
              <a:spcAft>
                <a:spcPts val="0"/>
              </a:spcAft>
              <a:buNone/>
              <a:defRPr sz="3200">
                <a:solidFill>
                  <a:srgbClr val="932E4D"/>
                </a:solidFill>
              </a:defRPr>
            </a:lvl8pPr>
            <a:lvl9pPr lvl="8" algn="ctr" rtl="0">
              <a:lnSpc>
                <a:spcPct val="100000"/>
              </a:lnSpc>
              <a:spcBef>
                <a:spcPts val="0"/>
              </a:spcBef>
              <a:spcAft>
                <a:spcPts val="0"/>
              </a:spcAft>
              <a:buNone/>
              <a:defRPr sz="3200">
                <a:solidFill>
                  <a:srgbClr val="932E4D"/>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683805" y="1078"/>
            <a:ext cx="5456520" cy="5143481"/>
          </a:xfrm>
          <a:custGeom>
            <a:avLst/>
            <a:gdLst/>
            <a:ahLst/>
            <a:cxnLst/>
            <a:rect l="l" t="t" r="r" b="b"/>
            <a:pathLst>
              <a:path w="197700" h="186358" extrusionOk="0">
                <a:moveTo>
                  <a:pt x="9423" y="0"/>
                </a:moveTo>
                <a:cubicBezTo>
                  <a:pt x="1" y="35476"/>
                  <a:pt x="36156" y="77118"/>
                  <a:pt x="48912" y="93538"/>
                </a:cubicBezTo>
                <a:cubicBezTo>
                  <a:pt x="56569" y="103386"/>
                  <a:pt x="62986" y="116239"/>
                  <a:pt x="65642" y="128432"/>
                </a:cubicBezTo>
                <a:cubicBezTo>
                  <a:pt x="71400" y="155069"/>
                  <a:pt x="57752" y="174978"/>
                  <a:pt x="46392" y="186358"/>
                </a:cubicBezTo>
                <a:lnTo>
                  <a:pt x="197700" y="186358"/>
                </a:lnTo>
                <a:lnTo>
                  <a:pt x="197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1pPr>
            <a:lvl2pPr lvl="1">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2pPr>
            <a:lvl3pPr lvl="2">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3pPr>
            <a:lvl4pPr lvl="3">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4pPr>
            <a:lvl5pPr lvl="4">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5pPr>
            <a:lvl6pPr lvl="5">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6pPr>
            <a:lvl7pPr lvl="6">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7pPr>
            <a:lvl8pPr lvl="7">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8pPr>
            <a:lvl9pPr lvl="8">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Merriweather Sans"/>
              <a:buChar char="●"/>
              <a:defRPr sz="1800">
                <a:solidFill>
                  <a:schemeClr val="accent1"/>
                </a:solidFill>
                <a:latin typeface="Merriweather Sans"/>
                <a:ea typeface="Merriweather Sans"/>
                <a:cs typeface="Merriweather Sans"/>
                <a:sym typeface="Merriweather Sans"/>
              </a:defRPr>
            </a:lvl1pPr>
            <a:lvl2pPr marL="914400" lvl="1"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2pPr>
            <a:lvl3pPr marL="1371600" lvl="2"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3pPr>
            <a:lvl4pPr marL="1828800" lvl="3"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4pPr>
            <a:lvl5pPr marL="2286000" lvl="4"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5pPr>
            <a:lvl6pPr marL="2743200" lvl="5"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6pPr>
            <a:lvl7pPr marL="3200400" lvl="6"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7pPr>
            <a:lvl8pPr marL="3657600" lvl="7"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8pPr>
            <a:lvl9pPr marL="4114800" lvl="8" indent="-317500">
              <a:lnSpc>
                <a:spcPct val="115000"/>
              </a:lnSpc>
              <a:spcBef>
                <a:spcPts val="1600"/>
              </a:spcBef>
              <a:spcAft>
                <a:spcPts val="160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4" name="Google Shape;184;p37"/>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x0ni3z4M1p8V5nFDJ9NoWaS5_GSvLvnV/view"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drive.google.com/file/d/1gbQyhm0wad7o7abOUPGwJ7v0TjXmK-nS/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desmos.com/calculator" TargetMode="External"/><Relationship Id="rId5" Type="http://schemas.openxmlformats.org/officeDocument/2006/relationships/image" Target="../media/image10.png"/><Relationship Id="rId4" Type="http://schemas.openxmlformats.org/officeDocument/2006/relationships/hyperlink" Target="https://drive.google.com/file/d/1VDH639nHfjSzPg_Msy9gykFE5EpyyXPF/vi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keBTJWyxi8jIjwiTAKnIxDxuGrImgSpG/view"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www.desmos.com/calculator"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st8lX4nkIYANT_r8CAX9JAH7hPgoSYqs/view"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ojxoIRUnz3WXdVX7_mSS_x6GK4TzsCR_/view"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4XTfN6ZACpZVOaqEiqh_QRQ-hKeZOkjJ/view"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s://drive.google.com/file/d/1nGuV2mOr0X2TzJd-MSAcQs235d9Hd2B8/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desmos.com/calculator" TargetMode="External"/><Relationship Id="rId5" Type="http://schemas.openxmlformats.org/officeDocument/2006/relationships/image" Target="../media/image17.png"/><Relationship Id="rId4" Type="http://schemas.openxmlformats.org/officeDocument/2006/relationships/hyperlink" Target="https://drive.google.com/file/d/1z3O7bGhtFfXyYcxITGJd7iD7afqPB0Qc/view"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cb5GV8Sb-Ovg61EDC-fCkTktPekxaEsf/view"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hyperlink" Target="https://www.desmos.com/calculat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esmos.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edDboE4V7rxTL5BS2VhradygYbWX7U91/view"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hyperlink" Target="https://www.desmos.com/calculato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21Ksz8htCn9wTnwYkLCAC5Xm-CwvQHYU/view" TargetMode="Externa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DwaA1BsKHFsYo2nGCCXCR3K6BBCXY9Qr/view" TargetMode="Externa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hyperlink" Target="https://www.desmos.com/calculator"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drive.google.com/file/d/1NM7f1V3lUmhPxjwSAenuUnVQ-Pqh57Hr/view"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Q7dKG-pgoAhU7m2GPJJIsHJNosQdk6hP/vie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VDG_BRSLKiVNXlXq2yoSyviOkVKCvYsc/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haC_RKbzEu06Big5FLT0bZxk74hpd5VP/view"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hLP_VcjojCrjaBKjUnHzh7osjUrYY1sc/view"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laFLHE6ycRAsbkfZcf5ZHyQ4eqmNftIe/view"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EscXKuLO_-VZksAoQX5jEOKjVnxY_eqY/view"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39"/>
          <p:cNvGrpSpPr/>
          <p:nvPr/>
        </p:nvGrpSpPr>
        <p:grpSpPr>
          <a:xfrm>
            <a:off x="81" y="604264"/>
            <a:ext cx="2430816" cy="4502602"/>
            <a:chOff x="1921948" y="1623694"/>
            <a:chExt cx="1656772" cy="3483368"/>
          </a:xfrm>
        </p:grpSpPr>
        <p:sp>
          <p:nvSpPr>
            <p:cNvPr id="191" name="Google Shape;191;p39"/>
            <p:cNvSpPr/>
            <p:nvPr/>
          </p:nvSpPr>
          <p:spPr>
            <a:xfrm>
              <a:off x="1921948" y="1623694"/>
              <a:ext cx="1656772" cy="3483368"/>
            </a:xfrm>
            <a:custGeom>
              <a:avLst/>
              <a:gdLst/>
              <a:ahLst/>
              <a:cxnLst/>
              <a:rect l="l" t="t" r="r" b="b"/>
              <a:pathLst>
                <a:path w="67520" h="141961" extrusionOk="0">
                  <a:moveTo>
                    <a:pt x="16620" y="0"/>
                  </a:moveTo>
                  <a:cubicBezTo>
                    <a:pt x="16117" y="0"/>
                    <a:pt x="15612" y="360"/>
                    <a:pt x="15635" y="1006"/>
                  </a:cubicBezTo>
                  <a:cubicBezTo>
                    <a:pt x="15635" y="1090"/>
                    <a:pt x="15635" y="1194"/>
                    <a:pt x="15635" y="1278"/>
                  </a:cubicBezTo>
                  <a:cubicBezTo>
                    <a:pt x="15865" y="4062"/>
                    <a:pt x="16096" y="6845"/>
                    <a:pt x="16347" y="9608"/>
                  </a:cubicBezTo>
                  <a:cubicBezTo>
                    <a:pt x="16451" y="10968"/>
                    <a:pt x="16619" y="12308"/>
                    <a:pt x="16765" y="13668"/>
                  </a:cubicBezTo>
                  <a:cubicBezTo>
                    <a:pt x="16556" y="13501"/>
                    <a:pt x="16389" y="13292"/>
                    <a:pt x="16284" y="13040"/>
                  </a:cubicBezTo>
                  <a:cubicBezTo>
                    <a:pt x="14631" y="9462"/>
                    <a:pt x="12642" y="6050"/>
                    <a:pt x="10821" y="2534"/>
                  </a:cubicBezTo>
                  <a:cubicBezTo>
                    <a:pt x="10717" y="2325"/>
                    <a:pt x="10591" y="2115"/>
                    <a:pt x="10445" y="1906"/>
                  </a:cubicBezTo>
                  <a:cubicBezTo>
                    <a:pt x="10282" y="1640"/>
                    <a:pt x="9995" y="1489"/>
                    <a:pt x="9693" y="1489"/>
                  </a:cubicBezTo>
                  <a:cubicBezTo>
                    <a:pt x="9567" y="1489"/>
                    <a:pt x="9438" y="1516"/>
                    <a:pt x="9314" y="1571"/>
                  </a:cubicBezTo>
                  <a:cubicBezTo>
                    <a:pt x="8896" y="1760"/>
                    <a:pt x="8728" y="2220"/>
                    <a:pt x="8896" y="2743"/>
                  </a:cubicBezTo>
                  <a:cubicBezTo>
                    <a:pt x="8980" y="2973"/>
                    <a:pt x="9084" y="3204"/>
                    <a:pt x="9189" y="3413"/>
                  </a:cubicBezTo>
                  <a:cubicBezTo>
                    <a:pt x="10591" y="6176"/>
                    <a:pt x="12014" y="8917"/>
                    <a:pt x="13396" y="11680"/>
                  </a:cubicBezTo>
                  <a:cubicBezTo>
                    <a:pt x="14107" y="13040"/>
                    <a:pt x="14756" y="14422"/>
                    <a:pt x="15321" y="15824"/>
                  </a:cubicBezTo>
                  <a:cubicBezTo>
                    <a:pt x="15007" y="15719"/>
                    <a:pt x="14714" y="15531"/>
                    <a:pt x="14505" y="15280"/>
                  </a:cubicBezTo>
                  <a:cubicBezTo>
                    <a:pt x="11407" y="12685"/>
                    <a:pt x="8289" y="10089"/>
                    <a:pt x="5191" y="7515"/>
                  </a:cubicBezTo>
                  <a:cubicBezTo>
                    <a:pt x="4898" y="7264"/>
                    <a:pt x="4605" y="7055"/>
                    <a:pt x="4291" y="6866"/>
                  </a:cubicBezTo>
                  <a:cubicBezTo>
                    <a:pt x="4124" y="6768"/>
                    <a:pt x="3955" y="6725"/>
                    <a:pt x="3796" y="6725"/>
                  </a:cubicBezTo>
                  <a:cubicBezTo>
                    <a:pt x="3039" y="6725"/>
                    <a:pt x="2480" y="7695"/>
                    <a:pt x="3119" y="8352"/>
                  </a:cubicBezTo>
                  <a:cubicBezTo>
                    <a:pt x="3329" y="8583"/>
                    <a:pt x="3559" y="8792"/>
                    <a:pt x="3789" y="8980"/>
                  </a:cubicBezTo>
                  <a:cubicBezTo>
                    <a:pt x="7891" y="12371"/>
                    <a:pt x="11973" y="15803"/>
                    <a:pt x="16117" y="19173"/>
                  </a:cubicBezTo>
                  <a:cubicBezTo>
                    <a:pt x="16975" y="19884"/>
                    <a:pt x="17393" y="20763"/>
                    <a:pt x="17707" y="21768"/>
                  </a:cubicBezTo>
                  <a:cubicBezTo>
                    <a:pt x="17351" y="21768"/>
                    <a:pt x="17142" y="21538"/>
                    <a:pt x="16870" y="21391"/>
                  </a:cubicBezTo>
                  <a:cubicBezTo>
                    <a:pt x="14882" y="20177"/>
                    <a:pt x="12914" y="18963"/>
                    <a:pt x="10842" y="17854"/>
                  </a:cubicBezTo>
                  <a:cubicBezTo>
                    <a:pt x="7891" y="16285"/>
                    <a:pt x="4961" y="14694"/>
                    <a:pt x="2010" y="13124"/>
                  </a:cubicBezTo>
                  <a:cubicBezTo>
                    <a:pt x="1864" y="13020"/>
                    <a:pt x="1696" y="12957"/>
                    <a:pt x="1529" y="12873"/>
                  </a:cubicBezTo>
                  <a:cubicBezTo>
                    <a:pt x="1365" y="12819"/>
                    <a:pt x="1209" y="12792"/>
                    <a:pt x="1063" y="12792"/>
                  </a:cubicBezTo>
                  <a:cubicBezTo>
                    <a:pt x="705" y="12792"/>
                    <a:pt x="410" y="12952"/>
                    <a:pt x="231" y="13250"/>
                  </a:cubicBezTo>
                  <a:cubicBezTo>
                    <a:pt x="1" y="13710"/>
                    <a:pt x="126" y="14275"/>
                    <a:pt x="566" y="14568"/>
                  </a:cubicBezTo>
                  <a:cubicBezTo>
                    <a:pt x="754" y="14715"/>
                    <a:pt x="964" y="14840"/>
                    <a:pt x="1194" y="14945"/>
                  </a:cubicBezTo>
                  <a:cubicBezTo>
                    <a:pt x="6970" y="18084"/>
                    <a:pt x="12831" y="21119"/>
                    <a:pt x="18482" y="24531"/>
                  </a:cubicBezTo>
                  <a:cubicBezTo>
                    <a:pt x="18607" y="24614"/>
                    <a:pt x="18754" y="24677"/>
                    <a:pt x="18900" y="24698"/>
                  </a:cubicBezTo>
                  <a:cubicBezTo>
                    <a:pt x="19402" y="24803"/>
                    <a:pt x="19528" y="25159"/>
                    <a:pt x="19612" y="25682"/>
                  </a:cubicBezTo>
                  <a:cubicBezTo>
                    <a:pt x="18230" y="25284"/>
                    <a:pt x="16933" y="24949"/>
                    <a:pt x="15656" y="24552"/>
                  </a:cubicBezTo>
                  <a:cubicBezTo>
                    <a:pt x="12077" y="23484"/>
                    <a:pt x="8498" y="22396"/>
                    <a:pt x="4919" y="21308"/>
                  </a:cubicBezTo>
                  <a:cubicBezTo>
                    <a:pt x="4645" y="21198"/>
                    <a:pt x="4355" y="21136"/>
                    <a:pt x="4063" y="21136"/>
                  </a:cubicBezTo>
                  <a:cubicBezTo>
                    <a:pt x="4021" y="21136"/>
                    <a:pt x="3978" y="21137"/>
                    <a:pt x="3936" y="21140"/>
                  </a:cubicBezTo>
                  <a:cubicBezTo>
                    <a:pt x="3517" y="21161"/>
                    <a:pt x="3161" y="21454"/>
                    <a:pt x="3077" y="21852"/>
                  </a:cubicBezTo>
                  <a:cubicBezTo>
                    <a:pt x="2952" y="22249"/>
                    <a:pt x="3119" y="22689"/>
                    <a:pt x="3475" y="22898"/>
                  </a:cubicBezTo>
                  <a:cubicBezTo>
                    <a:pt x="3726" y="23024"/>
                    <a:pt x="3977" y="23128"/>
                    <a:pt x="4250" y="23191"/>
                  </a:cubicBezTo>
                  <a:cubicBezTo>
                    <a:pt x="5191" y="23484"/>
                    <a:pt x="6133" y="23735"/>
                    <a:pt x="7075" y="24049"/>
                  </a:cubicBezTo>
                  <a:cubicBezTo>
                    <a:pt x="11428" y="25473"/>
                    <a:pt x="15865" y="26707"/>
                    <a:pt x="20323" y="27775"/>
                  </a:cubicBezTo>
                  <a:cubicBezTo>
                    <a:pt x="20742" y="27838"/>
                    <a:pt x="21119" y="28110"/>
                    <a:pt x="21307" y="28465"/>
                  </a:cubicBezTo>
                  <a:cubicBezTo>
                    <a:pt x="22102" y="29951"/>
                    <a:pt x="22940" y="31416"/>
                    <a:pt x="23756" y="32882"/>
                  </a:cubicBezTo>
                  <a:cubicBezTo>
                    <a:pt x="23840" y="33049"/>
                    <a:pt x="24070" y="33195"/>
                    <a:pt x="23923" y="33488"/>
                  </a:cubicBezTo>
                  <a:cubicBezTo>
                    <a:pt x="22898" y="32986"/>
                    <a:pt x="21893" y="32463"/>
                    <a:pt x="20868" y="31982"/>
                  </a:cubicBezTo>
                  <a:cubicBezTo>
                    <a:pt x="16912" y="30098"/>
                    <a:pt x="12872" y="28403"/>
                    <a:pt x="8959" y="26435"/>
                  </a:cubicBezTo>
                  <a:cubicBezTo>
                    <a:pt x="8833" y="26372"/>
                    <a:pt x="8728" y="26331"/>
                    <a:pt x="8603" y="26289"/>
                  </a:cubicBezTo>
                  <a:cubicBezTo>
                    <a:pt x="8482" y="26237"/>
                    <a:pt x="8356" y="26212"/>
                    <a:pt x="8231" y="26212"/>
                  </a:cubicBezTo>
                  <a:cubicBezTo>
                    <a:pt x="7905" y="26212"/>
                    <a:pt x="7592" y="26383"/>
                    <a:pt x="7410" y="26686"/>
                  </a:cubicBezTo>
                  <a:cubicBezTo>
                    <a:pt x="7138" y="27126"/>
                    <a:pt x="7263" y="27712"/>
                    <a:pt x="7703" y="27984"/>
                  </a:cubicBezTo>
                  <a:cubicBezTo>
                    <a:pt x="7975" y="28193"/>
                    <a:pt x="8268" y="28361"/>
                    <a:pt x="8561" y="28486"/>
                  </a:cubicBezTo>
                  <a:cubicBezTo>
                    <a:pt x="11114" y="29679"/>
                    <a:pt x="13668" y="30872"/>
                    <a:pt x="16242" y="32065"/>
                  </a:cubicBezTo>
                  <a:cubicBezTo>
                    <a:pt x="19151" y="33405"/>
                    <a:pt x="22102" y="34702"/>
                    <a:pt x="25012" y="36084"/>
                  </a:cubicBezTo>
                  <a:cubicBezTo>
                    <a:pt x="25849" y="36502"/>
                    <a:pt x="26246" y="37151"/>
                    <a:pt x="26623" y="37905"/>
                  </a:cubicBezTo>
                  <a:cubicBezTo>
                    <a:pt x="26539" y="37960"/>
                    <a:pt x="26446" y="37988"/>
                    <a:pt x="26356" y="37988"/>
                  </a:cubicBezTo>
                  <a:cubicBezTo>
                    <a:pt x="26312" y="37988"/>
                    <a:pt x="26267" y="37981"/>
                    <a:pt x="26225" y="37967"/>
                  </a:cubicBezTo>
                  <a:cubicBezTo>
                    <a:pt x="22207" y="36900"/>
                    <a:pt x="18147" y="36188"/>
                    <a:pt x="14086" y="35330"/>
                  </a:cubicBezTo>
                  <a:cubicBezTo>
                    <a:pt x="13835" y="35267"/>
                    <a:pt x="13563" y="35226"/>
                    <a:pt x="13270" y="35205"/>
                  </a:cubicBezTo>
                  <a:cubicBezTo>
                    <a:pt x="12831" y="35205"/>
                    <a:pt x="12454" y="35540"/>
                    <a:pt x="12370" y="35979"/>
                  </a:cubicBezTo>
                  <a:cubicBezTo>
                    <a:pt x="12266" y="36377"/>
                    <a:pt x="12433" y="36795"/>
                    <a:pt x="12810" y="36984"/>
                  </a:cubicBezTo>
                  <a:cubicBezTo>
                    <a:pt x="13019" y="37109"/>
                    <a:pt x="13249" y="37193"/>
                    <a:pt x="13479" y="37235"/>
                  </a:cubicBezTo>
                  <a:cubicBezTo>
                    <a:pt x="14296" y="37423"/>
                    <a:pt x="15112" y="37591"/>
                    <a:pt x="15907" y="37758"/>
                  </a:cubicBezTo>
                  <a:cubicBezTo>
                    <a:pt x="19695" y="38574"/>
                    <a:pt x="23484" y="39223"/>
                    <a:pt x="27251" y="40102"/>
                  </a:cubicBezTo>
                  <a:cubicBezTo>
                    <a:pt x="28360" y="40353"/>
                    <a:pt x="28570" y="41149"/>
                    <a:pt x="29030" y="42028"/>
                  </a:cubicBezTo>
                  <a:cubicBezTo>
                    <a:pt x="28737" y="41965"/>
                    <a:pt x="28591" y="41944"/>
                    <a:pt x="28444" y="41923"/>
                  </a:cubicBezTo>
                  <a:cubicBezTo>
                    <a:pt x="25033" y="41128"/>
                    <a:pt x="21621" y="40416"/>
                    <a:pt x="18189" y="39746"/>
                  </a:cubicBezTo>
                  <a:cubicBezTo>
                    <a:pt x="17959" y="39685"/>
                    <a:pt x="17718" y="39646"/>
                    <a:pt x="17465" y="39646"/>
                  </a:cubicBezTo>
                  <a:cubicBezTo>
                    <a:pt x="17373" y="39646"/>
                    <a:pt x="17279" y="39651"/>
                    <a:pt x="17184" y="39663"/>
                  </a:cubicBezTo>
                  <a:cubicBezTo>
                    <a:pt x="16242" y="39788"/>
                    <a:pt x="16054" y="41086"/>
                    <a:pt x="16933" y="41483"/>
                  </a:cubicBezTo>
                  <a:cubicBezTo>
                    <a:pt x="17205" y="41588"/>
                    <a:pt x="17519" y="41672"/>
                    <a:pt x="17812" y="41714"/>
                  </a:cubicBezTo>
                  <a:cubicBezTo>
                    <a:pt x="21830" y="42551"/>
                    <a:pt x="25849" y="43346"/>
                    <a:pt x="29888" y="44162"/>
                  </a:cubicBezTo>
                  <a:cubicBezTo>
                    <a:pt x="30307" y="44204"/>
                    <a:pt x="30663" y="44455"/>
                    <a:pt x="30872" y="44832"/>
                  </a:cubicBezTo>
                  <a:cubicBezTo>
                    <a:pt x="31856" y="46423"/>
                    <a:pt x="32881" y="47993"/>
                    <a:pt x="33865" y="49583"/>
                  </a:cubicBezTo>
                  <a:cubicBezTo>
                    <a:pt x="33969" y="49751"/>
                    <a:pt x="34179" y="49897"/>
                    <a:pt x="34116" y="50127"/>
                  </a:cubicBezTo>
                  <a:cubicBezTo>
                    <a:pt x="34076" y="50139"/>
                    <a:pt x="34038" y="50144"/>
                    <a:pt x="34002" y="50144"/>
                  </a:cubicBezTo>
                  <a:cubicBezTo>
                    <a:pt x="33850" y="50144"/>
                    <a:pt x="33728" y="50053"/>
                    <a:pt x="33593" y="50002"/>
                  </a:cubicBezTo>
                  <a:cubicBezTo>
                    <a:pt x="29972" y="48327"/>
                    <a:pt x="26225" y="46946"/>
                    <a:pt x="22521" y="45481"/>
                  </a:cubicBezTo>
                  <a:cubicBezTo>
                    <a:pt x="21181" y="44958"/>
                    <a:pt x="19842" y="44455"/>
                    <a:pt x="18482" y="43953"/>
                  </a:cubicBezTo>
                  <a:cubicBezTo>
                    <a:pt x="18187" y="43814"/>
                    <a:pt x="17863" y="43733"/>
                    <a:pt x="17535" y="43733"/>
                  </a:cubicBezTo>
                  <a:cubicBezTo>
                    <a:pt x="17467" y="43733"/>
                    <a:pt x="17399" y="43737"/>
                    <a:pt x="17330" y="43744"/>
                  </a:cubicBezTo>
                  <a:cubicBezTo>
                    <a:pt x="16849" y="43786"/>
                    <a:pt x="16472" y="44142"/>
                    <a:pt x="16389" y="44623"/>
                  </a:cubicBezTo>
                  <a:cubicBezTo>
                    <a:pt x="16347" y="45083"/>
                    <a:pt x="16661" y="45523"/>
                    <a:pt x="17121" y="45648"/>
                  </a:cubicBezTo>
                  <a:cubicBezTo>
                    <a:pt x="17540" y="45774"/>
                    <a:pt x="17958" y="45879"/>
                    <a:pt x="18356" y="46046"/>
                  </a:cubicBezTo>
                  <a:cubicBezTo>
                    <a:pt x="21747" y="47365"/>
                    <a:pt x="25158" y="48641"/>
                    <a:pt x="28549" y="50002"/>
                  </a:cubicBezTo>
                  <a:cubicBezTo>
                    <a:pt x="30914" y="50964"/>
                    <a:pt x="33279" y="51864"/>
                    <a:pt x="35560" y="53016"/>
                  </a:cubicBezTo>
                  <a:cubicBezTo>
                    <a:pt x="36544" y="53518"/>
                    <a:pt x="36858" y="54439"/>
                    <a:pt x="37444" y="55360"/>
                  </a:cubicBezTo>
                  <a:cubicBezTo>
                    <a:pt x="37151" y="55318"/>
                    <a:pt x="37025" y="55297"/>
                    <a:pt x="36900" y="55255"/>
                  </a:cubicBezTo>
                  <a:cubicBezTo>
                    <a:pt x="32107" y="53832"/>
                    <a:pt x="27230" y="52806"/>
                    <a:pt x="22333" y="51823"/>
                  </a:cubicBezTo>
                  <a:cubicBezTo>
                    <a:pt x="22089" y="51751"/>
                    <a:pt x="21837" y="51719"/>
                    <a:pt x="21587" y="51719"/>
                  </a:cubicBezTo>
                  <a:cubicBezTo>
                    <a:pt x="21472" y="51719"/>
                    <a:pt x="21357" y="51726"/>
                    <a:pt x="21244" y="51739"/>
                  </a:cubicBezTo>
                  <a:cubicBezTo>
                    <a:pt x="20575" y="51844"/>
                    <a:pt x="20219" y="52555"/>
                    <a:pt x="20554" y="53141"/>
                  </a:cubicBezTo>
                  <a:cubicBezTo>
                    <a:pt x="20742" y="53455"/>
                    <a:pt x="21077" y="53664"/>
                    <a:pt x="21454" y="53706"/>
                  </a:cubicBezTo>
                  <a:cubicBezTo>
                    <a:pt x="22081" y="53832"/>
                    <a:pt x="22730" y="53957"/>
                    <a:pt x="23358" y="54083"/>
                  </a:cubicBezTo>
                  <a:cubicBezTo>
                    <a:pt x="27879" y="55025"/>
                    <a:pt x="32400" y="56029"/>
                    <a:pt x="36879" y="57201"/>
                  </a:cubicBezTo>
                  <a:cubicBezTo>
                    <a:pt x="37569" y="57369"/>
                    <a:pt x="38386" y="57432"/>
                    <a:pt x="38930" y="57829"/>
                  </a:cubicBezTo>
                  <a:cubicBezTo>
                    <a:pt x="39495" y="58248"/>
                    <a:pt x="39788" y="59001"/>
                    <a:pt x="40185" y="59608"/>
                  </a:cubicBezTo>
                  <a:cubicBezTo>
                    <a:pt x="40416" y="59964"/>
                    <a:pt x="40751" y="60236"/>
                    <a:pt x="40813" y="60759"/>
                  </a:cubicBezTo>
                  <a:cubicBezTo>
                    <a:pt x="40499" y="60676"/>
                    <a:pt x="40248" y="60613"/>
                    <a:pt x="40018" y="60550"/>
                  </a:cubicBezTo>
                  <a:cubicBezTo>
                    <a:pt x="36711" y="59629"/>
                    <a:pt x="33404" y="58708"/>
                    <a:pt x="30097" y="57787"/>
                  </a:cubicBezTo>
                  <a:cubicBezTo>
                    <a:pt x="29846" y="57704"/>
                    <a:pt x="29574" y="57662"/>
                    <a:pt x="29302" y="57620"/>
                  </a:cubicBezTo>
                  <a:cubicBezTo>
                    <a:pt x="29237" y="57606"/>
                    <a:pt x="29171" y="57600"/>
                    <a:pt x="29107" y="57600"/>
                  </a:cubicBezTo>
                  <a:cubicBezTo>
                    <a:pt x="28675" y="57600"/>
                    <a:pt x="28278" y="57892"/>
                    <a:pt x="28151" y="58311"/>
                  </a:cubicBezTo>
                  <a:cubicBezTo>
                    <a:pt x="28046" y="58813"/>
                    <a:pt x="28318" y="59315"/>
                    <a:pt x="28779" y="59504"/>
                  </a:cubicBezTo>
                  <a:cubicBezTo>
                    <a:pt x="28925" y="59566"/>
                    <a:pt x="29072" y="59608"/>
                    <a:pt x="29218" y="59650"/>
                  </a:cubicBezTo>
                  <a:cubicBezTo>
                    <a:pt x="32128" y="60425"/>
                    <a:pt x="35037" y="61199"/>
                    <a:pt x="37925" y="61952"/>
                  </a:cubicBezTo>
                  <a:cubicBezTo>
                    <a:pt x="39390" y="62329"/>
                    <a:pt x="40834" y="62706"/>
                    <a:pt x="42257" y="63208"/>
                  </a:cubicBezTo>
                  <a:cubicBezTo>
                    <a:pt x="42571" y="63313"/>
                    <a:pt x="42843" y="63501"/>
                    <a:pt x="43053" y="63773"/>
                  </a:cubicBezTo>
                  <a:cubicBezTo>
                    <a:pt x="43764" y="64841"/>
                    <a:pt x="44518" y="65887"/>
                    <a:pt x="45250" y="66955"/>
                  </a:cubicBezTo>
                  <a:cubicBezTo>
                    <a:pt x="45334" y="67080"/>
                    <a:pt x="45522" y="67206"/>
                    <a:pt x="45376" y="67436"/>
                  </a:cubicBezTo>
                  <a:cubicBezTo>
                    <a:pt x="45020" y="67415"/>
                    <a:pt x="44748" y="67206"/>
                    <a:pt x="44455" y="67059"/>
                  </a:cubicBezTo>
                  <a:cubicBezTo>
                    <a:pt x="40227" y="65008"/>
                    <a:pt x="36000" y="62999"/>
                    <a:pt x="31604" y="61345"/>
                  </a:cubicBezTo>
                  <a:cubicBezTo>
                    <a:pt x="31332" y="61220"/>
                    <a:pt x="31039" y="61115"/>
                    <a:pt x="30725" y="61073"/>
                  </a:cubicBezTo>
                  <a:cubicBezTo>
                    <a:pt x="30669" y="61063"/>
                    <a:pt x="30613" y="61057"/>
                    <a:pt x="30557" y="61057"/>
                  </a:cubicBezTo>
                  <a:cubicBezTo>
                    <a:pt x="30182" y="61057"/>
                    <a:pt x="29846" y="61297"/>
                    <a:pt x="29700" y="61680"/>
                  </a:cubicBezTo>
                  <a:cubicBezTo>
                    <a:pt x="29511" y="62078"/>
                    <a:pt x="29658" y="62559"/>
                    <a:pt x="30056" y="62810"/>
                  </a:cubicBezTo>
                  <a:cubicBezTo>
                    <a:pt x="30307" y="62978"/>
                    <a:pt x="30579" y="63104"/>
                    <a:pt x="30872" y="63208"/>
                  </a:cubicBezTo>
                  <a:cubicBezTo>
                    <a:pt x="32588" y="63857"/>
                    <a:pt x="34304" y="64527"/>
                    <a:pt x="35979" y="65301"/>
                  </a:cubicBezTo>
                  <a:cubicBezTo>
                    <a:pt x="39599" y="67017"/>
                    <a:pt x="43325" y="68524"/>
                    <a:pt x="46904" y="70366"/>
                  </a:cubicBezTo>
                  <a:cubicBezTo>
                    <a:pt x="47553" y="70722"/>
                    <a:pt x="47574" y="70701"/>
                    <a:pt x="47511" y="71412"/>
                  </a:cubicBezTo>
                  <a:cubicBezTo>
                    <a:pt x="47385" y="73150"/>
                    <a:pt x="47239" y="74887"/>
                    <a:pt x="47092" y="76624"/>
                  </a:cubicBezTo>
                  <a:cubicBezTo>
                    <a:pt x="47071" y="76833"/>
                    <a:pt x="47176" y="77126"/>
                    <a:pt x="46883" y="77273"/>
                  </a:cubicBezTo>
                  <a:cubicBezTo>
                    <a:pt x="46799" y="77210"/>
                    <a:pt x="46736" y="77168"/>
                    <a:pt x="46653" y="77105"/>
                  </a:cubicBezTo>
                  <a:cubicBezTo>
                    <a:pt x="42739" y="72940"/>
                    <a:pt x="38302" y="69361"/>
                    <a:pt x="33844" y="65824"/>
                  </a:cubicBezTo>
                  <a:cubicBezTo>
                    <a:pt x="33551" y="65573"/>
                    <a:pt x="33258" y="65364"/>
                    <a:pt x="32944" y="65176"/>
                  </a:cubicBezTo>
                  <a:cubicBezTo>
                    <a:pt x="32777" y="65083"/>
                    <a:pt x="32612" y="65043"/>
                    <a:pt x="32455" y="65043"/>
                  </a:cubicBezTo>
                  <a:cubicBezTo>
                    <a:pt x="31684" y="65043"/>
                    <a:pt x="31128" y="66022"/>
                    <a:pt x="31772" y="66682"/>
                  </a:cubicBezTo>
                  <a:cubicBezTo>
                    <a:pt x="32065" y="66975"/>
                    <a:pt x="32358" y="67227"/>
                    <a:pt x="32672" y="67457"/>
                  </a:cubicBezTo>
                  <a:cubicBezTo>
                    <a:pt x="37527" y="71224"/>
                    <a:pt x="42153" y="75263"/>
                    <a:pt x="46527" y="79533"/>
                  </a:cubicBezTo>
                  <a:cubicBezTo>
                    <a:pt x="46695" y="79700"/>
                    <a:pt x="46862" y="79826"/>
                    <a:pt x="46841" y="80056"/>
                  </a:cubicBezTo>
                  <a:cubicBezTo>
                    <a:pt x="46757" y="81270"/>
                    <a:pt x="46674" y="82484"/>
                    <a:pt x="46590" y="83740"/>
                  </a:cubicBezTo>
                  <a:cubicBezTo>
                    <a:pt x="46192" y="83552"/>
                    <a:pt x="46004" y="83258"/>
                    <a:pt x="45774" y="83028"/>
                  </a:cubicBezTo>
                  <a:cubicBezTo>
                    <a:pt x="42278" y="79407"/>
                    <a:pt x="38783" y="75808"/>
                    <a:pt x="35267" y="72208"/>
                  </a:cubicBezTo>
                  <a:cubicBezTo>
                    <a:pt x="34953" y="71873"/>
                    <a:pt x="34618" y="71559"/>
                    <a:pt x="34262" y="71287"/>
                  </a:cubicBezTo>
                  <a:cubicBezTo>
                    <a:pt x="34065" y="71136"/>
                    <a:pt x="33833" y="71062"/>
                    <a:pt x="33603" y="71062"/>
                  </a:cubicBezTo>
                  <a:cubicBezTo>
                    <a:pt x="33323" y="71062"/>
                    <a:pt x="33046" y="71173"/>
                    <a:pt x="32839" y="71392"/>
                  </a:cubicBezTo>
                  <a:cubicBezTo>
                    <a:pt x="32525" y="71768"/>
                    <a:pt x="32546" y="72250"/>
                    <a:pt x="32965" y="72731"/>
                  </a:cubicBezTo>
                  <a:cubicBezTo>
                    <a:pt x="33342" y="73150"/>
                    <a:pt x="33781" y="73547"/>
                    <a:pt x="34179" y="73966"/>
                  </a:cubicBezTo>
                  <a:cubicBezTo>
                    <a:pt x="37967" y="77984"/>
                    <a:pt x="41902" y="81856"/>
                    <a:pt x="45815" y="85728"/>
                  </a:cubicBezTo>
                  <a:cubicBezTo>
                    <a:pt x="46381" y="86251"/>
                    <a:pt x="46569" y="86733"/>
                    <a:pt x="46276" y="87507"/>
                  </a:cubicBezTo>
                  <a:cubicBezTo>
                    <a:pt x="45774" y="87151"/>
                    <a:pt x="45313" y="86837"/>
                    <a:pt x="44853" y="86523"/>
                  </a:cubicBezTo>
                  <a:cubicBezTo>
                    <a:pt x="41357" y="84054"/>
                    <a:pt x="37841" y="81584"/>
                    <a:pt x="34179" y="79345"/>
                  </a:cubicBezTo>
                  <a:cubicBezTo>
                    <a:pt x="33907" y="79177"/>
                    <a:pt x="33655" y="79031"/>
                    <a:pt x="33362" y="78926"/>
                  </a:cubicBezTo>
                  <a:cubicBezTo>
                    <a:pt x="33235" y="78866"/>
                    <a:pt x="33101" y="78837"/>
                    <a:pt x="32969" y="78837"/>
                  </a:cubicBezTo>
                  <a:cubicBezTo>
                    <a:pt x="32645" y="78837"/>
                    <a:pt x="32333" y="79011"/>
                    <a:pt x="32169" y="79324"/>
                  </a:cubicBezTo>
                  <a:cubicBezTo>
                    <a:pt x="31918" y="79721"/>
                    <a:pt x="32002" y="80245"/>
                    <a:pt x="32379" y="80559"/>
                  </a:cubicBezTo>
                  <a:cubicBezTo>
                    <a:pt x="32567" y="80726"/>
                    <a:pt x="32776" y="80852"/>
                    <a:pt x="32986" y="80977"/>
                  </a:cubicBezTo>
                  <a:cubicBezTo>
                    <a:pt x="37318" y="83635"/>
                    <a:pt x="41441" y="86628"/>
                    <a:pt x="45753" y="89349"/>
                  </a:cubicBezTo>
                  <a:cubicBezTo>
                    <a:pt x="46108" y="89516"/>
                    <a:pt x="46318" y="89914"/>
                    <a:pt x="46255" y="90312"/>
                  </a:cubicBezTo>
                  <a:cubicBezTo>
                    <a:pt x="46192" y="90981"/>
                    <a:pt x="46192" y="91672"/>
                    <a:pt x="46150" y="92342"/>
                  </a:cubicBezTo>
                  <a:cubicBezTo>
                    <a:pt x="46108" y="93598"/>
                    <a:pt x="46067" y="94874"/>
                    <a:pt x="46004" y="96130"/>
                  </a:cubicBezTo>
                  <a:cubicBezTo>
                    <a:pt x="45978" y="96134"/>
                    <a:pt x="45954" y="96136"/>
                    <a:pt x="45931" y="96136"/>
                  </a:cubicBezTo>
                  <a:cubicBezTo>
                    <a:pt x="45696" y="96136"/>
                    <a:pt x="45618" y="95951"/>
                    <a:pt x="45522" y="95837"/>
                  </a:cubicBezTo>
                  <a:cubicBezTo>
                    <a:pt x="42634" y="92488"/>
                    <a:pt x="39516" y="89370"/>
                    <a:pt x="36439" y="86210"/>
                  </a:cubicBezTo>
                  <a:cubicBezTo>
                    <a:pt x="36272" y="86021"/>
                    <a:pt x="36083" y="85854"/>
                    <a:pt x="35895" y="85707"/>
                  </a:cubicBezTo>
                  <a:cubicBezTo>
                    <a:pt x="35716" y="85558"/>
                    <a:pt x="35503" y="85484"/>
                    <a:pt x="35291" y="85484"/>
                  </a:cubicBezTo>
                  <a:cubicBezTo>
                    <a:pt x="35058" y="85484"/>
                    <a:pt x="34826" y="85574"/>
                    <a:pt x="34639" y="85749"/>
                  </a:cubicBezTo>
                  <a:cubicBezTo>
                    <a:pt x="34241" y="86084"/>
                    <a:pt x="34200" y="86670"/>
                    <a:pt x="34514" y="87068"/>
                  </a:cubicBezTo>
                  <a:cubicBezTo>
                    <a:pt x="34702" y="87319"/>
                    <a:pt x="34911" y="87549"/>
                    <a:pt x="35121" y="87758"/>
                  </a:cubicBezTo>
                  <a:cubicBezTo>
                    <a:pt x="38616" y="91337"/>
                    <a:pt x="42111" y="94895"/>
                    <a:pt x="45481" y="98579"/>
                  </a:cubicBezTo>
                  <a:cubicBezTo>
                    <a:pt x="45648" y="98767"/>
                    <a:pt x="45920" y="98935"/>
                    <a:pt x="45920" y="99249"/>
                  </a:cubicBezTo>
                  <a:cubicBezTo>
                    <a:pt x="45899" y="99960"/>
                    <a:pt x="45983" y="100693"/>
                    <a:pt x="45815" y="101467"/>
                  </a:cubicBezTo>
                  <a:cubicBezTo>
                    <a:pt x="45355" y="101237"/>
                    <a:pt x="44936" y="100965"/>
                    <a:pt x="44539" y="100651"/>
                  </a:cubicBezTo>
                  <a:cubicBezTo>
                    <a:pt x="41127" y="98097"/>
                    <a:pt x="37758" y="95481"/>
                    <a:pt x="34262" y="93053"/>
                  </a:cubicBezTo>
                  <a:cubicBezTo>
                    <a:pt x="34032" y="92865"/>
                    <a:pt x="33760" y="92698"/>
                    <a:pt x="33488" y="92572"/>
                  </a:cubicBezTo>
                  <a:cubicBezTo>
                    <a:pt x="33349" y="92499"/>
                    <a:pt x="33200" y="92464"/>
                    <a:pt x="33052" y="92464"/>
                  </a:cubicBezTo>
                  <a:cubicBezTo>
                    <a:pt x="32777" y="92464"/>
                    <a:pt x="32507" y="92584"/>
                    <a:pt x="32316" y="92802"/>
                  </a:cubicBezTo>
                  <a:cubicBezTo>
                    <a:pt x="32023" y="93179"/>
                    <a:pt x="32023" y="93723"/>
                    <a:pt x="32358" y="94079"/>
                  </a:cubicBezTo>
                  <a:cubicBezTo>
                    <a:pt x="32567" y="94288"/>
                    <a:pt x="32797" y="94498"/>
                    <a:pt x="33069" y="94665"/>
                  </a:cubicBezTo>
                  <a:cubicBezTo>
                    <a:pt x="34827" y="95942"/>
                    <a:pt x="36586" y="97197"/>
                    <a:pt x="38344" y="98474"/>
                  </a:cubicBezTo>
                  <a:cubicBezTo>
                    <a:pt x="40688" y="100211"/>
                    <a:pt x="43011" y="101990"/>
                    <a:pt x="45502" y="103476"/>
                  </a:cubicBezTo>
                  <a:cubicBezTo>
                    <a:pt x="45836" y="103686"/>
                    <a:pt x="45857" y="103916"/>
                    <a:pt x="45857" y="104230"/>
                  </a:cubicBezTo>
                  <a:cubicBezTo>
                    <a:pt x="45836" y="106134"/>
                    <a:pt x="45836" y="108039"/>
                    <a:pt x="45815" y="109923"/>
                  </a:cubicBezTo>
                  <a:cubicBezTo>
                    <a:pt x="45815" y="110069"/>
                    <a:pt x="45836" y="110236"/>
                    <a:pt x="45585" y="110299"/>
                  </a:cubicBezTo>
                  <a:cubicBezTo>
                    <a:pt x="45376" y="110048"/>
                    <a:pt x="45167" y="109797"/>
                    <a:pt x="44936" y="109546"/>
                  </a:cubicBezTo>
                  <a:cubicBezTo>
                    <a:pt x="41609" y="105590"/>
                    <a:pt x="38176" y="101718"/>
                    <a:pt x="34514" y="98056"/>
                  </a:cubicBezTo>
                  <a:cubicBezTo>
                    <a:pt x="34283" y="97763"/>
                    <a:pt x="33990" y="97532"/>
                    <a:pt x="33676" y="97344"/>
                  </a:cubicBezTo>
                  <a:cubicBezTo>
                    <a:pt x="33537" y="97271"/>
                    <a:pt x="33388" y="97236"/>
                    <a:pt x="33240" y="97236"/>
                  </a:cubicBezTo>
                  <a:cubicBezTo>
                    <a:pt x="32965" y="97236"/>
                    <a:pt x="32695" y="97356"/>
                    <a:pt x="32504" y="97574"/>
                  </a:cubicBezTo>
                  <a:cubicBezTo>
                    <a:pt x="32211" y="97909"/>
                    <a:pt x="32190" y="98390"/>
                    <a:pt x="32442" y="98767"/>
                  </a:cubicBezTo>
                  <a:cubicBezTo>
                    <a:pt x="32609" y="98976"/>
                    <a:pt x="32797" y="99186"/>
                    <a:pt x="33007" y="99374"/>
                  </a:cubicBezTo>
                  <a:cubicBezTo>
                    <a:pt x="37255" y="103727"/>
                    <a:pt x="41316" y="108269"/>
                    <a:pt x="45292" y="112894"/>
                  </a:cubicBezTo>
                  <a:cubicBezTo>
                    <a:pt x="45941" y="113648"/>
                    <a:pt x="45815" y="114360"/>
                    <a:pt x="45815" y="115155"/>
                  </a:cubicBezTo>
                  <a:cubicBezTo>
                    <a:pt x="45648" y="115155"/>
                    <a:pt x="45481" y="115092"/>
                    <a:pt x="45376" y="114946"/>
                  </a:cubicBezTo>
                  <a:cubicBezTo>
                    <a:pt x="44476" y="114150"/>
                    <a:pt x="43618" y="113313"/>
                    <a:pt x="42697" y="112560"/>
                  </a:cubicBezTo>
                  <a:cubicBezTo>
                    <a:pt x="38511" y="109169"/>
                    <a:pt x="34325" y="105778"/>
                    <a:pt x="30118" y="102388"/>
                  </a:cubicBezTo>
                  <a:cubicBezTo>
                    <a:pt x="30077" y="102346"/>
                    <a:pt x="30035" y="102304"/>
                    <a:pt x="29972" y="102283"/>
                  </a:cubicBezTo>
                  <a:cubicBezTo>
                    <a:pt x="29739" y="102131"/>
                    <a:pt x="29496" y="102053"/>
                    <a:pt x="29269" y="102053"/>
                  </a:cubicBezTo>
                  <a:cubicBezTo>
                    <a:pt x="29028" y="102053"/>
                    <a:pt x="28805" y="102142"/>
                    <a:pt x="28632" y="102325"/>
                  </a:cubicBezTo>
                  <a:cubicBezTo>
                    <a:pt x="28277" y="102702"/>
                    <a:pt x="28277" y="103288"/>
                    <a:pt x="28611" y="103665"/>
                  </a:cubicBezTo>
                  <a:cubicBezTo>
                    <a:pt x="28863" y="103958"/>
                    <a:pt x="29135" y="104209"/>
                    <a:pt x="29428" y="104418"/>
                  </a:cubicBezTo>
                  <a:cubicBezTo>
                    <a:pt x="32755" y="107118"/>
                    <a:pt x="36104" y="109797"/>
                    <a:pt x="39453" y="112497"/>
                  </a:cubicBezTo>
                  <a:cubicBezTo>
                    <a:pt x="41420" y="114067"/>
                    <a:pt x="43367" y="115657"/>
                    <a:pt x="45250" y="117311"/>
                  </a:cubicBezTo>
                  <a:cubicBezTo>
                    <a:pt x="45878" y="117792"/>
                    <a:pt x="46150" y="118587"/>
                    <a:pt x="45941" y="119341"/>
                  </a:cubicBezTo>
                  <a:cubicBezTo>
                    <a:pt x="45892" y="119355"/>
                    <a:pt x="45843" y="119362"/>
                    <a:pt x="45796" y="119362"/>
                  </a:cubicBezTo>
                  <a:cubicBezTo>
                    <a:pt x="45702" y="119362"/>
                    <a:pt x="45613" y="119334"/>
                    <a:pt x="45543" y="119278"/>
                  </a:cubicBezTo>
                  <a:cubicBezTo>
                    <a:pt x="42446" y="117666"/>
                    <a:pt x="39348" y="116055"/>
                    <a:pt x="36251" y="114443"/>
                  </a:cubicBezTo>
                  <a:cubicBezTo>
                    <a:pt x="34890" y="113732"/>
                    <a:pt x="33551" y="112978"/>
                    <a:pt x="32190" y="112288"/>
                  </a:cubicBezTo>
                  <a:cubicBezTo>
                    <a:pt x="31971" y="112174"/>
                    <a:pt x="31765" y="112121"/>
                    <a:pt x="31580" y="112121"/>
                  </a:cubicBezTo>
                  <a:cubicBezTo>
                    <a:pt x="31253" y="112121"/>
                    <a:pt x="30990" y="112287"/>
                    <a:pt x="30830" y="112581"/>
                  </a:cubicBezTo>
                  <a:cubicBezTo>
                    <a:pt x="30579" y="113062"/>
                    <a:pt x="30725" y="113648"/>
                    <a:pt x="31165" y="113962"/>
                  </a:cubicBezTo>
                  <a:cubicBezTo>
                    <a:pt x="31395" y="114129"/>
                    <a:pt x="31625" y="114255"/>
                    <a:pt x="31876" y="114380"/>
                  </a:cubicBezTo>
                  <a:cubicBezTo>
                    <a:pt x="34702" y="115908"/>
                    <a:pt x="37548" y="117436"/>
                    <a:pt x="40458" y="118838"/>
                  </a:cubicBezTo>
                  <a:cubicBezTo>
                    <a:pt x="42132" y="119655"/>
                    <a:pt x="43785" y="120534"/>
                    <a:pt x="45481" y="121329"/>
                  </a:cubicBezTo>
                  <a:cubicBezTo>
                    <a:pt x="45962" y="121517"/>
                    <a:pt x="46276" y="121999"/>
                    <a:pt x="46255" y="122522"/>
                  </a:cubicBezTo>
                  <a:cubicBezTo>
                    <a:pt x="46318" y="123443"/>
                    <a:pt x="46443" y="124364"/>
                    <a:pt x="46506" y="125264"/>
                  </a:cubicBezTo>
                  <a:cubicBezTo>
                    <a:pt x="46569" y="125494"/>
                    <a:pt x="46548" y="125745"/>
                    <a:pt x="46464" y="125954"/>
                  </a:cubicBezTo>
                  <a:cubicBezTo>
                    <a:pt x="46192" y="125892"/>
                    <a:pt x="45920" y="125745"/>
                    <a:pt x="45711" y="125557"/>
                  </a:cubicBezTo>
                  <a:cubicBezTo>
                    <a:pt x="42132" y="123401"/>
                    <a:pt x="38574" y="121245"/>
                    <a:pt x="34995" y="119090"/>
                  </a:cubicBezTo>
                  <a:cubicBezTo>
                    <a:pt x="34723" y="118901"/>
                    <a:pt x="34409" y="118755"/>
                    <a:pt x="34095" y="118650"/>
                  </a:cubicBezTo>
                  <a:cubicBezTo>
                    <a:pt x="33990" y="118608"/>
                    <a:pt x="33883" y="118589"/>
                    <a:pt x="33777" y="118589"/>
                  </a:cubicBezTo>
                  <a:cubicBezTo>
                    <a:pt x="33461" y="118589"/>
                    <a:pt x="33158" y="118765"/>
                    <a:pt x="32986" y="119048"/>
                  </a:cubicBezTo>
                  <a:cubicBezTo>
                    <a:pt x="32755" y="119466"/>
                    <a:pt x="32839" y="119990"/>
                    <a:pt x="33195" y="120303"/>
                  </a:cubicBezTo>
                  <a:cubicBezTo>
                    <a:pt x="33321" y="120408"/>
                    <a:pt x="33446" y="120492"/>
                    <a:pt x="33572" y="120576"/>
                  </a:cubicBezTo>
                  <a:cubicBezTo>
                    <a:pt x="36690" y="122459"/>
                    <a:pt x="39746" y="124447"/>
                    <a:pt x="42969" y="126185"/>
                  </a:cubicBezTo>
                  <a:cubicBezTo>
                    <a:pt x="43974" y="126708"/>
                    <a:pt x="44936" y="127294"/>
                    <a:pt x="45899" y="127901"/>
                  </a:cubicBezTo>
                  <a:cubicBezTo>
                    <a:pt x="46988" y="128571"/>
                    <a:pt x="47322" y="129491"/>
                    <a:pt x="47050" y="130831"/>
                  </a:cubicBezTo>
                  <a:cubicBezTo>
                    <a:pt x="46715" y="130810"/>
                    <a:pt x="46401" y="130705"/>
                    <a:pt x="46108" y="130559"/>
                  </a:cubicBezTo>
                  <a:cubicBezTo>
                    <a:pt x="41902" y="128989"/>
                    <a:pt x="37716" y="127419"/>
                    <a:pt x="33530" y="125850"/>
                  </a:cubicBezTo>
                  <a:cubicBezTo>
                    <a:pt x="33216" y="125703"/>
                    <a:pt x="32902" y="125599"/>
                    <a:pt x="32567" y="125536"/>
                  </a:cubicBezTo>
                  <a:cubicBezTo>
                    <a:pt x="32501" y="125521"/>
                    <a:pt x="32434" y="125513"/>
                    <a:pt x="32368" y="125513"/>
                  </a:cubicBezTo>
                  <a:cubicBezTo>
                    <a:pt x="31975" y="125513"/>
                    <a:pt x="31604" y="125770"/>
                    <a:pt x="31479" y="126164"/>
                  </a:cubicBezTo>
                  <a:cubicBezTo>
                    <a:pt x="31311" y="126582"/>
                    <a:pt x="31479" y="127043"/>
                    <a:pt x="31876" y="127273"/>
                  </a:cubicBezTo>
                  <a:cubicBezTo>
                    <a:pt x="32086" y="127419"/>
                    <a:pt x="32295" y="127524"/>
                    <a:pt x="32525" y="127608"/>
                  </a:cubicBezTo>
                  <a:cubicBezTo>
                    <a:pt x="37109" y="129366"/>
                    <a:pt x="41671" y="131145"/>
                    <a:pt x="46360" y="132610"/>
                  </a:cubicBezTo>
                  <a:cubicBezTo>
                    <a:pt x="47574" y="132987"/>
                    <a:pt x="47574" y="132987"/>
                    <a:pt x="47783" y="134242"/>
                  </a:cubicBezTo>
                  <a:cubicBezTo>
                    <a:pt x="47950" y="135184"/>
                    <a:pt x="48097" y="136126"/>
                    <a:pt x="48264" y="137256"/>
                  </a:cubicBezTo>
                  <a:cubicBezTo>
                    <a:pt x="47825" y="137005"/>
                    <a:pt x="47532" y="136859"/>
                    <a:pt x="47239" y="136691"/>
                  </a:cubicBezTo>
                  <a:cubicBezTo>
                    <a:pt x="43764" y="134703"/>
                    <a:pt x="40290" y="132694"/>
                    <a:pt x="36795" y="130705"/>
                  </a:cubicBezTo>
                  <a:cubicBezTo>
                    <a:pt x="36565" y="130559"/>
                    <a:pt x="36313" y="130412"/>
                    <a:pt x="36062" y="130308"/>
                  </a:cubicBezTo>
                  <a:cubicBezTo>
                    <a:pt x="35916" y="130242"/>
                    <a:pt x="35774" y="130212"/>
                    <a:pt x="35640" y="130212"/>
                  </a:cubicBezTo>
                  <a:cubicBezTo>
                    <a:pt x="34794" y="130212"/>
                    <a:pt x="34266" y="131386"/>
                    <a:pt x="35079" y="131982"/>
                  </a:cubicBezTo>
                  <a:cubicBezTo>
                    <a:pt x="35309" y="132149"/>
                    <a:pt x="35539" y="132296"/>
                    <a:pt x="35790" y="132422"/>
                  </a:cubicBezTo>
                  <a:cubicBezTo>
                    <a:pt x="37381" y="133342"/>
                    <a:pt x="38972" y="134242"/>
                    <a:pt x="40562" y="135184"/>
                  </a:cubicBezTo>
                  <a:cubicBezTo>
                    <a:pt x="42906" y="136566"/>
                    <a:pt x="45334" y="137821"/>
                    <a:pt x="47741" y="139098"/>
                  </a:cubicBezTo>
                  <a:cubicBezTo>
                    <a:pt x="48432" y="139454"/>
                    <a:pt x="48892" y="139852"/>
                    <a:pt x="48871" y="140668"/>
                  </a:cubicBezTo>
                  <a:cubicBezTo>
                    <a:pt x="48871" y="140919"/>
                    <a:pt x="48934" y="141149"/>
                    <a:pt x="49018" y="141379"/>
                  </a:cubicBezTo>
                  <a:cubicBezTo>
                    <a:pt x="49127" y="141725"/>
                    <a:pt x="49458" y="141961"/>
                    <a:pt x="49804" y="141961"/>
                  </a:cubicBezTo>
                  <a:cubicBezTo>
                    <a:pt x="49856" y="141961"/>
                    <a:pt x="49908" y="141955"/>
                    <a:pt x="49959" y="141944"/>
                  </a:cubicBezTo>
                  <a:cubicBezTo>
                    <a:pt x="50357" y="141882"/>
                    <a:pt x="50629" y="141568"/>
                    <a:pt x="50650" y="141170"/>
                  </a:cubicBezTo>
                  <a:cubicBezTo>
                    <a:pt x="50650" y="140877"/>
                    <a:pt x="50650" y="140563"/>
                    <a:pt x="50608" y="140270"/>
                  </a:cubicBezTo>
                  <a:cubicBezTo>
                    <a:pt x="50441" y="139077"/>
                    <a:pt x="50294" y="137884"/>
                    <a:pt x="50106" y="136712"/>
                  </a:cubicBezTo>
                  <a:cubicBezTo>
                    <a:pt x="50001" y="136335"/>
                    <a:pt x="50106" y="135917"/>
                    <a:pt x="50357" y="135624"/>
                  </a:cubicBezTo>
                  <a:cubicBezTo>
                    <a:pt x="53831" y="131480"/>
                    <a:pt x="57034" y="127147"/>
                    <a:pt x="60634" y="123108"/>
                  </a:cubicBezTo>
                  <a:cubicBezTo>
                    <a:pt x="60801" y="122941"/>
                    <a:pt x="60947" y="122731"/>
                    <a:pt x="61073" y="122543"/>
                  </a:cubicBezTo>
                  <a:cubicBezTo>
                    <a:pt x="61563" y="121800"/>
                    <a:pt x="60943" y="121009"/>
                    <a:pt x="60249" y="121009"/>
                  </a:cubicBezTo>
                  <a:cubicBezTo>
                    <a:pt x="60025" y="121009"/>
                    <a:pt x="59792" y="121092"/>
                    <a:pt x="59587" y="121287"/>
                  </a:cubicBezTo>
                  <a:cubicBezTo>
                    <a:pt x="59357" y="121517"/>
                    <a:pt x="59127" y="121769"/>
                    <a:pt x="58896" y="122020"/>
                  </a:cubicBezTo>
                  <a:cubicBezTo>
                    <a:pt x="55903" y="125410"/>
                    <a:pt x="53141" y="128968"/>
                    <a:pt x="50420" y="132547"/>
                  </a:cubicBezTo>
                  <a:cubicBezTo>
                    <a:pt x="50211" y="132840"/>
                    <a:pt x="50064" y="133175"/>
                    <a:pt x="49625" y="133363"/>
                  </a:cubicBezTo>
                  <a:cubicBezTo>
                    <a:pt x="49499" y="132568"/>
                    <a:pt x="49415" y="131856"/>
                    <a:pt x="49248" y="131145"/>
                  </a:cubicBezTo>
                  <a:cubicBezTo>
                    <a:pt x="49101" y="130496"/>
                    <a:pt x="49290" y="130057"/>
                    <a:pt x="49708" y="129575"/>
                  </a:cubicBezTo>
                  <a:cubicBezTo>
                    <a:pt x="51069" y="127985"/>
                    <a:pt x="52492" y="126457"/>
                    <a:pt x="53894" y="124908"/>
                  </a:cubicBezTo>
                  <a:cubicBezTo>
                    <a:pt x="56343" y="122187"/>
                    <a:pt x="58792" y="119424"/>
                    <a:pt x="61240" y="116683"/>
                  </a:cubicBezTo>
                  <a:cubicBezTo>
                    <a:pt x="61513" y="116369"/>
                    <a:pt x="61847" y="116076"/>
                    <a:pt x="62120" y="115741"/>
                  </a:cubicBezTo>
                  <a:cubicBezTo>
                    <a:pt x="62496" y="115280"/>
                    <a:pt x="62496" y="114778"/>
                    <a:pt x="62161" y="114401"/>
                  </a:cubicBezTo>
                  <a:cubicBezTo>
                    <a:pt x="61971" y="114178"/>
                    <a:pt x="61698" y="114068"/>
                    <a:pt x="61424" y="114068"/>
                  </a:cubicBezTo>
                  <a:cubicBezTo>
                    <a:pt x="61184" y="114068"/>
                    <a:pt x="60944" y="114152"/>
                    <a:pt x="60759" y="114318"/>
                  </a:cubicBezTo>
                  <a:cubicBezTo>
                    <a:pt x="60403" y="114632"/>
                    <a:pt x="60068" y="114946"/>
                    <a:pt x="59775" y="115301"/>
                  </a:cubicBezTo>
                  <a:cubicBezTo>
                    <a:pt x="56301" y="119131"/>
                    <a:pt x="52869" y="123003"/>
                    <a:pt x="49499" y="126938"/>
                  </a:cubicBezTo>
                  <a:cubicBezTo>
                    <a:pt x="49311" y="127147"/>
                    <a:pt x="49185" y="127482"/>
                    <a:pt x="48829" y="127524"/>
                  </a:cubicBezTo>
                  <a:cubicBezTo>
                    <a:pt x="48515" y="126436"/>
                    <a:pt x="48515" y="126457"/>
                    <a:pt x="48955" y="125599"/>
                  </a:cubicBezTo>
                  <a:cubicBezTo>
                    <a:pt x="51613" y="120492"/>
                    <a:pt x="54522" y="115511"/>
                    <a:pt x="57682" y="110697"/>
                  </a:cubicBezTo>
                  <a:cubicBezTo>
                    <a:pt x="57829" y="110467"/>
                    <a:pt x="57975" y="110216"/>
                    <a:pt x="58080" y="109964"/>
                  </a:cubicBezTo>
                  <a:cubicBezTo>
                    <a:pt x="58268" y="109567"/>
                    <a:pt x="58122" y="109085"/>
                    <a:pt x="57745" y="108834"/>
                  </a:cubicBezTo>
                  <a:cubicBezTo>
                    <a:pt x="57570" y="108715"/>
                    <a:pt x="57371" y="108656"/>
                    <a:pt x="57174" y="108656"/>
                  </a:cubicBezTo>
                  <a:cubicBezTo>
                    <a:pt x="56924" y="108656"/>
                    <a:pt x="56677" y="108751"/>
                    <a:pt x="56489" y="108939"/>
                  </a:cubicBezTo>
                  <a:cubicBezTo>
                    <a:pt x="56343" y="109085"/>
                    <a:pt x="56196" y="109274"/>
                    <a:pt x="56092" y="109441"/>
                  </a:cubicBezTo>
                  <a:cubicBezTo>
                    <a:pt x="53413" y="113522"/>
                    <a:pt x="50859" y="117666"/>
                    <a:pt x="48683" y="122041"/>
                  </a:cubicBezTo>
                  <a:cubicBezTo>
                    <a:pt x="48578" y="122250"/>
                    <a:pt x="48536" y="122522"/>
                    <a:pt x="48180" y="122627"/>
                  </a:cubicBezTo>
                  <a:cubicBezTo>
                    <a:pt x="48076" y="120785"/>
                    <a:pt x="47971" y="118943"/>
                    <a:pt x="47867" y="117122"/>
                  </a:cubicBezTo>
                  <a:cubicBezTo>
                    <a:pt x="47867" y="116871"/>
                    <a:pt x="47950" y="116641"/>
                    <a:pt x="48118" y="116452"/>
                  </a:cubicBezTo>
                  <a:cubicBezTo>
                    <a:pt x="49227" y="114883"/>
                    <a:pt x="50378" y="113334"/>
                    <a:pt x="51613" y="111848"/>
                  </a:cubicBezTo>
                  <a:cubicBezTo>
                    <a:pt x="54501" y="108311"/>
                    <a:pt x="57410" y="104795"/>
                    <a:pt x="60299" y="101258"/>
                  </a:cubicBezTo>
                  <a:cubicBezTo>
                    <a:pt x="60550" y="100986"/>
                    <a:pt x="60759" y="100672"/>
                    <a:pt x="60927" y="100358"/>
                  </a:cubicBezTo>
                  <a:cubicBezTo>
                    <a:pt x="61136" y="100002"/>
                    <a:pt x="61073" y="99542"/>
                    <a:pt x="60759" y="99249"/>
                  </a:cubicBezTo>
                  <a:cubicBezTo>
                    <a:pt x="60584" y="99073"/>
                    <a:pt x="60349" y="98988"/>
                    <a:pt x="60112" y="98988"/>
                  </a:cubicBezTo>
                  <a:cubicBezTo>
                    <a:pt x="59953" y="98988"/>
                    <a:pt x="59793" y="99026"/>
                    <a:pt x="59650" y="99102"/>
                  </a:cubicBezTo>
                  <a:cubicBezTo>
                    <a:pt x="59357" y="99269"/>
                    <a:pt x="59106" y="99500"/>
                    <a:pt x="58917" y="99772"/>
                  </a:cubicBezTo>
                  <a:cubicBezTo>
                    <a:pt x="58038" y="100839"/>
                    <a:pt x="57180" y="101927"/>
                    <a:pt x="56280" y="102974"/>
                  </a:cubicBezTo>
                  <a:cubicBezTo>
                    <a:pt x="53518" y="106302"/>
                    <a:pt x="50713" y="109588"/>
                    <a:pt x="48201" y="113104"/>
                  </a:cubicBezTo>
                  <a:cubicBezTo>
                    <a:pt x="48123" y="113221"/>
                    <a:pt x="48063" y="113357"/>
                    <a:pt x="47902" y="113357"/>
                  </a:cubicBezTo>
                  <a:cubicBezTo>
                    <a:pt x="47890" y="113357"/>
                    <a:pt x="47879" y="113356"/>
                    <a:pt x="47867" y="113355"/>
                  </a:cubicBezTo>
                  <a:cubicBezTo>
                    <a:pt x="47762" y="113167"/>
                    <a:pt x="47741" y="112957"/>
                    <a:pt x="47762" y="112727"/>
                  </a:cubicBezTo>
                  <a:cubicBezTo>
                    <a:pt x="47762" y="111074"/>
                    <a:pt x="47783" y="109420"/>
                    <a:pt x="47741" y="107767"/>
                  </a:cubicBezTo>
                  <a:cubicBezTo>
                    <a:pt x="47720" y="107223"/>
                    <a:pt x="47908" y="106699"/>
                    <a:pt x="48306" y="106302"/>
                  </a:cubicBezTo>
                  <a:cubicBezTo>
                    <a:pt x="51404" y="102890"/>
                    <a:pt x="54543" y="99562"/>
                    <a:pt x="57808" y="96297"/>
                  </a:cubicBezTo>
                  <a:cubicBezTo>
                    <a:pt x="57955" y="96151"/>
                    <a:pt x="58101" y="96004"/>
                    <a:pt x="58248" y="95837"/>
                  </a:cubicBezTo>
                  <a:cubicBezTo>
                    <a:pt x="58603" y="95460"/>
                    <a:pt x="58582" y="94874"/>
                    <a:pt x="58227" y="94498"/>
                  </a:cubicBezTo>
                  <a:cubicBezTo>
                    <a:pt x="58038" y="94298"/>
                    <a:pt x="57785" y="94198"/>
                    <a:pt x="57530" y="94198"/>
                  </a:cubicBezTo>
                  <a:cubicBezTo>
                    <a:pt x="57303" y="94198"/>
                    <a:pt x="57074" y="94277"/>
                    <a:pt x="56887" y="94435"/>
                  </a:cubicBezTo>
                  <a:cubicBezTo>
                    <a:pt x="56510" y="94749"/>
                    <a:pt x="56155" y="95084"/>
                    <a:pt x="55820" y="95439"/>
                  </a:cubicBezTo>
                  <a:cubicBezTo>
                    <a:pt x="53329" y="97951"/>
                    <a:pt x="50901" y="100483"/>
                    <a:pt x="48578" y="103141"/>
                  </a:cubicBezTo>
                  <a:cubicBezTo>
                    <a:pt x="48369" y="103351"/>
                    <a:pt x="48243" y="103644"/>
                    <a:pt x="47867" y="103790"/>
                  </a:cubicBezTo>
                  <a:cubicBezTo>
                    <a:pt x="47846" y="103497"/>
                    <a:pt x="47825" y="103225"/>
                    <a:pt x="47825" y="102974"/>
                  </a:cubicBezTo>
                  <a:cubicBezTo>
                    <a:pt x="47846" y="101655"/>
                    <a:pt x="47887" y="100337"/>
                    <a:pt x="47887" y="99018"/>
                  </a:cubicBezTo>
                  <a:cubicBezTo>
                    <a:pt x="47825" y="98474"/>
                    <a:pt x="48139" y="97951"/>
                    <a:pt x="48641" y="97742"/>
                  </a:cubicBezTo>
                  <a:cubicBezTo>
                    <a:pt x="52890" y="95544"/>
                    <a:pt x="57055" y="93200"/>
                    <a:pt x="61220" y="90856"/>
                  </a:cubicBezTo>
                  <a:cubicBezTo>
                    <a:pt x="61429" y="90751"/>
                    <a:pt x="61638" y="90626"/>
                    <a:pt x="61827" y="90479"/>
                  </a:cubicBezTo>
                  <a:cubicBezTo>
                    <a:pt x="62182" y="90186"/>
                    <a:pt x="62308" y="89726"/>
                    <a:pt x="62120" y="89307"/>
                  </a:cubicBezTo>
                  <a:cubicBezTo>
                    <a:pt x="61955" y="88962"/>
                    <a:pt x="61622" y="88758"/>
                    <a:pt x="61264" y="88758"/>
                  </a:cubicBezTo>
                  <a:cubicBezTo>
                    <a:pt x="61166" y="88758"/>
                    <a:pt x="61067" y="88773"/>
                    <a:pt x="60968" y="88805"/>
                  </a:cubicBezTo>
                  <a:cubicBezTo>
                    <a:pt x="60696" y="88888"/>
                    <a:pt x="60445" y="88993"/>
                    <a:pt x="60215" y="89140"/>
                  </a:cubicBezTo>
                  <a:cubicBezTo>
                    <a:pt x="56448" y="91254"/>
                    <a:pt x="52680" y="93367"/>
                    <a:pt x="48913" y="95481"/>
                  </a:cubicBezTo>
                  <a:cubicBezTo>
                    <a:pt x="48667" y="95614"/>
                    <a:pt x="48455" y="95867"/>
                    <a:pt x="48106" y="95867"/>
                  </a:cubicBezTo>
                  <a:cubicBezTo>
                    <a:pt x="48070" y="95867"/>
                    <a:pt x="48032" y="95864"/>
                    <a:pt x="47992" y="95858"/>
                  </a:cubicBezTo>
                  <a:cubicBezTo>
                    <a:pt x="48034" y="95398"/>
                    <a:pt x="48034" y="94916"/>
                    <a:pt x="48013" y="94456"/>
                  </a:cubicBezTo>
                  <a:cubicBezTo>
                    <a:pt x="47825" y="93137"/>
                    <a:pt x="48411" y="92342"/>
                    <a:pt x="49499" y="91609"/>
                  </a:cubicBezTo>
                  <a:cubicBezTo>
                    <a:pt x="53685" y="88805"/>
                    <a:pt x="57829" y="85896"/>
                    <a:pt x="61994" y="83028"/>
                  </a:cubicBezTo>
                  <a:cubicBezTo>
                    <a:pt x="62287" y="82819"/>
                    <a:pt x="62601" y="82631"/>
                    <a:pt x="62894" y="82400"/>
                  </a:cubicBezTo>
                  <a:cubicBezTo>
                    <a:pt x="63396" y="81982"/>
                    <a:pt x="63501" y="81396"/>
                    <a:pt x="63166" y="80956"/>
                  </a:cubicBezTo>
                  <a:cubicBezTo>
                    <a:pt x="62980" y="80708"/>
                    <a:pt x="62713" y="80578"/>
                    <a:pt x="62414" y="80578"/>
                  </a:cubicBezTo>
                  <a:cubicBezTo>
                    <a:pt x="62208" y="80578"/>
                    <a:pt x="61986" y="80640"/>
                    <a:pt x="61764" y="80768"/>
                  </a:cubicBezTo>
                  <a:cubicBezTo>
                    <a:pt x="61659" y="80831"/>
                    <a:pt x="61554" y="80893"/>
                    <a:pt x="61471" y="80956"/>
                  </a:cubicBezTo>
                  <a:cubicBezTo>
                    <a:pt x="57348" y="83782"/>
                    <a:pt x="53204" y="86565"/>
                    <a:pt x="49185" y="89537"/>
                  </a:cubicBezTo>
                  <a:cubicBezTo>
                    <a:pt x="48934" y="89788"/>
                    <a:pt x="48620" y="89998"/>
                    <a:pt x="48306" y="90144"/>
                  </a:cubicBezTo>
                  <a:cubicBezTo>
                    <a:pt x="48076" y="89600"/>
                    <a:pt x="48432" y="89307"/>
                    <a:pt x="48683" y="88993"/>
                  </a:cubicBezTo>
                  <a:cubicBezTo>
                    <a:pt x="51927" y="84744"/>
                    <a:pt x="55443" y="80747"/>
                    <a:pt x="59085" y="76833"/>
                  </a:cubicBezTo>
                  <a:cubicBezTo>
                    <a:pt x="59231" y="76687"/>
                    <a:pt x="59357" y="76519"/>
                    <a:pt x="59482" y="76331"/>
                  </a:cubicBezTo>
                  <a:cubicBezTo>
                    <a:pt x="59912" y="75636"/>
                    <a:pt x="59336" y="74850"/>
                    <a:pt x="58652" y="74850"/>
                  </a:cubicBezTo>
                  <a:cubicBezTo>
                    <a:pt x="58471" y="74850"/>
                    <a:pt x="58281" y="74906"/>
                    <a:pt x="58101" y="75033"/>
                  </a:cubicBezTo>
                  <a:cubicBezTo>
                    <a:pt x="57892" y="75180"/>
                    <a:pt x="57724" y="75347"/>
                    <a:pt x="57557" y="75536"/>
                  </a:cubicBezTo>
                  <a:cubicBezTo>
                    <a:pt x="54648" y="78717"/>
                    <a:pt x="51676" y="81856"/>
                    <a:pt x="49101" y="85330"/>
                  </a:cubicBezTo>
                  <a:cubicBezTo>
                    <a:pt x="48934" y="85561"/>
                    <a:pt x="48808" y="85812"/>
                    <a:pt x="48536" y="85917"/>
                  </a:cubicBezTo>
                  <a:cubicBezTo>
                    <a:pt x="48369" y="85728"/>
                    <a:pt x="48432" y="85519"/>
                    <a:pt x="48453" y="85310"/>
                  </a:cubicBezTo>
                  <a:cubicBezTo>
                    <a:pt x="48536" y="84096"/>
                    <a:pt x="48683" y="82861"/>
                    <a:pt x="48662" y="81647"/>
                  </a:cubicBezTo>
                  <a:cubicBezTo>
                    <a:pt x="48662" y="80621"/>
                    <a:pt x="49080" y="79952"/>
                    <a:pt x="49813" y="79303"/>
                  </a:cubicBezTo>
                  <a:cubicBezTo>
                    <a:pt x="53392" y="76163"/>
                    <a:pt x="56992" y="73066"/>
                    <a:pt x="60613" y="70010"/>
                  </a:cubicBezTo>
                  <a:cubicBezTo>
                    <a:pt x="60885" y="69822"/>
                    <a:pt x="61136" y="69592"/>
                    <a:pt x="61345" y="69320"/>
                  </a:cubicBezTo>
                  <a:cubicBezTo>
                    <a:pt x="61617" y="68964"/>
                    <a:pt x="61596" y="68482"/>
                    <a:pt x="61324" y="68127"/>
                  </a:cubicBezTo>
                  <a:cubicBezTo>
                    <a:pt x="61134" y="67909"/>
                    <a:pt x="60863" y="67788"/>
                    <a:pt x="60588" y="67788"/>
                  </a:cubicBezTo>
                  <a:cubicBezTo>
                    <a:pt x="60440" y="67788"/>
                    <a:pt x="60291" y="67823"/>
                    <a:pt x="60152" y="67896"/>
                  </a:cubicBezTo>
                  <a:cubicBezTo>
                    <a:pt x="59859" y="68064"/>
                    <a:pt x="59587" y="68252"/>
                    <a:pt x="59336" y="68482"/>
                  </a:cubicBezTo>
                  <a:cubicBezTo>
                    <a:pt x="56029" y="71224"/>
                    <a:pt x="52785" y="74008"/>
                    <a:pt x="49646" y="76938"/>
                  </a:cubicBezTo>
                  <a:cubicBezTo>
                    <a:pt x="49478" y="77147"/>
                    <a:pt x="49248" y="77315"/>
                    <a:pt x="48997" y="77377"/>
                  </a:cubicBezTo>
                  <a:cubicBezTo>
                    <a:pt x="49060" y="76456"/>
                    <a:pt x="49122" y="75619"/>
                    <a:pt x="49185" y="74761"/>
                  </a:cubicBezTo>
                  <a:cubicBezTo>
                    <a:pt x="49206" y="74552"/>
                    <a:pt x="49311" y="74343"/>
                    <a:pt x="49499" y="74217"/>
                  </a:cubicBezTo>
                  <a:cubicBezTo>
                    <a:pt x="49708" y="74050"/>
                    <a:pt x="49897" y="73840"/>
                    <a:pt x="50085" y="73652"/>
                  </a:cubicBezTo>
                  <a:cubicBezTo>
                    <a:pt x="54648" y="69194"/>
                    <a:pt x="58917" y="64464"/>
                    <a:pt x="63564" y="60090"/>
                  </a:cubicBezTo>
                  <a:cubicBezTo>
                    <a:pt x="64275" y="59420"/>
                    <a:pt x="64380" y="58834"/>
                    <a:pt x="63899" y="58353"/>
                  </a:cubicBezTo>
                  <a:cubicBezTo>
                    <a:pt x="63708" y="58162"/>
                    <a:pt x="63504" y="58065"/>
                    <a:pt x="63276" y="58065"/>
                  </a:cubicBezTo>
                  <a:cubicBezTo>
                    <a:pt x="62953" y="58065"/>
                    <a:pt x="62583" y="58261"/>
                    <a:pt x="62140" y="58666"/>
                  </a:cubicBezTo>
                  <a:cubicBezTo>
                    <a:pt x="60717" y="59964"/>
                    <a:pt x="59336" y="61304"/>
                    <a:pt x="57996" y="62706"/>
                  </a:cubicBezTo>
                  <a:cubicBezTo>
                    <a:pt x="55317" y="65510"/>
                    <a:pt x="52618" y="68315"/>
                    <a:pt x="49918" y="71119"/>
                  </a:cubicBezTo>
                  <a:cubicBezTo>
                    <a:pt x="49813" y="71224"/>
                    <a:pt x="49708" y="71329"/>
                    <a:pt x="49415" y="71580"/>
                  </a:cubicBezTo>
                  <a:cubicBezTo>
                    <a:pt x="49666" y="70115"/>
                    <a:pt x="49373" y="68775"/>
                    <a:pt x="50294" y="67666"/>
                  </a:cubicBezTo>
                  <a:cubicBezTo>
                    <a:pt x="50525" y="67331"/>
                    <a:pt x="50755" y="66996"/>
                    <a:pt x="50943" y="66662"/>
                  </a:cubicBezTo>
                  <a:cubicBezTo>
                    <a:pt x="53915" y="62141"/>
                    <a:pt x="57117" y="57787"/>
                    <a:pt x="60529" y="53623"/>
                  </a:cubicBezTo>
                  <a:cubicBezTo>
                    <a:pt x="60696" y="53434"/>
                    <a:pt x="60843" y="53246"/>
                    <a:pt x="60968" y="53036"/>
                  </a:cubicBezTo>
                  <a:cubicBezTo>
                    <a:pt x="61220" y="52639"/>
                    <a:pt x="61157" y="52095"/>
                    <a:pt x="60801" y="51781"/>
                  </a:cubicBezTo>
                  <a:cubicBezTo>
                    <a:pt x="60621" y="51610"/>
                    <a:pt x="60392" y="51526"/>
                    <a:pt x="60162" y="51526"/>
                  </a:cubicBezTo>
                  <a:cubicBezTo>
                    <a:pt x="59911" y="51526"/>
                    <a:pt x="59658" y="51626"/>
                    <a:pt x="59461" y="51823"/>
                  </a:cubicBezTo>
                  <a:cubicBezTo>
                    <a:pt x="59294" y="51990"/>
                    <a:pt x="59127" y="52157"/>
                    <a:pt x="58980" y="52367"/>
                  </a:cubicBezTo>
                  <a:cubicBezTo>
                    <a:pt x="56029" y="55883"/>
                    <a:pt x="53287" y="59587"/>
                    <a:pt x="50755" y="63438"/>
                  </a:cubicBezTo>
                  <a:cubicBezTo>
                    <a:pt x="50608" y="63669"/>
                    <a:pt x="50525" y="63983"/>
                    <a:pt x="50106" y="64171"/>
                  </a:cubicBezTo>
                  <a:cubicBezTo>
                    <a:pt x="50294" y="62392"/>
                    <a:pt x="50462" y="60697"/>
                    <a:pt x="50629" y="59001"/>
                  </a:cubicBezTo>
                  <a:cubicBezTo>
                    <a:pt x="50650" y="58771"/>
                    <a:pt x="50839" y="58646"/>
                    <a:pt x="51006" y="58499"/>
                  </a:cubicBezTo>
                  <a:cubicBezTo>
                    <a:pt x="51885" y="57641"/>
                    <a:pt x="52764" y="56804"/>
                    <a:pt x="53664" y="55967"/>
                  </a:cubicBezTo>
                  <a:cubicBezTo>
                    <a:pt x="57745" y="52116"/>
                    <a:pt x="62015" y="48495"/>
                    <a:pt x="66159" y="44707"/>
                  </a:cubicBezTo>
                  <a:cubicBezTo>
                    <a:pt x="66389" y="44497"/>
                    <a:pt x="66598" y="44288"/>
                    <a:pt x="66808" y="44058"/>
                  </a:cubicBezTo>
                  <a:cubicBezTo>
                    <a:pt x="67080" y="43702"/>
                    <a:pt x="67059" y="43200"/>
                    <a:pt x="66766" y="42865"/>
                  </a:cubicBezTo>
                  <a:cubicBezTo>
                    <a:pt x="66588" y="42632"/>
                    <a:pt x="66311" y="42507"/>
                    <a:pt x="66029" y="42507"/>
                  </a:cubicBezTo>
                  <a:cubicBezTo>
                    <a:pt x="65881" y="42507"/>
                    <a:pt x="65731" y="42541"/>
                    <a:pt x="65594" y="42614"/>
                  </a:cubicBezTo>
                  <a:cubicBezTo>
                    <a:pt x="65385" y="42739"/>
                    <a:pt x="65175" y="42865"/>
                    <a:pt x="65008" y="43032"/>
                  </a:cubicBezTo>
                  <a:cubicBezTo>
                    <a:pt x="60592" y="47113"/>
                    <a:pt x="55924" y="50902"/>
                    <a:pt x="51697" y="55192"/>
                  </a:cubicBezTo>
                  <a:cubicBezTo>
                    <a:pt x="51550" y="55360"/>
                    <a:pt x="51425" y="55590"/>
                    <a:pt x="51069" y="55590"/>
                  </a:cubicBezTo>
                  <a:cubicBezTo>
                    <a:pt x="51048" y="54543"/>
                    <a:pt x="51257" y="53539"/>
                    <a:pt x="51383" y="52513"/>
                  </a:cubicBezTo>
                  <a:cubicBezTo>
                    <a:pt x="51425" y="52367"/>
                    <a:pt x="51508" y="52241"/>
                    <a:pt x="51634" y="52137"/>
                  </a:cubicBezTo>
                  <a:cubicBezTo>
                    <a:pt x="52973" y="50692"/>
                    <a:pt x="54334" y="49227"/>
                    <a:pt x="55694" y="47783"/>
                  </a:cubicBezTo>
                  <a:cubicBezTo>
                    <a:pt x="58896" y="44372"/>
                    <a:pt x="62140" y="41044"/>
                    <a:pt x="65259" y="37570"/>
                  </a:cubicBezTo>
                  <a:cubicBezTo>
                    <a:pt x="65510" y="37319"/>
                    <a:pt x="65740" y="37026"/>
                    <a:pt x="65887" y="36670"/>
                  </a:cubicBezTo>
                  <a:cubicBezTo>
                    <a:pt x="66033" y="36293"/>
                    <a:pt x="65929" y="35853"/>
                    <a:pt x="65594" y="35602"/>
                  </a:cubicBezTo>
                  <a:cubicBezTo>
                    <a:pt x="65424" y="35455"/>
                    <a:pt x="65211" y="35381"/>
                    <a:pt x="64998" y="35381"/>
                  </a:cubicBezTo>
                  <a:cubicBezTo>
                    <a:pt x="64818" y="35381"/>
                    <a:pt x="64638" y="35434"/>
                    <a:pt x="64485" y="35540"/>
                  </a:cubicBezTo>
                  <a:cubicBezTo>
                    <a:pt x="64192" y="35749"/>
                    <a:pt x="63919" y="36000"/>
                    <a:pt x="63689" y="36293"/>
                  </a:cubicBezTo>
                  <a:cubicBezTo>
                    <a:pt x="62601" y="37486"/>
                    <a:pt x="61513" y="38700"/>
                    <a:pt x="60403" y="39893"/>
                  </a:cubicBezTo>
                  <a:cubicBezTo>
                    <a:pt x="57682" y="42760"/>
                    <a:pt x="54941" y="45607"/>
                    <a:pt x="52325" y="48579"/>
                  </a:cubicBezTo>
                  <a:cubicBezTo>
                    <a:pt x="52230" y="48673"/>
                    <a:pt x="52153" y="48836"/>
                    <a:pt x="51938" y="48836"/>
                  </a:cubicBezTo>
                  <a:cubicBezTo>
                    <a:pt x="51915" y="48836"/>
                    <a:pt x="51891" y="48834"/>
                    <a:pt x="51864" y="48830"/>
                  </a:cubicBezTo>
                  <a:cubicBezTo>
                    <a:pt x="51948" y="48244"/>
                    <a:pt x="52032" y="47679"/>
                    <a:pt x="52094" y="47093"/>
                  </a:cubicBezTo>
                  <a:cubicBezTo>
                    <a:pt x="52136" y="46569"/>
                    <a:pt x="52325" y="46088"/>
                    <a:pt x="52638" y="45669"/>
                  </a:cubicBezTo>
                  <a:cubicBezTo>
                    <a:pt x="56092" y="40856"/>
                    <a:pt x="59231" y="35833"/>
                    <a:pt x="62580" y="30956"/>
                  </a:cubicBezTo>
                  <a:cubicBezTo>
                    <a:pt x="62726" y="30789"/>
                    <a:pt x="62831" y="30621"/>
                    <a:pt x="62936" y="30433"/>
                  </a:cubicBezTo>
                  <a:cubicBezTo>
                    <a:pt x="63229" y="29847"/>
                    <a:pt x="63124" y="29344"/>
                    <a:pt x="62664" y="29051"/>
                  </a:cubicBezTo>
                  <a:cubicBezTo>
                    <a:pt x="62498" y="28949"/>
                    <a:pt x="62312" y="28900"/>
                    <a:pt x="62128" y="28900"/>
                  </a:cubicBezTo>
                  <a:cubicBezTo>
                    <a:pt x="61824" y="28900"/>
                    <a:pt x="61528" y="29034"/>
                    <a:pt x="61345" y="29282"/>
                  </a:cubicBezTo>
                  <a:cubicBezTo>
                    <a:pt x="61094" y="29596"/>
                    <a:pt x="60864" y="29930"/>
                    <a:pt x="60634" y="30265"/>
                  </a:cubicBezTo>
                  <a:cubicBezTo>
                    <a:pt x="58185" y="33781"/>
                    <a:pt x="55883" y="37402"/>
                    <a:pt x="53518" y="40981"/>
                  </a:cubicBezTo>
                  <a:cubicBezTo>
                    <a:pt x="53392" y="41170"/>
                    <a:pt x="53329" y="41421"/>
                    <a:pt x="53057" y="41504"/>
                  </a:cubicBezTo>
                  <a:cubicBezTo>
                    <a:pt x="53036" y="41483"/>
                    <a:pt x="52994" y="41442"/>
                    <a:pt x="52994" y="41442"/>
                  </a:cubicBezTo>
                  <a:cubicBezTo>
                    <a:pt x="53371" y="39202"/>
                    <a:pt x="53748" y="36963"/>
                    <a:pt x="54124" y="34723"/>
                  </a:cubicBezTo>
                  <a:cubicBezTo>
                    <a:pt x="54124" y="34556"/>
                    <a:pt x="54208" y="34367"/>
                    <a:pt x="54334" y="34242"/>
                  </a:cubicBezTo>
                  <a:cubicBezTo>
                    <a:pt x="55652" y="33133"/>
                    <a:pt x="56636" y="31689"/>
                    <a:pt x="57829" y="30475"/>
                  </a:cubicBezTo>
                  <a:cubicBezTo>
                    <a:pt x="60989" y="27252"/>
                    <a:pt x="63940" y="23840"/>
                    <a:pt x="66954" y="20512"/>
                  </a:cubicBezTo>
                  <a:cubicBezTo>
                    <a:pt x="67038" y="20408"/>
                    <a:pt x="67122" y="20324"/>
                    <a:pt x="67205" y="20219"/>
                  </a:cubicBezTo>
                  <a:cubicBezTo>
                    <a:pt x="67519" y="19759"/>
                    <a:pt x="67498" y="19298"/>
                    <a:pt x="67143" y="18984"/>
                  </a:cubicBezTo>
                  <a:cubicBezTo>
                    <a:pt x="66973" y="18835"/>
                    <a:pt x="66784" y="18756"/>
                    <a:pt x="66585" y="18756"/>
                  </a:cubicBezTo>
                  <a:cubicBezTo>
                    <a:pt x="66367" y="18756"/>
                    <a:pt x="66138" y="18850"/>
                    <a:pt x="65908" y="19047"/>
                  </a:cubicBezTo>
                  <a:cubicBezTo>
                    <a:pt x="65510" y="19382"/>
                    <a:pt x="65133" y="19738"/>
                    <a:pt x="64778" y="20136"/>
                  </a:cubicBezTo>
                  <a:cubicBezTo>
                    <a:pt x="61722" y="23400"/>
                    <a:pt x="58666" y="26665"/>
                    <a:pt x="55610" y="29930"/>
                  </a:cubicBezTo>
                  <a:cubicBezTo>
                    <a:pt x="55443" y="30098"/>
                    <a:pt x="55338" y="30391"/>
                    <a:pt x="55004" y="30391"/>
                  </a:cubicBezTo>
                  <a:cubicBezTo>
                    <a:pt x="55004" y="30349"/>
                    <a:pt x="55004" y="30307"/>
                    <a:pt x="55004" y="30244"/>
                  </a:cubicBezTo>
                  <a:cubicBezTo>
                    <a:pt x="55192" y="28779"/>
                    <a:pt x="55715" y="27356"/>
                    <a:pt x="56531" y="26100"/>
                  </a:cubicBezTo>
                  <a:cubicBezTo>
                    <a:pt x="58959" y="22208"/>
                    <a:pt x="61240" y="18210"/>
                    <a:pt x="63752" y="14338"/>
                  </a:cubicBezTo>
                  <a:cubicBezTo>
                    <a:pt x="64568" y="13082"/>
                    <a:pt x="65343" y="11806"/>
                    <a:pt x="66117" y="10508"/>
                  </a:cubicBezTo>
                  <a:cubicBezTo>
                    <a:pt x="66557" y="9796"/>
                    <a:pt x="66473" y="9210"/>
                    <a:pt x="65950" y="8896"/>
                  </a:cubicBezTo>
                  <a:cubicBezTo>
                    <a:pt x="65791" y="8791"/>
                    <a:pt x="65627" y="8739"/>
                    <a:pt x="65461" y="8739"/>
                  </a:cubicBezTo>
                  <a:cubicBezTo>
                    <a:pt x="65101" y="8739"/>
                    <a:pt x="64737" y="8982"/>
                    <a:pt x="64422" y="9441"/>
                  </a:cubicBezTo>
                  <a:cubicBezTo>
                    <a:pt x="64401" y="9462"/>
                    <a:pt x="64401" y="9503"/>
                    <a:pt x="64380" y="9524"/>
                  </a:cubicBezTo>
                  <a:cubicBezTo>
                    <a:pt x="62161" y="13208"/>
                    <a:pt x="59754" y="16745"/>
                    <a:pt x="57599" y="20470"/>
                  </a:cubicBezTo>
                  <a:cubicBezTo>
                    <a:pt x="57431" y="20805"/>
                    <a:pt x="57222" y="21119"/>
                    <a:pt x="56929" y="21391"/>
                  </a:cubicBezTo>
                  <a:cubicBezTo>
                    <a:pt x="56845" y="21015"/>
                    <a:pt x="56992" y="20701"/>
                    <a:pt x="57055" y="20387"/>
                  </a:cubicBezTo>
                  <a:cubicBezTo>
                    <a:pt x="57913" y="16515"/>
                    <a:pt x="58917" y="12706"/>
                    <a:pt x="59922" y="8876"/>
                  </a:cubicBezTo>
                  <a:cubicBezTo>
                    <a:pt x="60027" y="8562"/>
                    <a:pt x="60089" y="8227"/>
                    <a:pt x="60110" y="7892"/>
                  </a:cubicBezTo>
                  <a:cubicBezTo>
                    <a:pt x="60152" y="7452"/>
                    <a:pt x="59838" y="7034"/>
                    <a:pt x="59420" y="6950"/>
                  </a:cubicBezTo>
                  <a:cubicBezTo>
                    <a:pt x="59332" y="6924"/>
                    <a:pt x="59244" y="6911"/>
                    <a:pt x="59158" y="6911"/>
                  </a:cubicBezTo>
                  <a:cubicBezTo>
                    <a:pt x="58835" y="6911"/>
                    <a:pt x="58543" y="7088"/>
                    <a:pt x="58394" y="7369"/>
                  </a:cubicBezTo>
                  <a:cubicBezTo>
                    <a:pt x="58248" y="7641"/>
                    <a:pt x="58143" y="7934"/>
                    <a:pt x="58080" y="8248"/>
                  </a:cubicBezTo>
                  <a:cubicBezTo>
                    <a:pt x="57327" y="11178"/>
                    <a:pt x="56594" y="14108"/>
                    <a:pt x="55841" y="17059"/>
                  </a:cubicBezTo>
                  <a:cubicBezTo>
                    <a:pt x="55757" y="17310"/>
                    <a:pt x="55799" y="17624"/>
                    <a:pt x="55506" y="17833"/>
                  </a:cubicBezTo>
                  <a:cubicBezTo>
                    <a:pt x="55485" y="17729"/>
                    <a:pt x="55464" y="17624"/>
                    <a:pt x="55464" y="17519"/>
                  </a:cubicBezTo>
                  <a:cubicBezTo>
                    <a:pt x="55506" y="14213"/>
                    <a:pt x="55129" y="10927"/>
                    <a:pt x="55024" y="7620"/>
                  </a:cubicBezTo>
                  <a:cubicBezTo>
                    <a:pt x="55004" y="6971"/>
                    <a:pt x="54690" y="6615"/>
                    <a:pt x="54187" y="6594"/>
                  </a:cubicBezTo>
                  <a:cubicBezTo>
                    <a:pt x="54172" y="6594"/>
                    <a:pt x="54157" y="6593"/>
                    <a:pt x="54142" y="6593"/>
                  </a:cubicBezTo>
                  <a:cubicBezTo>
                    <a:pt x="53623" y="6593"/>
                    <a:pt x="53286" y="6948"/>
                    <a:pt x="53224" y="7599"/>
                  </a:cubicBezTo>
                  <a:cubicBezTo>
                    <a:pt x="53204" y="7934"/>
                    <a:pt x="53204" y="8269"/>
                    <a:pt x="53204" y="8603"/>
                  </a:cubicBezTo>
                  <a:cubicBezTo>
                    <a:pt x="53371" y="13375"/>
                    <a:pt x="53476" y="18147"/>
                    <a:pt x="53518" y="22940"/>
                  </a:cubicBezTo>
                  <a:cubicBezTo>
                    <a:pt x="53518" y="23087"/>
                    <a:pt x="53622" y="23296"/>
                    <a:pt x="53329" y="23421"/>
                  </a:cubicBezTo>
                  <a:cubicBezTo>
                    <a:pt x="53015" y="22626"/>
                    <a:pt x="52722" y="21831"/>
                    <a:pt x="52366" y="21056"/>
                  </a:cubicBezTo>
                  <a:cubicBezTo>
                    <a:pt x="50797" y="17436"/>
                    <a:pt x="49269" y="13794"/>
                    <a:pt x="47908" y="10068"/>
                  </a:cubicBezTo>
                  <a:cubicBezTo>
                    <a:pt x="47846" y="9859"/>
                    <a:pt x="47762" y="9671"/>
                    <a:pt x="47657" y="9482"/>
                  </a:cubicBezTo>
                  <a:cubicBezTo>
                    <a:pt x="47480" y="9193"/>
                    <a:pt x="47167" y="9014"/>
                    <a:pt x="46831" y="9014"/>
                  </a:cubicBezTo>
                  <a:cubicBezTo>
                    <a:pt x="46731" y="9014"/>
                    <a:pt x="46628" y="9030"/>
                    <a:pt x="46527" y="9064"/>
                  </a:cubicBezTo>
                  <a:cubicBezTo>
                    <a:pt x="46088" y="9210"/>
                    <a:pt x="45795" y="9650"/>
                    <a:pt x="45857" y="10131"/>
                  </a:cubicBezTo>
                  <a:cubicBezTo>
                    <a:pt x="45899" y="10403"/>
                    <a:pt x="45983" y="10675"/>
                    <a:pt x="46088" y="10927"/>
                  </a:cubicBezTo>
                  <a:cubicBezTo>
                    <a:pt x="47427" y="14568"/>
                    <a:pt x="48934" y="18168"/>
                    <a:pt x="50483" y="21726"/>
                  </a:cubicBezTo>
                  <a:cubicBezTo>
                    <a:pt x="50880" y="22668"/>
                    <a:pt x="51362" y="23589"/>
                    <a:pt x="51634" y="24656"/>
                  </a:cubicBezTo>
                  <a:cubicBezTo>
                    <a:pt x="51425" y="24489"/>
                    <a:pt x="51236" y="24280"/>
                    <a:pt x="51111" y="24028"/>
                  </a:cubicBezTo>
                  <a:cubicBezTo>
                    <a:pt x="49185" y="21015"/>
                    <a:pt x="47218" y="18022"/>
                    <a:pt x="45460" y="14903"/>
                  </a:cubicBezTo>
                  <a:cubicBezTo>
                    <a:pt x="45130" y="14316"/>
                    <a:pt x="44752" y="14033"/>
                    <a:pt x="44365" y="14033"/>
                  </a:cubicBezTo>
                  <a:cubicBezTo>
                    <a:pt x="44186" y="14033"/>
                    <a:pt x="44006" y="14093"/>
                    <a:pt x="43827" y="14213"/>
                  </a:cubicBezTo>
                  <a:cubicBezTo>
                    <a:pt x="43283" y="14547"/>
                    <a:pt x="43241" y="15112"/>
                    <a:pt x="43723" y="15908"/>
                  </a:cubicBezTo>
                  <a:cubicBezTo>
                    <a:pt x="44790" y="17687"/>
                    <a:pt x="45836" y="19487"/>
                    <a:pt x="46946" y="21245"/>
                  </a:cubicBezTo>
                  <a:cubicBezTo>
                    <a:pt x="48808" y="24196"/>
                    <a:pt x="50776" y="27084"/>
                    <a:pt x="52492" y="30119"/>
                  </a:cubicBezTo>
                  <a:cubicBezTo>
                    <a:pt x="52659" y="30412"/>
                    <a:pt x="52911" y="30684"/>
                    <a:pt x="52848" y="31061"/>
                  </a:cubicBezTo>
                  <a:cubicBezTo>
                    <a:pt x="52701" y="31877"/>
                    <a:pt x="52534" y="32714"/>
                    <a:pt x="52325" y="33698"/>
                  </a:cubicBezTo>
                  <a:lnTo>
                    <a:pt x="52325" y="33719"/>
                  </a:lnTo>
                  <a:cubicBezTo>
                    <a:pt x="52073" y="33384"/>
                    <a:pt x="51948" y="33195"/>
                    <a:pt x="51801" y="33007"/>
                  </a:cubicBezTo>
                  <a:cubicBezTo>
                    <a:pt x="49018" y="29156"/>
                    <a:pt x="46360" y="25242"/>
                    <a:pt x="43660" y="21328"/>
                  </a:cubicBezTo>
                  <a:cubicBezTo>
                    <a:pt x="42969" y="20345"/>
                    <a:pt x="42299" y="19361"/>
                    <a:pt x="41588" y="18419"/>
                  </a:cubicBezTo>
                  <a:cubicBezTo>
                    <a:pt x="41340" y="18093"/>
                    <a:pt x="41044" y="17938"/>
                    <a:pt x="40744" y="17938"/>
                  </a:cubicBezTo>
                  <a:cubicBezTo>
                    <a:pt x="40563" y="17938"/>
                    <a:pt x="40380" y="17995"/>
                    <a:pt x="40206" y="18105"/>
                  </a:cubicBezTo>
                  <a:cubicBezTo>
                    <a:pt x="39767" y="18398"/>
                    <a:pt x="39662" y="18901"/>
                    <a:pt x="39955" y="19487"/>
                  </a:cubicBezTo>
                  <a:cubicBezTo>
                    <a:pt x="40039" y="19654"/>
                    <a:pt x="40144" y="19801"/>
                    <a:pt x="40248" y="19947"/>
                  </a:cubicBezTo>
                  <a:cubicBezTo>
                    <a:pt x="40751" y="20680"/>
                    <a:pt x="41253" y="21412"/>
                    <a:pt x="41776" y="22145"/>
                  </a:cubicBezTo>
                  <a:cubicBezTo>
                    <a:pt x="44371" y="25849"/>
                    <a:pt x="46820" y="29658"/>
                    <a:pt x="49583" y="33258"/>
                  </a:cubicBezTo>
                  <a:cubicBezTo>
                    <a:pt x="50253" y="34095"/>
                    <a:pt x="50839" y="34995"/>
                    <a:pt x="51466" y="35874"/>
                  </a:cubicBezTo>
                  <a:cubicBezTo>
                    <a:pt x="51613" y="36084"/>
                    <a:pt x="51822" y="36314"/>
                    <a:pt x="51780" y="36607"/>
                  </a:cubicBezTo>
                  <a:cubicBezTo>
                    <a:pt x="51697" y="37570"/>
                    <a:pt x="51529" y="38512"/>
                    <a:pt x="51278" y="39453"/>
                  </a:cubicBezTo>
                  <a:cubicBezTo>
                    <a:pt x="51069" y="39244"/>
                    <a:pt x="50943" y="39160"/>
                    <a:pt x="50839" y="39056"/>
                  </a:cubicBezTo>
                  <a:cubicBezTo>
                    <a:pt x="47867" y="35833"/>
                    <a:pt x="44853" y="32651"/>
                    <a:pt x="41902" y="29407"/>
                  </a:cubicBezTo>
                  <a:cubicBezTo>
                    <a:pt x="40751" y="28151"/>
                    <a:pt x="39578" y="26896"/>
                    <a:pt x="38637" y="25452"/>
                  </a:cubicBezTo>
                  <a:cubicBezTo>
                    <a:pt x="38474" y="25186"/>
                    <a:pt x="38187" y="25035"/>
                    <a:pt x="37885" y="25035"/>
                  </a:cubicBezTo>
                  <a:cubicBezTo>
                    <a:pt x="37759" y="25035"/>
                    <a:pt x="37630" y="25061"/>
                    <a:pt x="37506" y="25117"/>
                  </a:cubicBezTo>
                  <a:cubicBezTo>
                    <a:pt x="37088" y="25326"/>
                    <a:pt x="36837" y="25766"/>
                    <a:pt x="36879" y="26247"/>
                  </a:cubicBezTo>
                  <a:cubicBezTo>
                    <a:pt x="36941" y="26770"/>
                    <a:pt x="37276" y="27126"/>
                    <a:pt x="37590" y="27503"/>
                  </a:cubicBezTo>
                  <a:cubicBezTo>
                    <a:pt x="40855" y="31312"/>
                    <a:pt x="44246" y="35016"/>
                    <a:pt x="47783" y="38595"/>
                  </a:cubicBezTo>
                  <a:cubicBezTo>
                    <a:pt x="48704" y="39537"/>
                    <a:pt x="49604" y="40500"/>
                    <a:pt x="50525" y="41442"/>
                  </a:cubicBezTo>
                  <a:cubicBezTo>
                    <a:pt x="50755" y="41651"/>
                    <a:pt x="50943" y="41860"/>
                    <a:pt x="50880" y="42216"/>
                  </a:cubicBezTo>
                  <a:cubicBezTo>
                    <a:pt x="50608" y="43848"/>
                    <a:pt x="50378" y="45481"/>
                    <a:pt x="50106" y="47197"/>
                  </a:cubicBezTo>
                  <a:cubicBezTo>
                    <a:pt x="49959" y="47093"/>
                    <a:pt x="49834" y="46946"/>
                    <a:pt x="49729" y="46820"/>
                  </a:cubicBezTo>
                  <a:cubicBezTo>
                    <a:pt x="47322" y="43304"/>
                    <a:pt x="44685" y="39956"/>
                    <a:pt x="42530" y="36272"/>
                  </a:cubicBezTo>
                  <a:cubicBezTo>
                    <a:pt x="41713" y="34912"/>
                    <a:pt x="40855" y="33572"/>
                    <a:pt x="39997" y="32233"/>
                  </a:cubicBezTo>
                  <a:cubicBezTo>
                    <a:pt x="39756" y="31836"/>
                    <a:pt x="39457" y="31640"/>
                    <a:pt x="39140" y="31640"/>
                  </a:cubicBezTo>
                  <a:cubicBezTo>
                    <a:pt x="38989" y="31640"/>
                    <a:pt x="38834" y="31685"/>
                    <a:pt x="38679" y="31772"/>
                  </a:cubicBezTo>
                  <a:cubicBezTo>
                    <a:pt x="38218" y="32044"/>
                    <a:pt x="38009" y="32609"/>
                    <a:pt x="38218" y="33112"/>
                  </a:cubicBezTo>
                  <a:cubicBezTo>
                    <a:pt x="38323" y="33363"/>
                    <a:pt x="38448" y="33614"/>
                    <a:pt x="38616" y="33844"/>
                  </a:cubicBezTo>
                  <a:cubicBezTo>
                    <a:pt x="39558" y="35372"/>
                    <a:pt x="40520" y="36900"/>
                    <a:pt x="41483" y="38428"/>
                  </a:cubicBezTo>
                  <a:cubicBezTo>
                    <a:pt x="43869" y="42237"/>
                    <a:pt x="46569" y="45774"/>
                    <a:pt x="49311" y="49311"/>
                  </a:cubicBezTo>
                  <a:cubicBezTo>
                    <a:pt x="49499" y="49541"/>
                    <a:pt x="49771" y="49730"/>
                    <a:pt x="49729" y="50085"/>
                  </a:cubicBezTo>
                  <a:cubicBezTo>
                    <a:pt x="49562" y="51320"/>
                    <a:pt x="49415" y="52534"/>
                    <a:pt x="49248" y="53769"/>
                  </a:cubicBezTo>
                  <a:cubicBezTo>
                    <a:pt x="49080" y="53706"/>
                    <a:pt x="48934" y="53581"/>
                    <a:pt x="48850" y="53413"/>
                  </a:cubicBezTo>
                  <a:cubicBezTo>
                    <a:pt x="46569" y="50023"/>
                    <a:pt x="44225" y="46695"/>
                    <a:pt x="42216" y="43158"/>
                  </a:cubicBezTo>
                  <a:cubicBezTo>
                    <a:pt x="42132" y="42990"/>
                    <a:pt x="42027" y="42844"/>
                    <a:pt x="41923" y="42697"/>
                  </a:cubicBezTo>
                  <a:cubicBezTo>
                    <a:pt x="41648" y="42313"/>
                    <a:pt x="41337" y="42117"/>
                    <a:pt x="41014" y="42117"/>
                  </a:cubicBezTo>
                  <a:cubicBezTo>
                    <a:pt x="40845" y="42117"/>
                    <a:pt x="40672" y="42171"/>
                    <a:pt x="40499" y="42279"/>
                  </a:cubicBezTo>
                  <a:cubicBezTo>
                    <a:pt x="40018" y="42572"/>
                    <a:pt x="39913" y="43074"/>
                    <a:pt x="40227" y="43723"/>
                  </a:cubicBezTo>
                  <a:cubicBezTo>
                    <a:pt x="40290" y="43869"/>
                    <a:pt x="40395" y="43995"/>
                    <a:pt x="40458" y="44121"/>
                  </a:cubicBezTo>
                  <a:cubicBezTo>
                    <a:pt x="41399" y="45837"/>
                    <a:pt x="42488" y="47490"/>
                    <a:pt x="43534" y="49123"/>
                  </a:cubicBezTo>
                  <a:cubicBezTo>
                    <a:pt x="45104" y="51550"/>
                    <a:pt x="46841" y="53853"/>
                    <a:pt x="48474" y="56218"/>
                  </a:cubicBezTo>
                  <a:cubicBezTo>
                    <a:pt x="48787" y="56636"/>
                    <a:pt x="48913" y="57139"/>
                    <a:pt x="48829" y="57662"/>
                  </a:cubicBezTo>
                  <a:cubicBezTo>
                    <a:pt x="48641" y="59106"/>
                    <a:pt x="48515" y="60592"/>
                    <a:pt x="48369" y="62036"/>
                  </a:cubicBezTo>
                  <a:cubicBezTo>
                    <a:pt x="48327" y="62266"/>
                    <a:pt x="48411" y="62538"/>
                    <a:pt x="48139" y="62727"/>
                  </a:cubicBezTo>
                  <a:cubicBezTo>
                    <a:pt x="48013" y="62517"/>
                    <a:pt x="47887" y="62308"/>
                    <a:pt x="47762" y="62099"/>
                  </a:cubicBezTo>
                  <a:cubicBezTo>
                    <a:pt x="45585" y="58164"/>
                    <a:pt x="43367" y="54229"/>
                    <a:pt x="41399" y="50190"/>
                  </a:cubicBezTo>
                  <a:cubicBezTo>
                    <a:pt x="41253" y="49813"/>
                    <a:pt x="41023" y="49478"/>
                    <a:pt x="40771" y="49185"/>
                  </a:cubicBezTo>
                  <a:cubicBezTo>
                    <a:pt x="40574" y="48988"/>
                    <a:pt x="40311" y="48882"/>
                    <a:pt x="40044" y="48882"/>
                  </a:cubicBezTo>
                  <a:cubicBezTo>
                    <a:pt x="39886" y="48882"/>
                    <a:pt x="39726" y="48919"/>
                    <a:pt x="39578" y="48997"/>
                  </a:cubicBezTo>
                  <a:cubicBezTo>
                    <a:pt x="39181" y="49227"/>
                    <a:pt x="39013" y="49667"/>
                    <a:pt x="39139" y="50106"/>
                  </a:cubicBezTo>
                  <a:cubicBezTo>
                    <a:pt x="39181" y="50253"/>
                    <a:pt x="39223" y="50399"/>
                    <a:pt x="39306" y="50525"/>
                  </a:cubicBezTo>
                  <a:cubicBezTo>
                    <a:pt x="41818" y="55715"/>
                    <a:pt x="44748" y="60676"/>
                    <a:pt x="47594" y="65678"/>
                  </a:cubicBezTo>
                  <a:cubicBezTo>
                    <a:pt x="48013" y="66389"/>
                    <a:pt x="48034" y="66410"/>
                    <a:pt x="47741" y="67289"/>
                  </a:cubicBezTo>
                  <a:cubicBezTo>
                    <a:pt x="47699" y="67248"/>
                    <a:pt x="47636" y="67206"/>
                    <a:pt x="47615" y="67164"/>
                  </a:cubicBezTo>
                  <a:cubicBezTo>
                    <a:pt x="45041" y="63313"/>
                    <a:pt x="42467" y="59462"/>
                    <a:pt x="39913" y="55632"/>
                  </a:cubicBezTo>
                  <a:cubicBezTo>
                    <a:pt x="39285" y="54690"/>
                    <a:pt x="38804" y="53769"/>
                    <a:pt x="38804" y="52534"/>
                  </a:cubicBezTo>
                  <a:cubicBezTo>
                    <a:pt x="38825" y="50860"/>
                    <a:pt x="38490" y="49185"/>
                    <a:pt x="38323" y="47511"/>
                  </a:cubicBezTo>
                  <a:cubicBezTo>
                    <a:pt x="37862" y="43367"/>
                    <a:pt x="37318" y="39223"/>
                    <a:pt x="37088" y="35079"/>
                  </a:cubicBezTo>
                  <a:cubicBezTo>
                    <a:pt x="37088" y="34765"/>
                    <a:pt x="37025" y="34451"/>
                    <a:pt x="36941" y="34158"/>
                  </a:cubicBezTo>
                  <a:cubicBezTo>
                    <a:pt x="36824" y="33768"/>
                    <a:pt x="36453" y="33505"/>
                    <a:pt x="36047" y="33505"/>
                  </a:cubicBezTo>
                  <a:cubicBezTo>
                    <a:pt x="36017" y="33505"/>
                    <a:pt x="35988" y="33507"/>
                    <a:pt x="35958" y="33509"/>
                  </a:cubicBezTo>
                  <a:cubicBezTo>
                    <a:pt x="35497" y="33551"/>
                    <a:pt x="35141" y="33886"/>
                    <a:pt x="35079" y="34326"/>
                  </a:cubicBezTo>
                  <a:cubicBezTo>
                    <a:pt x="35058" y="34514"/>
                    <a:pt x="35037" y="34702"/>
                    <a:pt x="35058" y="34870"/>
                  </a:cubicBezTo>
                  <a:cubicBezTo>
                    <a:pt x="35288" y="38302"/>
                    <a:pt x="35602" y="41714"/>
                    <a:pt x="36020" y="45125"/>
                  </a:cubicBezTo>
                  <a:cubicBezTo>
                    <a:pt x="36230" y="46737"/>
                    <a:pt x="36418" y="48369"/>
                    <a:pt x="36627" y="49981"/>
                  </a:cubicBezTo>
                  <a:cubicBezTo>
                    <a:pt x="36601" y="49990"/>
                    <a:pt x="36575" y="49994"/>
                    <a:pt x="36550" y="49994"/>
                  </a:cubicBezTo>
                  <a:cubicBezTo>
                    <a:pt x="36460" y="49994"/>
                    <a:pt x="36388" y="49938"/>
                    <a:pt x="36355" y="49855"/>
                  </a:cubicBezTo>
                  <a:cubicBezTo>
                    <a:pt x="35100" y="47888"/>
                    <a:pt x="33865" y="45920"/>
                    <a:pt x="32609" y="43953"/>
                  </a:cubicBezTo>
                  <a:cubicBezTo>
                    <a:pt x="32504" y="43807"/>
                    <a:pt x="32442" y="43639"/>
                    <a:pt x="32442" y="43451"/>
                  </a:cubicBezTo>
                  <a:cubicBezTo>
                    <a:pt x="32525" y="42614"/>
                    <a:pt x="32316" y="41797"/>
                    <a:pt x="32295" y="40981"/>
                  </a:cubicBezTo>
                  <a:cubicBezTo>
                    <a:pt x="32169" y="36544"/>
                    <a:pt x="31960" y="32107"/>
                    <a:pt x="32002" y="27649"/>
                  </a:cubicBezTo>
                  <a:cubicBezTo>
                    <a:pt x="32023" y="27419"/>
                    <a:pt x="32002" y="27168"/>
                    <a:pt x="31960" y="26917"/>
                  </a:cubicBezTo>
                  <a:cubicBezTo>
                    <a:pt x="31876" y="26372"/>
                    <a:pt x="31437" y="26100"/>
                    <a:pt x="30997" y="26100"/>
                  </a:cubicBezTo>
                  <a:cubicBezTo>
                    <a:pt x="30558" y="26100"/>
                    <a:pt x="30118" y="26372"/>
                    <a:pt x="30035" y="26917"/>
                  </a:cubicBezTo>
                  <a:cubicBezTo>
                    <a:pt x="30014" y="27105"/>
                    <a:pt x="29993" y="27293"/>
                    <a:pt x="29993" y="27482"/>
                  </a:cubicBezTo>
                  <a:cubicBezTo>
                    <a:pt x="29993" y="30600"/>
                    <a:pt x="29993" y="33719"/>
                    <a:pt x="30181" y="36837"/>
                  </a:cubicBezTo>
                  <a:cubicBezTo>
                    <a:pt x="30223" y="37863"/>
                    <a:pt x="30265" y="38867"/>
                    <a:pt x="30328" y="39893"/>
                  </a:cubicBezTo>
                  <a:cubicBezTo>
                    <a:pt x="30035" y="39872"/>
                    <a:pt x="29993" y="39725"/>
                    <a:pt x="29930" y="39579"/>
                  </a:cubicBezTo>
                  <a:cubicBezTo>
                    <a:pt x="29072" y="38135"/>
                    <a:pt x="28193" y="36691"/>
                    <a:pt x="27356" y="35247"/>
                  </a:cubicBezTo>
                  <a:cubicBezTo>
                    <a:pt x="26288" y="33426"/>
                    <a:pt x="26288" y="33405"/>
                    <a:pt x="26665" y="31375"/>
                  </a:cubicBezTo>
                  <a:cubicBezTo>
                    <a:pt x="27502" y="26917"/>
                    <a:pt x="28339" y="22459"/>
                    <a:pt x="29156" y="18001"/>
                  </a:cubicBezTo>
                  <a:cubicBezTo>
                    <a:pt x="29218" y="17729"/>
                    <a:pt x="29260" y="17457"/>
                    <a:pt x="29260" y="17184"/>
                  </a:cubicBezTo>
                  <a:cubicBezTo>
                    <a:pt x="29260" y="16703"/>
                    <a:pt x="28904" y="16305"/>
                    <a:pt x="28423" y="16243"/>
                  </a:cubicBezTo>
                  <a:cubicBezTo>
                    <a:pt x="28366" y="16232"/>
                    <a:pt x="28310" y="16227"/>
                    <a:pt x="28254" y="16227"/>
                  </a:cubicBezTo>
                  <a:cubicBezTo>
                    <a:pt x="27880" y="16227"/>
                    <a:pt x="27543" y="16464"/>
                    <a:pt x="27398" y="16829"/>
                  </a:cubicBezTo>
                  <a:cubicBezTo>
                    <a:pt x="27314" y="17059"/>
                    <a:pt x="27251" y="17289"/>
                    <a:pt x="27209" y="17519"/>
                  </a:cubicBezTo>
                  <a:cubicBezTo>
                    <a:pt x="26456" y="21622"/>
                    <a:pt x="25556" y="25703"/>
                    <a:pt x="25012" y="29826"/>
                  </a:cubicBezTo>
                  <a:cubicBezTo>
                    <a:pt x="24991" y="30077"/>
                    <a:pt x="25012" y="30391"/>
                    <a:pt x="24719" y="30621"/>
                  </a:cubicBezTo>
                  <a:cubicBezTo>
                    <a:pt x="23965" y="29282"/>
                    <a:pt x="23212" y="27942"/>
                    <a:pt x="22458" y="26603"/>
                  </a:cubicBezTo>
                  <a:cubicBezTo>
                    <a:pt x="22333" y="26372"/>
                    <a:pt x="22395" y="26121"/>
                    <a:pt x="22416" y="25891"/>
                  </a:cubicBezTo>
                  <a:cubicBezTo>
                    <a:pt x="22437" y="24970"/>
                    <a:pt x="22500" y="24049"/>
                    <a:pt x="22521" y="23128"/>
                  </a:cubicBezTo>
                  <a:cubicBezTo>
                    <a:pt x="22647" y="18231"/>
                    <a:pt x="22542" y="13333"/>
                    <a:pt x="22898" y="8457"/>
                  </a:cubicBezTo>
                  <a:cubicBezTo>
                    <a:pt x="22919" y="8269"/>
                    <a:pt x="22919" y="8080"/>
                    <a:pt x="22898" y="7892"/>
                  </a:cubicBezTo>
                  <a:cubicBezTo>
                    <a:pt x="22835" y="7410"/>
                    <a:pt x="22437" y="7055"/>
                    <a:pt x="21956" y="7055"/>
                  </a:cubicBezTo>
                  <a:cubicBezTo>
                    <a:pt x="21928" y="7052"/>
                    <a:pt x="21900" y="7051"/>
                    <a:pt x="21873" y="7051"/>
                  </a:cubicBezTo>
                  <a:cubicBezTo>
                    <a:pt x="21467" y="7051"/>
                    <a:pt x="21112" y="7334"/>
                    <a:pt x="21014" y="7745"/>
                  </a:cubicBezTo>
                  <a:cubicBezTo>
                    <a:pt x="20930" y="8017"/>
                    <a:pt x="20888" y="8289"/>
                    <a:pt x="20888" y="8562"/>
                  </a:cubicBezTo>
                  <a:cubicBezTo>
                    <a:pt x="20658" y="12140"/>
                    <a:pt x="20554" y="15719"/>
                    <a:pt x="20595" y="19298"/>
                  </a:cubicBezTo>
                  <a:cubicBezTo>
                    <a:pt x="20595" y="20408"/>
                    <a:pt x="20595" y="21538"/>
                    <a:pt x="20616" y="22647"/>
                  </a:cubicBezTo>
                  <a:cubicBezTo>
                    <a:pt x="20051" y="22019"/>
                    <a:pt x="19528" y="21370"/>
                    <a:pt x="19507" y="20596"/>
                  </a:cubicBezTo>
                  <a:cubicBezTo>
                    <a:pt x="19486" y="19696"/>
                    <a:pt x="19423" y="18817"/>
                    <a:pt x="19298" y="17938"/>
                  </a:cubicBezTo>
                  <a:cubicBezTo>
                    <a:pt x="18712" y="12831"/>
                    <a:pt x="18084" y="7724"/>
                    <a:pt x="17770" y="2576"/>
                  </a:cubicBezTo>
                  <a:cubicBezTo>
                    <a:pt x="17791" y="1969"/>
                    <a:pt x="17707" y="1362"/>
                    <a:pt x="17561" y="755"/>
                  </a:cubicBezTo>
                  <a:cubicBezTo>
                    <a:pt x="17439" y="238"/>
                    <a:pt x="17030" y="0"/>
                    <a:pt x="16620"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9"/>
            <p:cNvSpPr/>
            <p:nvPr/>
          </p:nvSpPr>
          <p:spPr>
            <a:xfrm>
              <a:off x="2857100" y="3859642"/>
              <a:ext cx="172572" cy="147838"/>
            </a:xfrm>
            <a:custGeom>
              <a:avLst/>
              <a:gdLst/>
              <a:ahLst/>
              <a:cxnLst/>
              <a:rect l="l" t="t" r="r" b="b"/>
              <a:pathLst>
                <a:path w="7033" h="6025" extrusionOk="0">
                  <a:moveTo>
                    <a:pt x="3996" y="1"/>
                  </a:moveTo>
                  <a:cubicBezTo>
                    <a:pt x="3263" y="1"/>
                    <a:pt x="2516" y="271"/>
                    <a:pt x="1905" y="875"/>
                  </a:cubicBezTo>
                  <a:cubicBezTo>
                    <a:pt x="0"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9"/>
            <p:cNvSpPr/>
            <p:nvPr/>
          </p:nvSpPr>
          <p:spPr>
            <a:xfrm>
              <a:off x="2979315" y="3731267"/>
              <a:ext cx="172572" cy="147814"/>
            </a:xfrm>
            <a:custGeom>
              <a:avLst/>
              <a:gdLst/>
              <a:ahLst/>
              <a:cxnLst/>
              <a:rect l="l" t="t" r="r" b="b"/>
              <a:pathLst>
                <a:path w="7033" h="6024" extrusionOk="0">
                  <a:moveTo>
                    <a:pt x="3987" y="0"/>
                  </a:moveTo>
                  <a:cubicBezTo>
                    <a:pt x="3254" y="0"/>
                    <a:pt x="2510" y="271"/>
                    <a:pt x="1905" y="875"/>
                  </a:cubicBezTo>
                  <a:cubicBezTo>
                    <a:pt x="1" y="2759"/>
                    <a:pt x="1319" y="6003"/>
                    <a:pt x="3977" y="6024"/>
                  </a:cubicBezTo>
                  <a:cubicBezTo>
                    <a:pt x="3990" y="6024"/>
                    <a:pt x="4003" y="6024"/>
                    <a:pt x="4016" y="6024"/>
                  </a:cubicBezTo>
                  <a:cubicBezTo>
                    <a:pt x="5673" y="6024"/>
                    <a:pt x="7012" y="4692"/>
                    <a:pt x="7033" y="3031"/>
                  </a:cubicBezTo>
                  <a:cubicBezTo>
                    <a:pt x="7033" y="1211"/>
                    <a:pt x="5537" y="0"/>
                    <a:pt x="3987"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9"/>
            <p:cNvSpPr/>
            <p:nvPr/>
          </p:nvSpPr>
          <p:spPr>
            <a:xfrm>
              <a:off x="3107713" y="2190675"/>
              <a:ext cx="172572" cy="147814"/>
            </a:xfrm>
            <a:custGeom>
              <a:avLst/>
              <a:gdLst/>
              <a:ahLst/>
              <a:cxnLst/>
              <a:rect l="l" t="t" r="r" b="b"/>
              <a:pathLst>
                <a:path w="7033" h="6024" extrusionOk="0">
                  <a:moveTo>
                    <a:pt x="3986" y="0"/>
                  </a:moveTo>
                  <a:cubicBezTo>
                    <a:pt x="3254" y="0"/>
                    <a:pt x="2509" y="270"/>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9"/>
            <p:cNvSpPr/>
            <p:nvPr/>
          </p:nvSpPr>
          <p:spPr>
            <a:xfrm>
              <a:off x="3120546" y="2376956"/>
              <a:ext cx="172572" cy="147961"/>
            </a:xfrm>
            <a:custGeom>
              <a:avLst/>
              <a:gdLst/>
              <a:ahLst/>
              <a:cxnLst/>
              <a:rect l="l" t="t" r="r" b="b"/>
              <a:pathLst>
                <a:path w="7033" h="6030" extrusionOk="0">
                  <a:moveTo>
                    <a:pt x="3998" y="0"/>
                  </a:moveTo>
                  <a:cubicBezTo>
                    <a:pt x="3262" y="0"/>
                    <a:pt x="2513" y="273"/>
                    <a:pt x="1905" y="880"/>
                  </a:cubicBezTo>
                  <a:cubicBezTo>
                    <a:pt x="0" y="2764"/>
                    <a:pt x="1319" y="6008"/>
                    <a:pt x="3977" y="6029"/>
                  </a:cubicBezTo>
                  <a:cubicBezTo>
                    <a:pt x="3990" y="6029"/>
                    <a:pt x="4002" y="6029"/>
                    <a:pt x="4015" y="6029"/>
                  </a:cubicBezTo>
                  <a:cubicBezTo>
                    <a:pt x="5672" y="6029"/>
                    <a:pt x="7012" y="4677"/>
                    <a:pt x="7033" y="3015"/>
                  </a:cubicBezTo>
                  <a:cubicBezTo>
                    <a:pt x="7033" y="1200"/>
                    <a:pt x="5544" y="0"/>
                    <a:pt x="399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9"/>
            <p:cNvSpPr/>
            <p:nvPr/>
          </p:nvSpPr>
          <p:spPr>
            <a:xfrm>
              <a:off x="3107713" y="3127868"/>
              <a:ext cx="172572" cy="147814"/>
            </a:xfrm>
            <a:custGeom>
              <a:avLst/>
              <a:gdLst/>
              <a:ahLst/>
              <a:cxnLst/>
              <a:rect l="l" t="t" r="r" b="b"/>
              <a:pathLst>
                <a:path w="7033" h="6024" extrusionOk="0">
                  <a:moveTo>
                    <a:pt x="3986" y="0"/>
                  </a:moveTo>
                  <a:cubicBezTo>
                    <a:pt x="3254" y="0"/>
                    <a:pt x="2509" y="271"/>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9"/>
            <p:cNvSpPr/>
            <p:nvPr/>
          </p:nvSpPr>
          <p:spPr>
            <a:xfrm>
              <a:off x="2581336" y="2672227"/>
              <a:ext cx="172572" cy="147961"/>
            </a:xfrm>
            <a:custGeom>
              <a:avLst/>
              <a:gdLst/>
              <a:ahLst/>
              <a:cxnLst/>
              <a:rect l="l" t="t" r="r" b="b"/>
              <a:pathLst>
                <a:path w="7033" h="6030" extrusionOk="0">
                  <a:moveTo>
                    <a:pt x="3998" y="1"/>
                  </a:moveTo>
                  <a:cubicBezTo>
                    <a:pt x="3262" y="1"/>
                    <a:pt x="2513" y="273"/>
                    <a:pt x="1905" y="881"/>
                  </a:cubicBezTo>
                  <a:cubicBezTo>
                    <a:pt x="0" y="2764"/>
                    <a:pt x="1319" y="6008"/>
                    <a:pt x="3977" y="6029"/>
                  </a:cubicBezTo>
                  <a:cubicBezTo>
                    <a:pt x="3990" y="6029"/>
                    <a:pt x="4002"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9"/>
            <p:cNvSpPr/>
            <p:nvPr/>
          </p:nvSpPr>
          <p:spPr>
            <a:xfrm>
              <a:off x="2471953" y="2408927"/>
              <a:ext cx="172572" cy="147814"/>
            </a:xfrm>
            <a:custGeom>
              <a:avLst/>
              <a:gdLst/>
              <a:ahLst/>
              <a:cxnLst/>
              <a:rect l="l" t="t" r="r" b="b"/>
              <a:pathLst>
                <a:path w="7033" h="6024" extrusionOk="0">
                  <a:moveTo>
                    <a:pt x="3996" y="0"/>
                  </a:moveTo>
                  <a:cubicBezTo>
                    <a:pt x="3263" y="0"/>
                    <a:pt x="2516" y="270"/>
                    <a:pt x="1905" y="875"/>
                  </a:cubicBezTo>
                  <a:cubicBezTo>
                    <a:pt x="0" y="2759"/>
                    <a:pt x="1319" y="6003"/>
                    <a:pt x="3998" y="6024"/>
                  </a:cubicBezTo>
                  <a:cubicBezTo>
                    <a:pt x="4011" y="6024"/>
                    <a:pt x="4024" y="6024"/>
                    <a:pt x="4037" y="6024"/>
                  </a:cubicBezTo>
                  <a:cubicBezTo>
                    <a:pt x="5693" y="6024"/>
                    <a:pt x="7033" y="4692"/>
                    <a:pt x="7033" y="3031"/>
                  </a:cubicBezTo>
                  <a:cubicBezTo>
                    <a:pt x="7033" y="1211"/>
                    <a:pt x="5546" y="0"/>
                    <a:pt x="399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9"/>
            <p:cNvSpPr/>
            <p:nvPr/>
          </p:nvSpPr>
          <p:spPr>
            <a:xfrm>
              <a:off x="2754391" y="2717030"/>
              <a:ext cx="172572" cy="147838"/>
            </a:xfrm>
            <a:custGeom>
              <a:avLst/>
              <a:gdLst/>
              <a:ahLst/>
              <a:cxnLst/>
              <a:rect l="l" t="t" r="r" b="b"/>
              <a:pathLst>
                <a:path w="7033" h="6025" extrusionOk="0">
                  <a:moveTo>
                    <a:pt x="3996" y="1"/>
                  </a:moveTo>
                  <a:cubicBezTo>
                    <a:pt x="3263" y="1"/>
                    <a:pt x="2516" y="271"/>
                    <a:pt x="1905" y="875"/>
                  </a:cubicBezTo>
                  <a:cubicBezTo>
                    <a:pt x="1"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9"/>
            <p:cNvSpPr/>
            <p:nvPr/>
          </p:nvSpPr>
          <p:spPr>
            <a:xfrm>
              <a:off x="3030669" y="3879026"/>
              <a:ext cx="172572" cy="147961"/>
            </a:xfrm>
            <a:custGeom>
              <a:avLst/>
              <a:gdLst/>
              <a:ahLst/>
              <a:cxnLst/>
              <a:rect l="l" t="t" r="r" b="b"/>
              <a:pathLst>
                <a:path w="7033" h="6030" extrusionOk="0">
                  <a:moveTo>
                    <a:pt x="3998" y="1"/>
                  </a:moveTo>
                  <a:cubicBezTo>
                    <a:pt x="3262" y="1"/>
                    <a:pt x="2513" y="273"/>
                    <a:pt x="1905" y="881"/>
                  </a:cubicBezTo>
                  <a:cubicBezTo>
                    <a:pt x="1" y="2764"/>
                    <a:pt x="1319" y="6008"/>
                    <a:pt x="3977" y="6029"/>
                  </a:cubicBezTo>
                  <a:cubicBezTo>
                    <a:pt x="3990" y="6029"/>
                    <a:pt x="4003"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39"/>
          <p:cNvSpPr txBox="1">
            <a:spLocks noGrp="1"/>
          </p:cNvSpPr>
          <p:nvPr>
            <p:ph type="title"/>
          </p:nvPr>
        </p:nvSpPr>
        <p:spPr>
          <a:xfrm>
            <a:off x="3618600" y="1624975"/>
            <a:ext cx="4698000" cy="3334500"/>
          </a:xfrm>
          <a:prstGeom prst="rect">
            <a:avLst/>
          </a:prstGeom>
        </p:spPr>
        <p:txBody>
          <a:bodyPr spcFirstLastPara="1" wrap="square" lIns="91425" tIns="91425" rIns="91425" bIns="91425" anchor="t" anchorCtr="0">
            <a:noAutofit/>
          </a:bodyPr>
          <a:lstStyle/>
          <a:p>
            <a:pPr marL="57150" lvl="0" indent="0" algn="l" rtl="0">
              <a:spcBef>
                <a:spcPts val="0"/>
              </a:spcBef>
              <a:spcAft>
                <a:spcPts val="0"/>
              </a:spcAft>
              <a:buNone/>
            </a:pPr>
            <a:r>
              <a:rPr lang="en" sz="4400"/>
              <a:t>Algebra 1           Common Assessment 2 Review</a:t>
            </a:r>
            <a:endParaRPr sz="4400"/>
          </a:p>
        </p:txBody>
      </p:sp>
      <p:sp>
        <p:nvSpPr>
          <p:cNvPr id="202" name="Google Shape;202;p39"/>
          <p:cNvSpPr txBox="1">
            <a:spLocks noGrp="1"/>
          </p:cNvSpPr>
          <p:nvPr>
            <p:ph type="subTitle" idx="1"/>
          </p:nvPr>
        </p:nvSpPr>
        <p:spPr>
          <a:xfrm>
            <a:off x="3618600" y="3943600"/>
            <a:ext cx="4698000" cy="5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Video Solutions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48"/>
          <p:cNvGrpSpPr/>
          <p:nvPr/>
        </p:nvGrpSpPr>
        <p:grpSpPr>
          <a:xfrm>
            <a:off x="163901" y="1540037"/>
            <a:ext cx="1283534" cy="1123105"/>
            <a:chOff x="1642951" y="3581337"/>
            <a:chExt cx="1283534" cy="1123105"/>
          </a:xfrm>
        </p:grpSpPr>
        <p:sp>
          <p:nvSpPr>
            <p:cNvPr id="541" name="Google Shape;541;p48"/>
            <p:cNvSpPr/>
            <p:nvPr/>
          </p:nvSpPr>
          <p:spPr>
            <a:xfrm>
              <a:off x="1642951" y="4537474"/>
              <a:ext cx="1250878" cy="166967"/>
            </a:xfrm>
            <a:custGeom>
              <a:avLst/>
              <a:gdLst/>
              <a:ahLst/>
              <a:cxnLst/>
              <a:rect l="l" t="t" r="r" b="b"/>
              <a:pathLst>
                <a:path w="39032" h="5210" extrusionOk="0">
                  <a:moveTo>
                    <a:pt x="38354" y="1"/>
                  </a:moveTo>
                  <a:cubicBezTo>
                    <a:pt x="38330" y="1"/>
                    <a:pt x="38305" y="2"/>
                    <a:pt x="38279" y="3"/>
                  </a:cubicBezTo>
                  <a:cubicBezTo>
                    <a:pt x="37628" y="53"/>
                    <a:pt x="36976" y="103"/>
                    <a:pt x="36341" y="103"/>
                  </a:cubicBezTo>
                  <a:cubicBezTo>
                    <a:pt x="34052" y="136"/>
                    <a:pt x="31780" y="203"/>
                    <a:pt x="29507" y="237"/>
                  </a:cubicBezTo>
                  <a:cubicBezTo>
                    <a:pt x="26166" y="287"/>
                    <a:pt x="22824" y="253"/>
                    <a:pt x="20585" y="320"/>
                  </a:cubicBezTo>
                  <a:cubicBezTo>
                    <a:pt x="15372" y="387"/>
                    <a:pt x="11262" y="437"/>
                    <a:pt x="7151" y="471"/>
                  </a:cubicBezTo>
                  <a:cubicBezTo>
                    <a:pt x="5163" y="487"/>
                    <a:pt x="3158" y="487"/>
                    <a:pt x="1153" y="504"/>
                  </a:cubicBezTo>
                  <a:cubicBezTo>
                    <a:pt x="1003" y="504"/>
                    <a:pt x="852" y="504"/>
                    <a:pt x="702" y="521"/>
                  </a:cubicBezTo>
                  <a:cubicBezTo>
                    <a:pt x="418" y="521"/>
                    <a:pt x="167" y="704"/>
                    <a:pt x="67" y="972"/>
                  </a:cubicBezTo>
                  <a:cubicBezTo>
                    <a:pt x="0" y="1256"/>
                    <a:pt x="117" y="1540"/>
                    <a:pt x="368" y="1690"/>
                  </a:cubicBezTo>
                  <a:cubicBezTo>
                    <a:pt x="501" y="1774"/>
                    <a:pt x="635" y="1857"/>
                    <a:pt x="785" y="1941"/>
                  </a:cubicBezTo>
                  <a:cubicBezTo>
                    <a:pt x="1855" y="2476"/>
                    <a:pt x="2974" y="2927"/>
                    <a:pt x="4110" y="3294"/>
                  </a:cubicBezTo>
                  <a:cubicBezTo>
                    <a:pt x="6182" y="3963"/>
                    <a:pt x="8321" y="4280"/>
                    <a:pt x="10476" y="4531"/>
                  </a:cubicBezTo>
                  <a:cubicBezTo>
                    <a:pt x="12598" y="4781"/>
                    <a:pt x="14704" y="4999"/>
                    <a:pt x="16826" y="5099"/>
                  </a:cubicBezTo>
                  <a:cubicBezTo>
                    <a:pt x="18103" y="5158"/>
                    <a:pt x="19371" y="5210"/>
                    <a:pt x="20637" y="5210"/>
                  </a:cubicBezTo>
                  <a:cubicBezTo>
                    <a:pt x="21144" y="5210"/>
                    <a:pt x="21650" y="5201"/>
                    <a:pt x="22156" y="5182"/>
                  </a:cubicBezTo>
                  <a:cubicBezTo>
                    <a:pt x="24027" y="5132"/>
                    <a:pt x="25882" y="4982"/>
                    <a:pt x="27736" y="4698"/>
                  </a:cubicBezTo>
                  <a:cubicBezTo>
                    <a:pt x="29324" y="4430"/>
                    <a:pt x="30894" y="4063"/>
                    <a:pt x="32465" y="3662"/>
                  </a:cubicBezTo>
                  <a:cubicBezTo>
                    <a:pt x="34136" y="3244"/>
                    <a:pt x="35757" y="2643"/>
                    <a:pt x="37294" y="1874"/>
                  </a:cubicBezTo>
                  <a:cubicBezTo>
                    <a:pt x="37778" y="1640"/>
                    <a:pt x="38229" y="1373"/>
                    <a:pt x="38664" y="1089"/>
                  </a:cubicBezTo>
                  <a:cubicBezTo>
                    <a:pt x="38931" y="955"/>
                    <a:pt x="39031" y="638"/>
                    <a:pt x="38931" y="370"/>
                  </a:cubicBezTo>
                  <a:cubicBezTo>
                    <a:pt x="38838" y="106"/>
                    <a:pt x="38672" y="1"/>
                    <a:pt x="3835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8"/>
            <p:cNvSpPr/>
            <p:nvPr/>
          </p:nvSpPr>
          <p:spPr>
            <a:xfrm>
              <a:off x="1646155" y="4538628"/>
              <a:ext cx="1247128" cy="89861"/>
            </a:xfrm>
            <a:custGeom>
              <a:avLst/>
              <a:gdLst/>
              <a:ahLst/>
              <a:cxnLst/>
              <a:rect l="l" t="t" r="r" b="b"/>
              <a:pathLst>
                <a:path w="38915" h="2804" extrusionOk="0">
                  <a:moveTo>
                    <a:pt x="38631" y="0"/>
                  </a:moveTo>
                  <a:cubicBezTo>
                    <a:pt x="38547" y="0"/>
                    <a:pt x="38480" y="17"/>
                    <a:pt x="38413" y="34"/>
                  </a:cubicBezTo>
                  <a:cubicBezTo>
                    <a:pt x="35824" y="752"/>
                    <a:pt x="33167" y="1103"/>
                    <a:pt x="30510" y="1437"/>
                  </a:cubicBezTo>
                  <a:cubicBezTo>
                    <a:pt x="29006" y="1638"/>
                    <a:pt x="27503" y="1721"/>
                    <a:pt x="25982" y="1838"/>
                  </a:cubicBezTo>
                  <a:cubicBezTo>
                    <a:pt x="23810" y="1988"/>
                    <a:pt x="21638" y="2105"/>
                    <a:pt x="19466" y="2139"/>
                  </a:cubicBezTo>
                  <a:cubicBezTo>
                    <a:pt x="18700" y="2152"/>
                    <a:pt x="17936" y="2160"/>
                    <a:pt x="17172" y="2160"/>
                  </a:cubicBezTo>
                  <a:cubicBezTo>
                    <a:pt x="15053" y="2160"/>
                    <a:pt x="12940" y="2102"/>
                    <a:pt x="10828" y="1955"/>
                  </a:cubicBezTo>
                  <a:cubicBezTo>
                    <a:pt x="8355" y="1788"/>
                    <a:pt x="5899" y="1454"/>
                    <a:pt x="3459" y="1103"/>
                  </a:cubicBezTo>
                  <a:cubicBezTo>
                    <a:pt x="2457" y="953"/>
                    <a:pt x="1471" y="819"/>
                    <a:pt x="485" y="635"/>
                  </a:cubicBezTo>
                  <a:cubicBezTo>
                    <a:pt x="441" y="626"/>
                    <a:pt x="400" y="622"/>
                    <a:pt x="362" y="622"/>
                  </a:cubicBezTo>
                  <a:cubicBezTo>
                    <a:pt x="185" y="622"/>
                    <a:pt x="75" y="714"/>
                    <a:pt x="34" y="852"/>
                  </a:cubicBezTo>
                  <a:cubicBezTo>
                    <a:pt x="0" y="1053"/>
                    <a:pt x="101" y="1186"/>
                    <a:pt x="351" y="1253"/>
                  </a:cubicBezTo>
                  <a:cubicBezTo>
                    <a:pt x="535" y="1303"/>
                    <a:pt x="736" y="1337"/>
                    <a:pt x="936" y="1354"/>
                  </a:cubicBezTo>
                  <a:cubicBezTo>
                    <a:pt x="2557" y="1604"/>
                    <a:pt x="4178" y="1838"/>
                    <a:pt x="5798" y="2055"/>
                  </a:cubicBezTo>
                  <a:cubicBezTo>
                    <a:pt x="7603" y="2306"/>
                    <a:pt x="9407" y="2506"/>
                    <a:pt x="11212" y="2607"/>
                  </a:cubicBezTo>
                  <a:cubicBezTo>
                    <a:pt x="12940" y="2716"/>
                    <a:pt x="14657" y="2804"/>
                    <a:pt x="16215" y="2804"/>
                  </a:cubicBezTo>
                  <a:cubicBezTo>
                    <a:pt x="16555" y="2804"/>
                    <a:pt x="16887" y="2799"/>
                    <a:pt x="17210" y="2790"/>
                  </a:cubicBezTo>
                  <a:cubicBezTo>
                    <a:pt x="19098" y="2790"/>
                    <a:pt x="20669" y="2774"/>
                    <a:pt x="22240" y="2690"/>
                  </a:cubicBezTo>
                  <a:cubicBezTo>
                    <a:pt x="23810" y="2607"/>
                    <a:pt x="25364" y="2506"/>
                    <a:pt x="26918" y="2406"/>
                  </a:cubicBezTo>
                  <a:cubicBezTo>
                    <a:pt x="27920" y="2339"/>
                    <a:pt x="28923" y="2256"/>
                    <a:pt x="29909" y="2156"/>
                  </a:cubicBezTo>
                  <a:cubicBezTo>
                    <a:pt x="31463" y="1988"/>
                    <a:pt x="33017" y="1755"/>
                    <a:pt x="34554" y="1504"/>
                  </a:cubicBezTo>
                  <a:cubicBezTo>
                    <a:pt x="35874" y="1303"/>
                    <a:pt x="37160" y="1003"/>
                    <a:pt x="38430" y="635"/>
                  </a:cubicBezTo>
                  <a:cubicBezTo>
                    <a:pt x="38564" y="602"/>
                    <a:pt x="38681" y="551"/>
                    <a:pt x="38781" y="485"/>
                  </a:cubicBezTo>
                  <a:cubicBezTo>
                    <a:pt x="38881" y="418"/>
                    <a:pt x="38915" y="301"/>
                    <a:pt x="38881" y="184"/>
                  </a:cubicBezTo>
                  <a:cubicBezTo>
                    <a:pt x="38848" y="84"/>
                    <a:pt x="38748" y="0"/>
                    <a:pt x="38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8"/>
            <p:cNvSpPr/>
            <p:nvPr/>
          </p:nvSpPr>
          <p:spPr>
            <a:xfrm>
              <a:off x="2140937" y="3581337"/>
              <a:ext cx="208854" cy="413285"/>
            </a:xfrm>
            <a:custGeom>
              <a:avLst/>
              <a:gdLst/>
              <a:ahLst/>
              <a:cxnLst/>
              <a:rect l="l" t="t" r="r" b="b"/>
              <a:pathLst>
                <a:path w="6517" h="12896" extrusionOk="0">
                  <a:moveTo>
                    <a:pt x="3251" y="0"/>
                  </a:moveTo>
                  <a:cubicBezTo>
                    <a:pt x="2536" y="0"/>
                    <a:pt x="1863" y="268"/>
                    <a:pt x="1253" y="731"/>
                  </a:cubicBezTo>
                  <a:cubicBezTo>
                    <a:pt x="368" y="1383"/>
                    <a:pt x="17" y="2302"/>
                    <a:pt x="0" y="3405"/>
                  </a:cubicBezTo>
                  <a:cubicBezTo>
                    <a:pt x="17" y="4173"/>
                    <a:pt x="201" y="4942"/>
                    <a:pt x="535" y="5644"/>
                  </a:cubicBezTo>
                  <a:cubicBezTo>
                    <a:pt x="819" y="6229"/>
                    <a:pt x="1170" y="6780"/>
                    <a:pt x="1571" y="7298"/>
                  </a:cubicBezTo>
                  <a:cubicBezTo>
                    <a:pt x="2072" y="7883"/>
                    <a:pt x="2523" y="8518"/>
                    <a:pt x="2907" y="9186"/>
                  </a:cubicBezTo>
                  <a:cubicBezTo>
                    <a:pt x="3459" y="10222"/>
                    <a:pt x="3977" y="11258"/>
                    <a:pt x="4044" y="12461"/>
                  </a:cubicBezTo>
                  <a:cubicBezTo>
                    <a:pt x="4060" y="12711"/>
                    <a:pt x="4261" y="12895"/>
                    <a:pt x="4511" y="12895"/>
                  </a:cubicBezTo>
                  <a:cubicBezTo>
                    <a:pt x="4762" y="12895"/>
                    <a:pt x="4963" y="12695"/>
                    <a:pt x="4963" y="12461"/>
                  </a:cubicBezTo>
                  <a:cubicBezTo>
                    <a:pt x="4979" y="12210"/>
                    <a:pt x="4979" y="11976"/>
                    <a:pt x="4946" y="11726"/>
                  </a:cubicBezTo>
                  <a:cubicBezTo>
                    <a:pt x="4762" y="10673"/>
                    <a:pt x="4394" y="9670"/>
                    <a:pt x="3860" y="8735"/>
                  </a:cubicBezTo>
                  <a:cubicBezTo>
                    <a:pt x="3442" y="8016"/>
                    <a:pt x="2958" y="7315"/>
                    <a:pt x="2406" y="6663"/>
                  </a:cubicBezTo>
                  <a:cubicBezTo>
                    <a:pt x="1988" y="6162"/>
                    <a:pt x="1654" y="5594"/>
                    <a:pt x="1404" y="4992"/>
                  </a:cubicBezTo>
                  <a:cubicBezTo>
                    <a:pt x="1153" y="4457"/>
                    <a:pt x="1036" y="3873"/>
                    <a:pt x="1053" y="3288"/>
                  </a:cubicBezTo>
                  <a:cubicBezTo>
                    <a:pt x="1086" y="2402"/>
                    <a:pt x="1454" y="1701"/>
                    <a:pt x="2289" y="1300"/>
                  </a:cubicBezTo>
                  <a:cubicBezTo>
                    <a:pt x="2506" y="1199"/>
                    <a:pt x="2757" y="1116"/>
                    <a:pt x="3008" y="1082"/>
                  </a:cubicBezTo>
                  <a:cubicBezTo>
                    <a:pt x="3126" y="1064"/>
                    <a:pt x="3242" y="1055"/>
                    <a:pt x="3355" y="1055"/>
                  </a:cubicBezTo>
                  <a:cubicBezTo>
                    <a:pt x="3879" y="1055"/>
                    <a:pt x="4335" y="1256"/>
                    <a:pt x="4679" y="1751"/>
                  </a:cubicBezTo>
                  <a:cubicBezTo>
                    <a:pt x="4963" y="2235"/>
                    <a:pt x="4963" y="2837"/>
                    <a:pt x="4645" y="3305"/>
                  </a:cubicBezTo>
                  <a:cubicBezTo>
                    <a:pt x="4495" y="3522"/>
                    <a:pt x="4244" y="3655"/>
                    <a:pt x="3977" y="3672"/>
                  </a:cubicBezTo>
                  <a:cubicBezTo>
                    <a:pt x="3956" y="3676"/>
                    <a:pt x="3936" y="3678"/>
                    <a:pt x="3916" y="3678"/>
                  </a:cubicBezTo>
                  <a:cubicBezTo>
                    <a:pt x="3695" y="3678"/>
                    <a:pt x="3537" y="3437"/>
                    <a:pt x="3659" y="3238"/>
                  </a:cubicBezTo>
                  <a:cubicBezTo>
                    <a:pt x="3693" y="3171"/>
                    <a:pt x="3726" y="3104"/>
                    <a:pt x="3743" y="3037"/>
                  </a:cubicBezTo>
                  <a:cubicBezTo>
                    <a:pt x="3793" y="2954"/>
                    <a:pt x="3793" y="2853"/>
                    <a:pt x="3760" y="2753"/>
                  </a:cubicBezTo>
                  <a:cubicBezTo>
                    <a:pt x="3709" y="2553"/>
                    <a:pt x="3542" y="2402"/>
                    <a:pt x="3342" y="2386"/>
                  </a:cubicBezTo>
                  <a:cubicBezTo>
                    <a:pt x="3314" y="2381"/>
                    <a:pt x="3286" y="2379"/>
                    <a:pt x="3259" y="2379"/>
                  </a:cubicBezTo>
                  <a:cubicBezTo>
                    <a:pt x="3075" y="2379"/>
                    <a:pt x="2909" y="2476"/>
                    <a:pt x="2807" y="2636"/>
                  </a:cubicBezTo>
                  <a:cubicBezTo>
                    <a:pt x="2206" y="3488"/>
                    <a:pt x="2790" y="4675"/>
                    <a:pt x="3843" y="4725"/>
                  </a:cubicBezTo>
                  <a:cubicBezTo>
                    <a:pt x="3878" y="4727"/>
                    <a:pt x="3912" y="4728"/>
                    <a:pt x="3947" y="4728"/>
                  </a:cubicBezTo>
                  <a:cubicBezTo>
                    <a:pt x="4528" y="4728"/>
                    <a:pt x="5084" y="4463"/>
                    <a:pt x="5447" y="3990"/>
                  </a:cubicBezTo>
                  <a:cubicBezTo>
                    <a:pt x="6516" y="2569"/>
                    <a:pt x="5781" y="531"/>
                    <a:pt x="4060" y="113"/>
                  </a:cubicBezTo>
                  <a:cubicBezTo>
                    <a:pt x="3785" y="37"/>
                    <a:pt x="3515" y="0"/>
                    <a:pt x="32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8"/>
            <p:cNvSpPr/>
            <p:nvPr/>
          </p:nvSpPr>
          <p:spPr>
            <a:xfrm>
              <a:off x="1957785" y="3777948"/>
              <a:ext cx="272051" cy="232729"/>
            </a:xfrm>
            <a:custGeom>
              <a:avLst/>
              <a:gdLst/>
              <a:ahLst/>
              <a:cxnLst/>
              <a:rect l="l" t="t" r="r" b="b"/>
              <a:pathLst>
                <a:path w="8489" h="7262" extrusionOk="0">
                  <a:moveTo>
                    <a:pt x="3614" y="0"/>
                  </a:moveTo>
                  <a:cubicBezTo>
                    <a:pt x="3384" y="0"/>
                    <a:pt x="3149" y="20"/>
                    <a:pt x="2908" y="60"/>
                  </a:cubicBezTo>
                  <a:cubicBezTo>
                    <a:pt x="1989" y="194"/>
                    <a:pt x="1187" y="728"/>
                    <a:pt x="686" y="1514"/>
                  </a:cubicBezTo>
                  <a:cubicBezTo>
                    <a:pt x="1" y="2483"/>
                    <a:pt x="84" y="3803"/>
                    <a:pt x="903" y="4688"/>
                  </a:cubicBezTo>
                  <a:cubicBezTo>
                    <a:pt x="1293" y="5105"/>
                    <a:pt x="1825" y="5315"/>
                    <a:pt x="2360" y="5315"/>
                  </a:cubicBezTo>
                  <a:cubicBezTo>
                    <a:pt x="2833" y="5315"/>
                    <a:pt x="3309" y="5151"/>
                    <a:pt x="3693" y="4822"/>
                  </a:cubicBezTo>
                  <a:cubicBezTo>
                    <a:pt x="4629" y="3987"/>
                    <a:pt x="4161" y="2884"/>
                    <a:pt x="3426" y="2433"/>
                  </a:cubicBezTo>
                  <a:cubicBezTo>
                    <a:pt x="3330" y="2375"/>
                    <a:pt x="3235" y="2349"/>
                    <a:pt x="3145" y="2349"/>
                  </a:cubicBezTo>
                  <a:cubicBezTo>
                    <a:pt x="2715" y="2349"/>
                    <a:pt x="2410" y="2923"/>
                    <a:pt x="2825" y="3268"/>
                  </a:cubicBezTo>
                  <a:cubicBezTo>
                    <a:pt x="2891" y="3335"/>
                    <a:pt x="2975" y="3402"/>
                    <a:pt x="3042" y="3469"/>
                  </a:cubicBezTo>
                  <a:cubicBezTo>
                    <a:pt x="3226" y="3636"/>
                    <a:pt x="3192" y="3920"/>
                    <a:pt x="2992" y="4053"/>
                  </a:cubicBezTo>
                  <a:cubicBezTo>
                    <a:pt x="2827" y="4194"/>
                    <a:pt x="2594" y="4265"/>
                    <a:pt x="2359" y="4265"/>
                  </a:cubicBezTo>
                  <a:cubicBezTo>
                    <a:pt x="2092" y="4265"/>
                    <a:pt x="1824" y="4173"/>
                    <a:pt x="1655" y="3987"/>
                  </a:cubicBezTo>
                  <a:cubicBezTo>
                    <a:pt x="1254" y="3552"/>
                    <a:pt x="1154" y="2934"/>
                    <a:pt x="1404" y="2399"/>
                  </a:cubicBezTo>
                  <a:cubicBezTo>
                    <a:pt x="1760" y="1542"/>
                    <a:pt x="2540" y="1044"/>
                    <a:pt x="3514" y="1044"/>
                  </a:cubicBezTo>
                  <a:cubicBezTo>
                    <a:pt x="3546" y="1044"/>
                    <a:pt x="3578" y="1045"/>
                    <a:pt x="3610" y="1046"/>
                  </a:cubicBezTo>
                  <a:cubicBezTo>
                    <a:pt x="4429" y="1046"/>
                    <a:pt x="5214" y="1380"/>
                    <a:pt x="5782" y="1982"/>
                  </a:cubicBezTo>
                  <a:cubicBezTo>
                    <a:pt x="6200" y="2416"/>
                    <a:pt x="6551" y="2934"/>
                    <a:pt x="6784" y="3485"/>
                  </a:cubicBezTo>
                  <a:cubicBezTo>
                    <a:pt x="7085" y="4204"/>
                    <a:pt x="7319" y="4956"/>
                    <a:pt x="7453" y="5724"/>
                  </a:cubicBezTo>
                  <a:cubicBezTo>
                    <a:pt x="7503" y="6058"/>
                    <a:pt x="7536" y="6409"/>
                    <a:pt x="7536" y="6744"/>
                  </a:cubicBezTo>
                  <a:cubicBezTo>
                    <a:pt x="7570" y="7061"/>
                    <a:pt x="7754" y="7261"/>
                    <a:pt x="8021" y="7261"/>
                  </a:cubicBezTo>
                  <a:cubicBezTo>
                    <a:pt x="8272" y="7245"/>
                    <a:pt x="8455" y="7044"/>
                    <a:pt x="8472" y="6727"/>
                  </a:cubicBezTo>
                  <a:cubicBezTo>
                    <a:pt x="8489" y="6576"/>
                    <a:pt x="8472" y="6443"/>
                    <a:pt x="8472" y="6292"/>
                  </a:cubicBezTo>
                  <a:cubicBezTo>
                    <a:pt x="8472" y="6109"/>
                    <a:pt x="8472" y="5925"/>
                    <a:pt x="8455" y="5741"/>
                  </a:cubicBezTo>
                  <a:cubicBezTo>
                    <a:pt x="8355" y="4739"/>
                    <a:pt x="8071" y="3769"/>
                    <a:pt x="7653" y="2867"/>
                  </a:cubicBezTo>
                  <a:cubicBezTo>
                    <a:pt x="7353" y="2182"/>
                    <a:pt x="6901" y="1564"/>
                    <a:pt x="6333" y="1063"/>
                  </a:cubicBezTo>
                  <a:cubicBezTo>
                    <a:pt x="5530" y="382"/>
                    <a:pt x="4626" y="0"/>
                    <a:pt x="3614"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8"/>
            <p:cNvSpPr/>
            <p:nvPr/>
          </p:nvSpPr>
          <p:spPr>
            <a:xfrm>
              <a:off x="2324056" y="3791665"/>
              <a:ext cx="220102" cy="223019"/>
            </a:xfrm>
            <a:custGeom>
              <a:avLst/>
              <a:gdLst/>
              <a:ahLst/>
              <a:cxnLst/>
              <a:rect l="l" t="t" r="r" b="b"/>
              <a:pathLst>
                <a:path w="6868" h="6959" extrusionOk="0">
                  <a:moveTo>
                    <a:pt x="4386" y="1"/>
                  </a:moveTo>
                  <a:cubicBezTo>
                    <a:pt x="4172" y="1"/>
                    <a:pt x="3955" y="28"/>
                    <a:pt x="3743" y="83"/>
                  </a:cubicBezTo>
                  <a:cubicBezTo>
                    <a:pt x="2072" y="501"/>
                    <a:pt x="1003" y="1554"/>
                    <a:pt x="502" y="3191"/>
                  </a:cubicBezTo>
                  <a:cubicBezTo>
                    <a:pt x="218" y="4160"/>
                    <a:pt x="51" y="5163"/>
                    <a:pt x="17" y="6182"/>
                  </a:cubicBezTo>
                  <a:cubicBezTo>
                    <a:pt x="0" y="6299"/>
                    <a:pt x="0" y="6432"/>
                    <a:pt x="17" y="6549"/>
                  </a:cubicBezTo>
                  <a:cubicBezTo>
                    <a:pt x="47" y="6787"/>
                    <a:pt x="248" y="6959"/>
                    <a:pt x="469" y="6959"/>
                  </a:cubicBezTo>
                  <a:cubicBezTo>
                    <a:pt x="496" y="6959"/>
                    <a:pt x="524" y="6956"/>
                    <a:pt x="552" y="6950"/>
                  </a:cubicBezTo>
                  <a:cubicBezTo>
                    <a:pt x="786" y="6900"/>
                    <a:pt x="903" y="6750"/>
                    <a:pt x="936" y="6449"/>
                  </a:cubicBezTo>
                  <a:cubicBezTo>
                    <a:pt x="1036" y="5430"/>
                    <a:pt x="1220" y="4411"/>
                    <a:pt x="1521" y="3425"/>
                  </a:cubicBezTo>
                  <a:cubicBezTo>
                    <a:pt x="1822" y="2322"/>
                    <a:pt x="2674" y="1470"/>
                    <a:pt x="3777" y="1153"/>
                  </a:cubicBezTo>
                  <a:cubicBezTo>
                    <a:pt x="3958" y="1088"/>
                    <a:pt x="4159" y="1063"/>
                    <a:pt x="4365" y="1063"/>
                  </a:cubicBezTo>
                  <a:cubicBezTo>
                    <a:pt x="4425" y="1063"/>
                    <a:pt x="4485" y="1065"/>
                    <a:pt x="4545" y="1069"/>
                  </a:cubicBezTo>
                  <a:cubicBezTo>
                    <a:pt x="4963" y="1102"/>
                    <a:pt x="5347" y="1320"/>
                    <a:pt x="5581" y="1671"/>
                  </a:cubicBezTo>
                  <a:cubicBezTo>
                    <a:pt x="5899" y="2155"/>
                    <a:pt x="5715" y="2790"/>
                    <a:pt x="5197" y="3041"/>
                  </a:cubicBezTo>
                  <a:cubicBezTo>
                    <a:pt x="5115" y="3085"/>
                    <a:pt x="5024" y="3106"/>
                    <a:pt x="4933" y="3106"/>
                  </a:cubicBezTo>
                  <a:cubicBezTo>
                    <a:pt x="4819" y="3106"/>
                    <a:pt x="4705" y="3072"/>
                    <a:pt x="4612" y="3007"/>
                  </a:cubicBezTo>
                  <a:cubicBezTo>
                    <a:pt x="4462" y="2907"/>
                    <a:pt x="4412" y="2723"/>
                    <a:pt x="4462" y="2556"/>
                  </a:cubicBezTo>
                  <a:cubicBezTo>
                    <a:pt x="4478" y="2523"/>
                    <a:pt x="4478" y="2506"/>
                    <a:pt x="4478" y="2473"/>
                  </a:cubicBezTo>
                  <a:cubicBezTo>
                    <a:pt x="4478" y="2239"/>
                    <a:pt x="4311" y="2021"/>
                    <a:pt x="4077" y="1955"/>
                  </a:cubicBezTo>
                  <a:cubicBezTo>
                    <a:pt x="4038" y="1946"/>
                    <a:pt x="3999" y="1942"/>
                    <a:pt x="3960" y="1942"/>
                  </a:cubicBezTo>
                  <a:cubicBezTo>
                    <a:pt x="3768" y="1942"/>
                    <a:pt x="3590" y="2044"/>
                    <a:pt x="3493" y="2239"/>
                  </a:cubicBezTo>
                  <a:cubicBezTo>
                    <a:pt x="3442" y="2339"/>
                    <a:pt x="3409" y="2473"/>
                    <a:pt x="3409" y="2590"/>
                  </a:cubicBezTo>
                  <a:cubicBezTo>
                    <a:pt x="3359" y="3275"/>
                    <a:pt x="3810" y="3909"/>
                    <a:pt x="4478" y="4077"/>
                  </a:cubicBezTo>
                  <a:cubicBezTo>
                    <a:pt x="4636" y="4126"/>
                    <a:pt x="4796" y="4150"/>
                    <a:pt x="4956" y="4150"/>
                  </a:cubicBezTo>
                  <a:cubicBezTo>
                    <a:pt x="5390" y="4150"/>
                    <a:pt x="5815" y="3972"/>
                    <a:pt x="6133" y="3642"/>
                  </a:cubicBezTo>
                  <a:cubicBezTo>
                    <a:pt x="6584" y="3191"/>
                    <a:pt x="6868" y="2640"/>
                    <a:pt x="6784" y="1971"/>
                  </a:cubicBezTo>
                  <a:cubicBezTo>
                    <a:pt x="6717" y="1403"/>
                    <a:pt x="6417" y="885"/>
                    <a:pt x="5949" y="551"/>
                  </a:cubicBezTo>
                  <a:cubicBezTo>
                    <a:pt x="5501" y="188"/>
                    <a:pt x="4949" y="1"/>
                    <a:pt x="438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8"/>
            <p:cNvSpPr/>
            <p:nvPr/>
          </p:nvSpPr>
          <p:spPr>
            <a:xfrm>
              <a:off x="1732363" y="3988276"/>
              <a:ext cx="1194122" cy="563235"/>
            </a:xfrm>
            <a:custGeom>
              <a:avLst/>
              <a:gdLst/>
              <a:ahLst/>
              <a:cxnLst/>
              <a:rect l="l" t="t" r="r" b="b"/>
              <a:pathLst>
                <a:path w="37261" h="17575" extrusionOk="0">
                  <a:moveTo>
                    <a:pt x="30880" y="5588"/>
                  </a:moveTo>
                  <a:cubicBezTo>
                    <a:pt x="30902" y="5588"/>
                    <a:pt x="30923" y="5590"/>
                    <a:pt x="30945" y="5594"/>
                  </a:cubicBezTo>
                  <a:cubicBezTo>
                    <a:pt x="31780" y="5678"/>
                    <a:pt x="32599" y="5878"/>
                    <a:pt x="33368" y="6196"/>
                  </a:cubicBezTo>
                  <a:cubicBezTo>
                    <a:pt x="33702" y="6329"/>
                    <a:pt x="34002" y="6513"/>
                    <a:pt x="34270" y="6730"/>
                  </a:cubicBezTo>
                  <a:cubicBezTo>
                    <a:pt x="34537" y="6931"/>
                    <a:pt x="34721" y="7215"/>
                    <a:pt x="34771" y="7532"/>
                  </a:cubicBezTo>
                  <a:cubicBezTo>
                    <a:pt x="34855" y="7883"/>
                    <a:pt x="34704" y="8234"/>
                    <a:pt x="34387" y="8401"/>
                  </a:cubicBezTo>
                  <a:cubicBezTo>
                    <a:pt x="34136" y="8568"/>
                    <a:pt x="33852" y="8668"/>
                    <a:pt x="33551" y="8719"/>
                  </a:cubicBezTo>
                  <a:cubicBezTo>
                    <a:pt x="32892" y="8832"/>
                    <a:pt x="32223" y="8887"/>
                    <a:pt x="31553" y="8887"/>
                  </a:cubicBezTo>
                  <a:cubicBezTo>
                    <a:pt x="30745" y="8887"/>
                    <a:pt x="29935" y="8807"/>
                    <a:pt x="29140" y="8652"/>
                  </a:cubicBezTo>
                  <a:cubicBezTo>
                    <a:pt x="29140" y="8552"/>
                    <a:pt x="29190" y="8451"/>
                    <a:pt x="29240" y="8368"/>
                  </a:cubicBezTo>
                  <a:cubicBezTo>
                    <a:pt x="29708" y="7549"/>
                    <a:pt x="30159" y="6697"/>
                    <a:pt x="30560" y="5845"/>
                  </a:cubicBezTo>
                  <a:cubicBezTo>
                    <a:pt x="30590" y="5684"/>
                    <a:pt x="30733" y="5588"/>
                    <a:pt x="30880" y="5588"/>
                  </a:cubicBezTo>
                  <a:close/>
                  <a:moveTo>
                    <a:pt x="8032" y="0"/>
                  </a:moveTo>
                  <a:cubicBezTo>
                    <a:pt x="5631" y="0"/>
                    <a:pt x="3225" y="30"/>
                    <a:pt x="819" y="164"/>
                  </a:cubicBezTo>
                  <a:cubicBezTo>
                    <a:pt x="117" y="197"/>
                    <a:pt x="0" y="314"/>
                    <a:pt x="0" y="1016"/>
                  </a:cubicBezTo>
                  <a:cubicBezTo>
                    <a:pt x="0" y="1200"/>
                    <a:pt x="17" y="1384"/>
                    <a:pt x="34" y="1567"/>
                  </a:cubicBezTo>
                  <a:cubicBezTo>
                    <a:pt x="84" y="2018"/>
                    <a:pt x="151" y="2470"/>
                    <a:pt x="218" y="2904"/>
                  </a:cubicBezTo>
                  <a:cubicBezTo>
                    <a:pt x="652" y="5611"/>
                    <a:pt x="1705" y="8184"/>
                    <a:pt x="3292" y="10406"/>
                  </a:cubicBezTo>
                  <a:cubicBezTo>
                    <a:pt x="4495" y="12127"/>
                    <a:pt x="5999" y="13564"/>
                    <a:pt x="7586" y="14901"/>
                  </a:cubicBezTo>
                  <a:cubicBezTo>
                    <a:pt x="8071" y="15285"/>
                    <a:pt x="8572" y="15636"/>
                    <a:pt x="9123" y="15920"/>
                  </a:cubicBezTo>
                  <a:cubicBezTo>
                    <a:pt x="11057" y="17004"/>
                    <a:pt x="13249" y="17575"/>
                    <a:pt x="15471" y="17575"/>
                  </a:cubicBezTo>
                  <a:cubicBezTo>
                    <a:pt x="15783" y="17575"/>
                    <a:pt x="16096" y="17563"/>
                    <a:pt x="16408" y="17541"/>
                  </a:cubicBezTo>
                  <a:cubicBezTo>
                    <a:pt x="17795" y="17474"/>
                    <a:pt x="19165" y="17190"/>
                    <a:pt x="20468" y="16722"/>
                  </a:cubicBezTo>
                  <a:cubicBezTo>
                    <a:pt x="22607" y="15937"/>
                    <a:pt x="24378" y="14600"/>
                    <a:pt x="25932" y="12979"/>
                  </a:cubicBezTo>
                  <a:cubicBezTo>
                    <a:pt x="26484" y="12378"/>
                    <a:pt x="27002" y="11743"/>
                    <a:pt x="27453" y="11074"/>
                  </a:cubicBezTo>
                  <a:cubicBezTo>
                    <a:pt x="27533" y="10954"/>
                    <a:pt x="27657" y="10876"/>
                    <a:pt x="27797" y="10876"/>
                  </a:cubicBezTo>
                  <a:cubicBezTo>
                    <a:pt x="27832" y="10876"/>
                    <a:pt x="27868" y="10881"/>
                    <a:pt x="27904" y="10891"/>
                  </a:cubicBezTo>
                  <a:cubicBezTo>
                    <a:pt x="28288" y="10941"/>
                    <a:pt x="28672" y="10958"/>
                    <a:pt x="29057" y="11008"/>
                  </a:cubicBezTo>
                  <a:cubicBezTo>
                    <a:pt x="29729" y="11104"/>
                    <a:pt x="30406" y="11150"/>
                    <a:pt x="31082" y="11150"/>
                  </a:cubicBezTo>
                  <a:cubicBezTo>
                    <a:pt x="31818" y="11150"/>
                    <a:pt x="32553" y="11095"/>
                    <a:pt x="33284" y="10991"/>
                  </a:cubicBezTo>
                  <a:cubicBezTo>
                    <a:pt x="34136" y="10841"/>
                    <a:pt x="34972" y="10623"/>
                    <a:pt x="35690" y="10122"/>
                  </a:cubicBezTo>
                  <a:cubicBezTo>
                    <a:pt x="36709" y="9387"/>
                    <a:pt x="37261" y="8468"/>
                    <a:pt x="37110" y="7165"/>
                  </a:cubicBezTo>
                  <a:cubicBezTo>
                    <a:pt x="37043" y="6229"/>
                    <a:pt x="36525" y="5377"/>
                    <a:pt x="35707" y="4892"/>
                  </a:cubicBezTo>
                  <a:cubicBezTo>
                    <a:pt x="35072" y="4508"/>
                    <a:pt x="34387" y="4241"/>
                    <a:pt x="33668" y="4074"/>
                  </a:cubicBezTo>
                  <a:cubicBezTo>
                    <a:pt x="32933" y="3907"/>
                    <a:pt x="32198" y="3840"/>
                    <a:pt x="31446" y="3840"/>
                  </a:cubicBezTo>
                  <a:cubicBezTo>
                    <a:pt x="31446" y="3790"/>
                    <a:pt x="31446" y="3739"/>
                    <a:pt x="31463" y="3689"/>
                  </a:cubicBezTo>
                  <a:cubicBezTo>
                    <a:pt x="31814" y="2770"/>
                    <a:pt x="32048" y="1801"/>
                    <a:pt x="32332" y="866"/>
                  </a:cubicBezTo>
                  <a:cubicBezTo>
                    <a:pt x="32496" y="308"/>
                    <a:pt x="32517" y="241"/>
                    <a:pt x="32233" y="241"/>
                  </a:cubicBezTo>
                  <a:cubicBezTo>
                    <a:pt x="32142" y="241"/>
                    <a:pt x="32021" y="247"/>
                    <a:pt x="31864" y="247"/>
                  </a:cubicBezTo>
                  <a:cubicBezTo>
                    <a:pt x="31565" y="250"/>
                    <a:pt x="31266" y="251"/>
                    <a:pt x="30967" y="251"/>
                  </a:cubicBezTo>
                  <a:cubicBezTo>
                    <a:pt x="28990" y="251"/>
                    <a:pt x="27004" y="205"/>
                    <a:pt x="25030" y="147"/>
                  </a:cubicBezTo>
                  <a:cubicBezTo>
                    <a:pt x="22875" y="97"/>
                    <a:pt x="20702" y="30"/>
                    <a:pt x="18547" y="30"/>
                  </a:cubicBezTo>
                  <a:cubicBezTo>
                    <a:pt x="16241" y="30"/>
                    <a:pt x="13935" y="13"/>
                    <a:pt x="11630" y="13"/>
                  </a:cubicBezTo>
                  <a:cubicBezTo>
                    <a:pt x="10432" y="8"/>
                    <a:pt x="9233" y="0"/>
                    <a:pt x="8032"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8"/>
            <p:cNvSpPr/>
            <p:nvPr/>
          </p:nvSpPr>
          <p:spPr>
            <a:xfrm>
              <a:off x="1747361" y="4003274"/>
              <a:ext cx="996004" cy="125594"/>
            </a:xfrm>
            <a:custGeom>
              <a:avLst/>
              <a:gdLst/>
              <a:ahLst/>
              <a:cxnLst/>
              <a:rect l="l" t="t" r="r" b="b"/>
              <a:pathLst>
                <a:path w="31079" h="3919" extrusionOk="0">
                  <a:moveTo>
                    <a:pt x="346" y="0"/>
                  </a:moveTo>
                  <a:cubicBezTo>
                    <a:pt x="302" y="0"/>
                    <a:pt x="258" y="10"/>
                    <a:pt x="218" y="30"/>
                  </a:cubicBezTo>
                  <a:cubicBezTo>
                    <a:pt x="67" y="80"/>
                    <a:pt x="0" y="247"/>
                    <a:pt x="50" y="398"/>
                  </a:cubicBezTo>
                  <a:cubicBezTo>
                    <a:pt x="67" y="481"/>
                    <a:pt x="117" y="581"/>
                    <a:pt x="167" y="665"/>
                  </a:cubicBezTo>
                  <a:cubicBezTo>
                    <a:pt x="301" y="916"/>
                    <a:pt x="451" y="1166"/>
                    <a:pt x="635" y="1383"/>
                  </a:cubicBezTo>
                  <a:cubicBezTo>
                    <a:pt x="1442" y="2380"/>
                    <a:pt x="2567" y="2887"/>
                    <a:pt x="3695" y="2887"/>
                  </a:cubicBezTo>
                  <a:cubicBezTo>
                    <a:pt x="4740" y="2887"/>
                    <a:pt x="5788" y="2451"/>
                    <a:pt x="6584" y="1567"/>
                  </a:cubicBezTo>
                  <a:cubicBezTo>
                    <a:pt x="6667" y="1467"/>
                    <a:pt x="6734" y="1367"/>
                    <a:pt x="6851" y="1233"/>
                  </a:cubicBezTo>
                  <a:cubicBezTo>
                    <a:pt x="6951" y="1383"/>
                    <a:pt x="7035" y="1484"/>
                    <a:pt x="7118" y="1601"/>
                  </a:cubicBezTo>
                  <a:cubicBezTo>
                    <a:pt x="7386" y="2035"/>
                    <a:pt x="7720" y="2436"/>
                    <a:pt x="8087" y="2787"/>
                  </a:cubicBezTo>
                  <a:cubicBezTo>
                    <a:pt x="8711" y="3383"/>
                    <a:pt x="9520" y="3715"/>
                    <a:pt x="10369" y="3715"/>
                  </a:cubicBezTo>
                  <a:cubicBezTo>
                    <a:pt x="10543" y="3715"/>
                    <a:pt x="10718" y="3701"/>
                    <a:pt x="10894" y="3672"/>
                  </a:cubicBezTo>
                  <a:cubicBezTo>
                    <a:pt x="11646" y="3555"/>
                    <a:pt x="12348" y="3221"/>
                    <a:pt x="12933" y="2720"/>
                  </a:cubicBezTo>
                  <a:cubicBezTo>
                    <a:pt x="13350" y="2369"/>
                    <a:pt x="13735" y="1968"/>
                    <a:pt x="14052" y="1517"/>
                  </a:cubicBezTo>
                  <a:cubicBezTo>
                    <a:pt x="14086" y="1550"/>
                    <a:pt x="14119" y="1550"/>
                    <a:pt x="14136" y="1567"/>
                  </a:cubicBezTo>
                  <a:cubicBezTo>
                    <a:pt x="14203" y="1651"/>
                    <a:pt x="14269" y="1751"/>
                    <a:pt x="14336" y="1835"/>
                  </a:cubicBezTo>
                  <a:cubicBezTo>
                    <a:pt x="14854" y="2603"/>
                    <a:pt x="15573" y="3221"/>
                    <a:pt x="16408" y="3622"/>
                  </a:cubicBezTo>
                  <a:cubicBezTo>
                    <a:pt x="16834" y="3818"/>
                    <a:pt x="17283" y="3918"/>
                    <a:pt x="17740" y="3918"/>
                  </a:cubicBezTo>
                  <a:cubicBezTo>
                    <a:pt x="17947" y="3918"/>
                    <a:pt x="18155" y="3898"/>
                    <a:pt x="18363" y="3856"/>
                  </a:cubicBezTo>
                  <a:cubicBezTo>
                    <a:pt x="19750" y="3606"/>
                    <a:pt x="20953" y="2787"/>
                    <a:pt x="21705" y="1584"/>
                  </a:cubicBezTo>
                  <a:cubicBezTo>
                    <a:pt x="21755" y="1500"/>
                    <a:pt x="21788" y="1383"/>
                    <a:pt x="21905" y="1333"/>
                  </a:cubicBezTo>
                  <a:cubicBezTo>
                    <a:pt x="22039" y="1517"/>
                    <a:pt x="22156" y="1684"/>
                    <a:pt x="22273" y="1868"/>
                  </a:cubicBezTo>
                  <a:cubicBezTo>
                    <a:pt x="22607" y="2336"/>
                    <a:pt x="23025" y="2737"/>
                    <a:pt x="23509" y="3054"/>
                  </a:cubicBezTo>
                  <a:cubicBezTo>
                    <a:pt x="23902" y="3307"/>
                    <a:pt x="24352" y="3439"/>
                    <a:pt x="24802" y="3439"/>
                  </a:cubicBezTo>
                  <a:cubicBezTo>
                    <a:pt x="25155" y="3439"/>
                    <a:pt x="25508" y="3357"/>
                    <a:pt x="25832" y="3188"/>
                  </a:cubicBezTo>
                  <a:cubicBezTo>
                    <a:pt x="26350" y="2954"/>
                    <a:pt x="26818" y="2586"/>
                    <a:pt x="27168" y="2119"/>
                  </a:cubicBezTo>
                  <a:cubicBezTo>
                    <a:pt x="27352" y="1868"/>
                    <a:pt x="27536" y="1617"/>
                    <a:pt x="27720" y="1367"/>
                  </a:cubicBezTo>
                  <a:cubicBezTo>
                    <a:pt x="27753" y="1400"/>
                    <a:pt x="27787" y="1400"/>
                    <a:pt x="27803" y="1417"/>
                  </a:cubicBezTo>
                  <a:cubicBezTo>
                    <a:pt x="27854" y="1500"/>
                    <a:pt x="27904" y="1584"/>
                    <a:pt x="27970" y="1667"/>
                  </a:cubicBezTo>
                  <a:cubicBezTo>
                    <a:pt x="28505" y="2453"/>
                    <a:pt x="29257" y="3088"/>
                    <a:pt x="30109" y="3489"/>
                  </a:cubicBezTo>
                  <a:cubicBezTo>
                    <a:pt x="30276" y="3572"/>
                    <a:pt x="30443" y="3622"/>
                    <a:pt x="30610" y="3672"/>
                  </a:cubicBezTo>
                  <a:cubicBezTo>
                    <a:pt x="30649" y="3690"/>
                    <a:pt x="30690" y="3698"/>
                    <a:pt x="30731" y="3698"/>
                  </a:cubicBezTo>
                  <a:cubicBezTo>
                    <a:pt x="30848" y="3698"/>
                    <a:pt x="30962" y="3629"/>
                    <a:pt x="31011" y="3505"/>
                  </a:cubicBezTo>
                  <a:cubicBezTo>
                    <a:pt x="31078" y="3338"/>
                    <a:pt x="30995" y="3188"/>
                    <a:pt x="30761" y="3121"/>
                  </a:cubicBezTo>
                  <a:cubicBezTo>
                    <a:pt x="30527" y="3038"/>
                    <a:pt x="30293" y="2937"/>
                    <a:pt x="30076" y="2804"/>
                  </a:cubicBezTo>
                  <a:cubicBezTo>
                    <a:pt x="29307" y="2352"/>
                    <a:pt x="28656" y="1684"/>
                    <a:pt x="28238" y="882"/>
                  </a:cubicBezTo>
                  <a:cubicBezTo>
                    <a:pt x="28076" y="598"/>
                    <a:pt x="27902" y="464"/>
                    <a:pt x="27733" y="464"/>
                  </a:cubicBezTo>
                  <a:cubicBezTo>
                    <a:pt x="27554" y="464"/>
                    <a:pt x="27381" y="615"/>
                    <a:pt x="27235" y="899"/>
                  </a:cubicBezTo>
                  <a:cubicBezTo>
                    <a:pt x="26968" y="1417"/>
                    <a:pt x="26600" y="1885"/>
                    <a:pt x="26149" y="2252"/>
                  </a:cubicBezTo>
                  <a:cubicBezTo>
                    <a:pt x="25757" y="2572"/>
                    <a:pt x="25327" y="2803"/>
                    <a:pt x="24826" y="2803"/>
                  </a:cubicBezTo>
                  <a:cubicBezTo>
                    <a:pt x="24751" y="2803"/>
                    <a:pt x="24674" y="2798"/>
                    <a:pt x="24595" y="2787"/>
                  </a:cubicBezTo>
                  <a:cubicBezTo>
                    <a:pt x="24111" y="2703"/>
                    <a:pt x="23660" y="2469"/>
                    <a:pt x="23325" y="2102"/>
                  </a:cubicBezTo>
                  <a:cubicBezTo>
                    <a:pt x="22891" y="1684"/>
                    <a:pt x="22540" y="1200"/>
                    <a:pt x="22273" y="648"/>
                  </a:cubicBezTo>
                  <a:cubicBezTo>
                    <a:pt x="22189" y="481"/>
                    <a:pt x="22106" y="314"/>
                    <a:pt x="21872" y="297"/>
                  </a:cubicBezTo>
                  <a:cubicBezTo>
                    <a:pt x="21621" y="297"/>
                    <a:pt x="21554" y="498"/>
                    <a:pt x="21471" y="682"/>
                  </a:cubicBezTo>
                  <a:cubicBezTo>
                    <a:pt x="21454" y="698"/>
                    <a:pt x="21454" y="732"/>
                    <a:pt x="21437" y="748"/>
                  </a:cubicBezTo>
                  <a:cubicBezTo>
                    <a:pt x="20886" y="1968"/>
                    <a:pt x="19800" y="2854"/>
                    <a:pt x="18497" y="3171"/>
                  </a:cubicBezTo>
                  <a:cubicBezTo>
                    <a:pt x="18250" y="3248"/>
                    <a:pt x="17997" y="3285"/>
                    <a:pt x="17745" y="3285"/>
                  </a:cubicBezTo>
                  <a:cubicBezTo>
                    <a:pt x="17280" y="3285"/>
                    <a:pt x="16820" y="3159"/>
                    <a:pt x="16408" y="2921"/>
                  </a:cubicBezTo>
                  <a:cubicBezTo>
                    <a:pt x="16091" y="2737"/>
                    <a:pt x="15790" y="2520"/>
                    <a:pt x="15539" y="2269"/>
                  </a:cubicBezTo>
                  <a:cubicBezTo>
                    <a:pt x="15138" y="1885"/>
                    <a:pt x="14804" y="1450"/>
                    <a:pt x="14520" y="966"/>
                  </a:cubicBezTo>
                  <a:cubicBezTo>
                    <a:pt x="14470" y="865"/>
                    <a:pt x="14386" y="765"/>
                    <a:pt x="14303" y="665"/>
                  </a:cubicBezTo>
                  <a:cubicBezTo>
                    <a:pt x="14241" y="587"/>
                    <a:pt x="14150" y="549"/>
                    <a:pt x="14059" y="549"/>
                  </a:cubicBezTo>
                  <a:cubicBezTo>
                    <a:pt x="13953" y="549"/>
                    <a:pt x="13848" y="600"/>
                    <a:pt x="13785" y="698"/>
                  </a:cubicBezTo>
                  <a:cubicBezTo>
                    <a:pt x="13735" y="765"/>
                    <a:pt x="13701" y="832"/>
                    <a:pt x="13668" y="899"/>
                  </a:cubicBezTo>
                  <a:cubicBezTo>
                    <a:pt x="13234" y="1684"/>
                    <a:pt x="12565" y="2336"/>
                    <a:pt x="11746" y="2737"/>
                  </a:cubicBezTo>
                  <a:cubicBezTo>
                    <a:pt x="11293" y="2973"/>
                    <a:pt x="10834" y="3089"/>
                    <a:pt x="10388" y="3089"/>
                  </a:cubicBezTo>
                  <a:cubicBezTo>
                    <a:pt x="9636" y="3089"/>
                    <a:pt x="8919" y="2759"/>
                    <a:pt x="8321" y="2119"/>
                  </a:cubicBezTo>
                  <a:cubicBezTo>
                    <a:pt x="7954" y="1701"/>
                    <a:pt x="7603" y="1233"/>
                    <a:pt x="7302" y="748"/>
                  </a:cubicBezTo>
                  <a:cubicBezTo>
                    <a:pt x="7120" y="466"/>
                    <a:pt x="6974" y="324"/>
                    <a:pt x="6831" y="324"/>
                  </a:cubicBezTo>
                  <a:cubicBezTo>
                    <a:pt x="6686" y="324"/>
                    <a:pt x="6543" y="471"/>
                    <a:pt x="6366" y="765"/>
                  </a:cubicBezTo>
                  <a:cubicBezTo>
                    <a:pt x="5772" y="1709"/>
                    <a:pt x="4747" y="2242"/>
                    <a:pt x="3680" y="2242"/>
                  </a:cubicBezTo>
                  <a:cubicBezTo>
                    <a:pt x="3367" y="2242"/>
                    <a:pt x="3051" y="2196"/>
                    <a:pt x="2741" y="2102"/>
                  </a:cubicBezTo>
                  <a:cubicBezTo>
                    <a:pt x="1872" y="1818"/>
                    <a:pt x="1153" y="1200"/>
                    <a:pt x="736" y="398"/>
                  </a:cubicBezTo>
                  <a:cubicBezTo>
                    <a:pt x="685" y="314"/>
                    <a:pt x="635" y="214"/>
                    <a:pt x="585" y="130"/>
                  </a:cubicBezTo>
                  <a:cubicBezTo>
                    <a:pt x="539" y="49"/>
                    <a:pt x="44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8"/>
            <p:cNvSpPr/>
            <p:nvPr/>
          </p:nvSpPr>
          <p:spPr>
            <a:xfrm>
              <a:off x="2402220" y="4219467"/>
              <a:ext cx="182639" cy="240516"/>
            </a:xfrm>
            <a:custGeom>
              <a:avLst/>
              <a:gdLst/>
              <a:ahLst/>
              <a:cxnLst/>
              <a:rect l="l" t="t" r="r" b="b"/>
              <a:pathLst>
                <a:path w="5699" h="7505" extrusionOk="0">
                  <a:moveTo>
                    <a:pt x="4178" y="1"/>
                  </a:moveTo>
                  <a:cubicBezTo>
                    <a:pt x="4078" y="1"/>
                    <a:pt x="3978" y="51"/>
                    <a:pt x="3927" y="151"/>
                  </a:cubicBezTo>
                  <a:cubicBezTo>
                    <a:pt x="3877" y="251"/>
                    <a:pt x="3827" y="352"/>
                    <a:pt x="3794" y="452"/>
                  </a:cubicBezTo>
                  <a:cubicBezTo>
                    <a:pt x="3660" y="786"/>
                    <a:pt x="3460" y="1104"/>
                    <a:pt x="3209" y="1371"/>
                  </a:cubicBezTo>
                  <a:cubicBezTo>
                    <a:pt x="2844" y="1779"/>
                    <a:pt x="2429" y="2111"/>
                    <a:pt x="1873" y="2111"/>
                  </a:cubicBezTo>
                  <a:cubicBezTo>
                    <a:pt x="1793" y="2111"/>
                    <a:pt x="1709" y="2104"/>
                    <a:pt x="1622" y="2089"/>
                  </a:cubicBezTo>
                  <a:lnTo>
                    <a:pt x="1538" y="2089"/>
                  </a:lnTo>
                  <a:cubicBezTo>
                    <a:pt x="1321" y="2106"/>
                    <a:pt x="1237" y="2240"/>
                    <a:pt x="1304" y="2457"/>
                  </a:cubicBezTo>
                  <a:cubicBezTo>
                    <a:pt x="1338" y="2557"/>
                    <a:pt x="1404" y="2657"/>
                    <a:pt x="1455" y="2741"/>
                  </a:cubicBezTo>
                  <a:cubicBezTo>
                    <a:pt x="1588" y="2942"/>
                    <a:pt x="1655" y="3175"/>
                    <a:pt x="1688" y="3409"/>
                  </a:cubicBezTo>
                  <a:cubicBezTo>
                    <a:pt x="1688" y="4094"/>
                    <a:pt x="1237" y="4713"/>
                    <a:pt x="569" y="4880"/>
                  </a:cubicBezTo>
                  <a:cubicBezTo>
                    <a:pt x="485" y="4896"/>
                    <a:pt x="385" y="4913"/>
                    <a:pt x="302" y="4930"/>
                  </a:cubicBezTo>
                  <a:cubicBezTo>
                    <a:pt x="185" y="4947"/>
                    <a:pt x="68" y="5047"/>
                    <a:pt x="34" y="5164"/>
                  </a:cubicBezTo>
                  <a:cubicBezTo>
                    <a:pt x="1" y="5314"/>
                    <a:pt x="101" y="5398"/>
                    <a:pt x="201" y="5481"/>
                  </a:cubicBezTo>
                  <a:cubicBezTo>
                    <a:pt x="318" y="5565"/>
                    <a:pt x="452" y="5648"/>
                    <a:pt x="569" y="5749"/>
                  </a:cubicBezTo>
                  <a:cubicBezTo>
                    <a:pt x="1020" y="6116"/>
                    <a:pt x="1338" y="6617"/>
                    <a:pt x="1471" y="7169"/>
                  </a:cubicBezTo>
                  <a:cubicBezTo>
                    <a:pt x="1505" y="7319"/>
                    <a:pt x="1555" y="7470"/>
                    <a:pt x="1739" y="7503"/>
                  </a:cubicBezTo>
                  <a:cubicBezTo>
                    <a:pt x="1750" y="7504"/>
                    <a:pt x="1760" y="7505"/>
                    <a:pt x="1771" y="7505"/>
                  </a:cubicBezTo>
                  <a:cubicBezTo>
                    <a:pt x="1899" y="7505"/>
                    <a:pt x="1962" y="7412"/>
                    <a:pt x="2039" y="7319"/>
                  </a:cubicBezTo>
                  <a:cubicBezTo>
                    <a:pt x="2626" y="6548"/>
                    <a:pt x="3311" y="6004"/>
                    <a:pt x="4294" y="6004"/>
                  </a:cubicBezTo>
                  <a:cubicBezTo>
                    <a:pt x="4376" y="6004"/>
                    <a:pt x="4460" y="6008"/>
                    <a:pt x="4546" y="6016"/>
                  </a:cubicBezTo>
                  <a:lnTo>
                    <a:pt x="4612" y="6016"/>
                  </a:lnTo>
                  <a:cubicBezTo>
                    <a:pt x="4880" y="5982"/>
                    <a:pt x="4963" y="5815"/>
                    <a:pt x="4830" y="5598"/>
                  </a:cubicBezTo>
                  <a:cubicBezTo>
                    <a:pt x="4780" y="5531"/>
                    <a:pt x="4729" y="5465"/>
                    <a:pt x="4679" y="5398"/>
                  </a:cubicBezTo>
                  <a:cubicBezTo>
                    <a:pt x="4161" y="4729"/>
                    <a:pt x="4412" y="3760"/>
                    <a:pt x="5181" y="3443"/>
                  </a:cubicBezTo>
                  <a:cubicBezTo>
                    <a:pt x="5264" y="3409"/>
                    <a:pt x="5331" y="3393"/>
                    <a:pt x="5398" y="3359"/>
                  </a:cubicBezTo>
                  <a:cubicBezTo>
                    <a:pt x="5682" y="3209"/>
                    <a:pt x="5699" y="2975"/>
                    <a:pt x="5431" y="2774"/>
                  </a:cubicBezTo>
                  <a:cubicBezTo>
                    <a:pt x="5381" y="2741"/>
                    <a:pt x="5331" y="2708"/>
                    <a:pt x="5281" y="2674"/>
                  </a:cubicBezTo>
                  <a:cubicBezTo>
                    <a:pt x="4913" y="2457"/>
                    <a:pt x="4646" y="2089"/>
                    <a:pt x="4546" y="1672"/>
                  </a:cubicBezTo>
                  <a:cubicBezTo>
                    <a:pt x="4445" y="1354"/>
                    <a:pt x="4395" y="1003"/>
                    <a:pt x="4412" y="652"/>
                  </a:cubicBezTo>
                  <a:cubicBezTo>
                    <a:pt x="4429" y="519"/>
                    <a:pt x="4429" y="368"/>
                    <a:pt x="4412" y="235"/>
                  </a:cubicBezTo>
                  <a:cubicBezTo>
                    <a:pt x="4395" y="118"/>
                    <a:pt x="4295" y="18"/>
                    <a:pt x="4178"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8"/>
            <p:cNvSpPr/>
            <p:nvPr/>
          </p:nvSpPr>
          <p:spPr>
            <a:xfrm>
              <a:off x="2124849" y="4388838"/>
              <a:ext cx="225486" cy="164308"/>
            </a:xfrm>
            <a:custGeom>
              <a:avLst/>
              <a:gdLst/>
              <a:ahLst/>
              <a:cxnLst/>
              <a:rect l="l" t="t" r="r" b="b"/>
              <a:pathLst>
                <a:path w="7036" h="5127" extrusionOk="0">
                  <a:moveTo>
                    <a:pt x="3044" y="0"/>
                  </a:moveTo>
                  <a:cubicBezTo>
                    <a:pt x="2944" y="0"/>
                    <a:pt x="2834" y="65"/>
                    <a:pt x="2724" y="196"/>
                  </a:cubicBezTo>
                  <a:cubicBezTo>
                    <a:pt x="2658" y="280"/>
                    <a:pt x="2591" y="363"/>
                    <a:pt x="2541" y="430"/>
                  </a:cubicBezTo>
                  <a:cubicBezTo>
                    <a:pt x="2140" y="982"/>
                    <a:pt x="1538" y="1332"/>
                    <a:pt x="870" y="1433"/>
                  </a:cubicBezTo>
                  <a:cubicBezTo>
                    <a:pt x="686" y="1449"/>
                    <a:pt x="502" y="1466"/>
                    <a:pt x="318" y="1499"/>
                  </a:cubicBezTo>
                  <a:cubicBezTo>
                    <a:pt x="185" y="1516"/>
                    <a:pt x="68" y="1550"/>
                    <a:pt x="34" y="1700"/>
                  </a:cubicBezTo>
                  <a:cubicBezTo>
                    <a:pt x="1" y="1834"/>
                    <a:pt x="51" y="1951"/>
                    <a:pt x="168" y="2017"/>
                  </a:cubicBezTo>
                  <a:cubicBezTo>
                    <a:pt x="920" y="2502"/>
                    <a:pt x="1237" y="3237"/>
                    <a:pt x="1404" y="4073"/>
                  </a:cubicBezTo>
                  <a:cubicBezTo>
                    <a:pt x="1404" y="4139"/>
                    <a:pt x="1421" y="4206"/>
                    <a:pt x="1438" y="4256"/>
                  </a:cubicBezTo>
                  <a:cubicBezTo>
                    <a:pt x="1471" y="4398"/>
                    <a:pt x="1596" y="4490"/>
                    <a:pt x="1721" y="4490"/>
                  </a:cubicBezTo>
                  <a:cubicBezTo>
                    <a:pt x="1788" y="4490"/>
                    <a:pt x="1854" y="4465"/>
                    <a:pt x="1906" y="4407"/>
                  </a:cubicBezTo>
                  <a:cubicBezTo>
                    <a:pt x="1989" y="4357"/>
                    <a:pt x="2073" y="4290"/>
                    <a:pt x="2140" y="4223"/>
                  </a:cubicBezTo>
                  <a:cubicBezTo>
                    <a:pt x="2323" y="4073"/>
                    <a:pt x="2524" y="3939"/>
                    <a:pt x="2758" y="3872"/>
                  </a:cubicBezTo>
                  <a:cubicBezTo>
                    <a:pt x="2877" y="3817"/>
                    <a:pt x="3001" y="3791"/>
                    <a:pt x="3122" y="3791"/>
                  </a:cubicBezTo>
                  <a:cubicBezTo>
                    <a:pt x="3444" y="3791"/>
                    <a:pt x="3748" y="3974"/>
                    <a:pt x="3894" y="4290"/>
                  </a:cubicBezTo>
                  <a:cubicBezTo>
                    <a:pt x="3978" y="4457"/>
                    <a:pt x="4044" y="4641"/>
                    <a:pt x="4128" y="4808"/>
                  </a:cubicBezTo>
                  <a:cubicBezTo>
                    <a:pt x="4215" y="5021"/>
                    <a:pt x="4319" y="5127"/>
                    <a:pt x="4446" y="5127"/>
                  </a:cubicBezTo>
                  <a:cubicBezTo>
                    <a:pt x="4538" y="5127"/>
                    <a:pt x="4643" y="5071"/>
                    <a:pt x="4763" y="4958"/>
                  </a:cubicBezTo>
                  <a:cubicBezTo>
                    <a:pt x="5293" y="4460"/>
                    <a:pt x="5871" y="4054"/>
                    <a:pt x="6628" y="4054"/>
                  </a:cubicBezTo>
                  <a:cubicBezTo>
                    <a:pt x="6658" y="4054"/>
                    <a:pt x="6688" y="4055"/>
                    <a:pt x="6718" y="4056"/>
                  </a:cubicBezTo>
                  <a:cubicBezTo>
                    <a:pt x="6885" y="4056"/>
                    <a:pt x="7035" y="3922"/>
                    <a:pt x="7035" y="3738"/>
                  </a:cubicBezTo>
                  <a:cubicBezTo>
                    <a:pt x="7035" y="3655"/>
                    <a:pt x="7018" y="3588"/>
                    <a:pt x="6902" y="3488"/>
                  </a:cubicBezTo>
                  <a:cubicBezTo>
                    <a:pt x="6501" y="3104"/>
                    <a:pt x="6250" y="2586"/>
                    <a:pt x="6200" y="2034"/>
                  </a:cubicBezTo>
                  <a:cubicBezTo>
                    <a:pt x="6150" y="1733"/>
                    <a:pt x="6116" y="1433"/>
                    <a:pt x="6083" y="1149"/>
                  </a:cubicBezTo>
                  <a:cubicBezTo>
                    <a:pt x="6066" y="982"/>
                    <a:pt x="6033" y="848"/>
                    <a:pt x="5849" y="781"/>
                  </a:cubicBezTo>
                  <a:cubicBezTo>
                    <a:pt x="5822" y="773"/>
                    <a:pt x="5796" y="769"/>
                    <a:pt x="5772" y="769"/>
                  </a:cubicBezTo>
                  <a:cubicBezTo>
                    <a:pt x="5649" y="769"/>
                    <a:pt x="5565" y="867"/>
                    <a:pt x="5481" y="965"/>
                  </a:cubicBezTo>
                  <a:cubicBezTo>
                    <a:pt x="5431" y="998"/>
                    <a:pt x="5398" y="1048"/>
                    <a:pt x="5348" y="1098"/>
                  </a:cubicBezTo>
                  <a:cubicBezTo>
                    <a:pt x="5164" y="1299"/>
                    <a:pt x="4913" y="1449"/>
                    <a:pt x="4646" y="1516"/>
                  </a:cubicBezTo>
                  <a:cubicBezTo>
                    <a:pt x="4560" y="1546"/>
                    <a:pt x="4473" y="1560"/>
                    <a:pt x="4388" y="1560"/>
                  </a:cubicBezTo>
                  <a:cubicBezTo>
                    <a:pt x="4087" y="1560"/>
                    <a:pt x="3803" y="1388"/>
                    <a:pt x="3660" y="1115"/>
                  </a:cubicBezTo>
                  <a:cubicBezTo>
                    <a:pt x="3593" y="982"/>
                    <a:pt x="3526" y="848"/>
                    <a:pt x="3476" y="697"/>
                  </a:cubicBezTo>
                  <a:cubicBezTo>
                    <a:pt x="3443" y="564"/>
                    <a:pt x="3409" y="430"/>
                    <a:pt x="3359" y="313"/>
                  </a:cubicBezTo>
                  <a:cubicBezTo>
                    <a:pt x="3284" y="106"/>
                    <a:pt x="3172" y="0"/>
                    <a:pt x="3044"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8"/>
            <p:cNvSpPr/>
            <p:nvPr/>
          </p:nvSpPr>
          <p:spPr>
            <a:xfrm>
              <a:off x="2363667" y="4456490"/>
              <a:ext cx="126427" cy="129408"/>
            </a:xfrm>
            <a:custGeom>
              <a:avLst/>
              <a:gdLst/>
              <a:ahLst/>
              <a:cxnLst/>
              <a:rect l="l" t="t" r="r" b="b"/>
              <a:pathLst>
                <a:path w="3945" h="4038" extrusionOk="0">
                  <a:moveTo>
                    <a:pt x="1989" y="1"/>
                  </a:moveTo>
                  <a:cubicBezTo>
                    <a:pt x="920" y="1"/>
                    <a:pt x="1" y="870"/>
                    <a:pt x="1" y="1995"/>
                  </a:cubicBezTo>
                  <a:cubicBezTo>
                    <a:pt x="18" y="2847"/>
                    <a:pt x="552" y="3616"/>
                    <a:pt x="1338" y="3950"/>
                  </a:cubicBezTo>
                  <a:cubicBezTo>
                    <a:pt x="1490" y="4005"/>
                    <a:pt x="1665" y="4038"/>
                    <a:pt x="1835" y="4038"/>
                  </a:cubicBezTo>
                  <a:cubicBezTo>
                    <a:pt x="1870" y="4038"/>
                    <a:pt x="1905" y="4036"/>
                    <a:pt x="1939" y="4033"/>
                  </a:cubicBezTo>
                  <a:cubicBezTo>
                    <a:pt x="2607" y="3983"/>
                    <a:pt x="3209" y="3616"/>
                    <a:pt x="3577" y="3048"/>
                  </a:cubicBezTo>
                  <a:cubicBezTo>
                    <a:pt x="3927" y="2546"/>
                    <a:pt x="3944" y="1878"/>
                    <a:pt x="3643" y="1343"/>
                  </a:cubicBezTo>
                  <a:cubicBezTo>
                    <a:pt x="3593" y="1260"/>
                    <a:pt x="3543" y="1160"/>
                    <a:pt x="3510" y="1059"/>
                  </a:cubicBezTo>
                  <a:cubicBezTo>
                    <a:pt x="3393" y="541"/>
                    <a:pt x="2975" y="157"/>
                    <a:pt x="2457" y="57"/>
                  </a:cubicBezTo>
                  <a:cubicBezTo>
                    <a:pt x="2299" y="19"/>
                    <a:pt x="2143" y="1"/>
                    <a:pt x="1989"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8"/>
            <p:cNvSpPr/>
            <p:nvPr/>
          </p:nvSpPr>
          <p:spPr>
            <a:xfrm>
              <a:off x="2493812" y="4435852"/>
              <a:ext cx="127998" cy="128254"/>
            </a:xfrm>
            <a:custGeom>
              <a:avLst/>
              <a:gdLst/>
              <a:ahLst/>
              <a:cxnLst/>
              <a:rect l="l" t="t" r="r" b="b"/>
              <a:pathLst>
                <a:path w="3994" h="4002" extrusionOk="0">
                  <a:moveTo>
                    <a:pt x="2141" y="0"/>
                  </a:moveTo>
                  <a:cubicBezTo>
                    <a:pt x="1654" y="0"/>
                    <a:pt x="1160" y="194"/>
                    <a:pt x="785" y="617"/>
                  </a:cubicBezTo>
                  <a:cubicBezTo>
                    <a:pt x="468" y="985"/>
                    <a:pt x="251" y="1403"/>
                    <a:pt x="167" y="1870"/>
                  </a:cubicBezTo>
                  <a:cubicBezTo>
                    <a:pt x="0" y="2856"/>
                    <a:pt x="652" y="3809"/>
                    <a:pt x="1638" y="3976"/>
                  </a:cubicBezTo>
                  <a:cubicBezTo>
                    <a:pt x="1744" y="3993"/>
                    <a:pt x="1850" y="4002"/>
                    <a:pt x="1954" y="4002"/>
                  </a:cubicBezTo>
                  <a:cubicBezTo>
                    <a:pt x="3046" y="4002"/>
                    <a:pt x="3991" y="3077"/>
                    <a:pt x="3993" y="1875"/>
                  </a:cubicBezTo>
                  <a:lnTo>
                    <a:pt x="3993" y="1875"/>
                  </a:lnTo>
                  <a:cubicBezTo>
                    <a:pt x="3993" y="1879"/>
                    <a:pt x="3993" y="1883"/>
                    <a:pt x="3993" y="1887"/>
                  </a:cubicBezTo>
                  <a:lnTo>
                    <a:pt x="3993" y="1870"/>
                  </a:lnTo>
                  <a:cubicBezTo>
                    <a:pt x="3993" y="1872"/>
                    <a:pt x="3993" y="1873"/>
                    <a:pt x="3993" y="1875"/>
                  </a:cubicBezTo>
                  <a:lnTo>
                    <a:pt x="3993" y="1875"/>
                  </a:lnTo>
                  <a:cubicBezTo>
                    <a:pt x="3993" y="1791"/>
                    <a:pt x="3992" y="1663"/>
                    <a:pt x="3960" y="1536"/>
                  </a:cubicBezTo>
                  <a:cubicBezTo>
                    <a:pt x="3801" y="574"/>
                    <a:pt x="2981" y="0"/>
                    <a:pt x="214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48"/>
          <p:cNvGrpSpPr/>
          <p:nvPr/>
        </p:nvGrpSpPr>
        <p:grpSpPr>
          <a:xfrm>
            <a:off x="163897" y="2767087"/>
            <a:ext cx="1283534" cy="1123105"/>
            <a:chOff x="3930247" y="3581337"/>
            <a:chExt cx="1283534" cy="1123105"/>
          </a:xfrm>
        </p:grpSpPr>
        <p:sp>
          <p:nvSpPr>
            <p:cNvPr id="553" name="Google Shape;553;p48"/>
            <p:cNvSpPr/>
            <p:nvPr/>
          </p:nvSpPr>
          <p:spPr>
            <a:xfrm>
              <a:off x="3962390" y="4537474"/>
              <a:ext cx="1251391" cy="166967"/>
            </a:xfrm>
            <a:custGeom>
              <a:avLst/>
              <a:gdLst/>
              <a:ahLst/>
              <a:cxnLst/>
              <a:rect l="l" t="t" r="r" b="b"/>
              <a:pathLst>
                <a:path w="39048" h="5210" extrusionOk="0">
                  <a:moveTo>
                    <a:pt x="694" y="1"/>
                  </a:moveTo>
                  <a:cubicBezTo>
                    <a:pt x="376" y="1"/>
                    <a:pt x="210" y="106"/>
                    <a:pt x="117" y="370"/>
                  </a:cubicBezTo>
                  <a:cubicBezTo>
                    <a:pt x="0" y="638"/>
                    <a:pt x="117" y="955"/>
                    <a:pt x="384" y="1089"/>
                  </a:cubicBezTo>
                  <a:cubicBezTo>
                    <a:pt x="819" y="1373"/>
                    <a:pt x="1270" y="1640"/>
                    <a:pt x="1738" y="1874"/>
                  </a:cubicBezTo>
                  <a:cubicBezTo>
                    <a:pt x="3292" y="2643"/>
                    <a:pt x="4912" y="3244"/>
                    <a:pt x="6583" y="3662"/>
                  </a:cubicBezTo>
                  <a:cubicBezTo>
                    <a:pt x="8154" y="4063"/>
                    <a:pt x="9724" y="4430"/>
                    <a:pt x="11312" y="4698"/>
                  </a:cubicBezTo>
                  <a:cubicBezTo>
                    <a:pt x="13150" y="4982"/>
                    <a:pt x="15021" y="5132"/>
                    <a:pt x="16876" y="5182"/>
                  </a:cubicBezTo>
                  <a:cubicBezTo>
                    <a:pt x="17387" y="5201"/>
                    <a:pt x="17896" y="5210"/>
                    <a:pt x="18404" y="5210"/>
                  </a:cubicBezTo>
                  <a:cubicBezTo>
                    <a:pt x="19676" y="5210"/>
                    <a:pt x="20941" y="5158"/>
                    <a:pt x="22206" y="5099"/>
                  </a:cubicBezTo>
                  <a:cubicBezTo>
                    <a:pt x="24344" y="4999"/>
                    <a:pt x="26450" y="4781"/>
                    <a:pt x="28572" y="4531"/>
                  </a:cubicBezTo>
                  <a:cubicBezTo>
                    <a:pt x="30710" y="4280"/>
                    <a:pt x="32849" y="3963"/>
                    <a:pt x="34921" y="3294"/>
                  </a:cubicBezTo>
                  <a:cubicBezTo>
                    <a:pt x="36074" y="2927"/>
                    <a:pt x="37177" y="2476"/>
                    <a:pt x="38263" y="1941"/>
                  </a:cubicBezTo>
                  <a:cubicBezTo>
                    <a:pt x="38396" y="1857"/>
                    <a:pt x="38547" y="1774"/>
                    <a:pt x="38680" y="1690"/>
                  </a:cubicBezTo>
                  <a:cubicBezTo>
                    <a:pt x="38914" y="1540"/>
                    <a:pt x="39048" y="1256"/>
                    <a:pt x="38964" y="972"/>
                  </a:cubicBezTo>
                  <a:cubicBezTo>
                    <a:pt x="38881" y="704"/>
                    <a:pt x="38630" y="521"/>
                    <a:pt x="38346" y="521"/>
                  </a:cubicBezTo>
                  <a:cubicBezTo>
                    <a:pt x="38196" y="504"/>
                    <a:pt x="38045" y="504"/>
                    <a:pt x="37895" y="504"/>
                  </a:cubicBezTo>
                  <a:cubicBezTo>
                    <a:pt x="35890" y="487"/>
                    <a:pt x="33885" y="487"/>
                    <a:pt x="31880" y="471"/>
                  </a:cubicBezTo>
                  <a:cubicBezTo>
                    <a:pt x="27786" y="437"/>
                    <a:pt x="23676" y="387"/>
                    <a:pt x="18463" y="320"/>
                  </a:cubicBezTo>
                  <a:cubicBezTo>
                    <a:pt x="16224" y="253"/>
                    <a:pt x="12882" y="287"/>
                    <a:pt x="9541" y="237"/>
                  </a:cubicBezTo>
                  <a:cubicBezTo>
                    <a:pt x="7268" y="203"/>
                    <a:pt x="4996" y="136"/>
                    <a:pt x="2707" y="103"/>
                  </a:cubicBezTo>
                  <a:cubicBezTo>
                    <a:pt x="2055" y="103"/>
                    <a:pt x="1420" y="53"/>
                    <a:pt x="769" y="3"/>
                  </a:cubicBezTo>
                  <a:cubicBezTo>
                    <a:pt x="743" y="2"/>
                    <a:pt x="718" y="1"/>
                    <a:pt x="69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p:cNvSpPr/>
            <p:nvPr/>
          </p:nvSpPr>
          <p:spPr>
            <a:xfrm>
              <a:off x="3963448" y="4538628"/>
              <a:ext cx="1247128" cy="89861"/>
            </a:xfrm>
            <a:custGeom>
              <a:avLst/>
              <a:gdLst/>
              <a:ahLst/>
              <a:cxnLst/>
              <a:rect l="l" t="t" r="r" b="b"/>
              <a:pathLst>
                <a:path w="38915" h="2804" extrusionOk="0">
                  <a:moveTo>
                    <a:pt x="285" y="0"/>
                  </a:moveTo>
                  <a:cubicBezTo>
                    <a:pt x="168" y="0"/>
                    <a:pt x="67" y="84"/>
                    <a:pt x="34" y="184"/>
                  </a:cubicBezTo>
                  <a:cubicBezTo>
                    <a:pt x="0" y="301"/>
                    <a:pt x="34" y="418"/>
                    <a:pt x="134" y="485"/>
                  </a:cubicBezTo>
                  <a:cubicBezTo>
                    <a:pt x="234" y="551"/>
                    <a:pt x="351" y="602"/>
                    <a:pt x="485" y="635"/>
                  </a:cubicBezTo>
                  <a:cubicBezTo>
                    <a:pt x="1755" y="1003"/>
                    <a:pt x="3041" y="1303"/>
                    <a:pt x="4345" y="1504"/>
                  </a:cubicBezTo>
                  <a:cubicBezTo>
                    <a:pt x="5899" y="1755"/>
                    <a:pt x="7436" y="1988"/>
                    <a:pt x="8990" y="2156"/>
                  </a:cubicBezTo>
                  <a:cubicBezTo>
                    <a:pt x="9992" y="2256"/>
                    <a:pt x="10995" y="2339"/>
                    <a:pt x="11981" y="2406"/>
                  </a:cubicBezTo>
                  <a:cubicBezTo>
                    <a:pt x="13551" y="2506"/>
                    <a:pt x="15105" y="2607"/>
                    <a:pt x="16676" y="2690"/>
                  </a:cubicBezTo>
                  <a:cubicBezTo>
                    <a:pt x="18246" y="2774"/>
                    <a:pt x="19817" y="2790"/>
                    <a:pt x="21705" y="2790"/>
                  </a:cubicBezTo>
                  <a:cubicBezTo>
                    <a:pt x="22028" y="2799"/>
                    <a:pt x="22361" y="2804"/>
                    <a:pt x="22701" y="2804"/>
                  </a:cubicBezTo>
                  <a:cubicBezTo>
                    <a:pt x="24258" y="2804"/>
                    <a:pt x="25975" y="2716"/>
                    <a:pt x="27703" y="2607"/>
                  </a:cubicBezTo>
                  <a:cubicBezTo>
                    <a:pt x="29508" y="2506"/>
                    <a:pt x="31312" y="2306"/>
                    <a:pt x="33117" y="2055"/>
                  </a:cubicBezTo>
                  <a:cubicBezTo>
                    <a:pt x="34738" y="1838"/>
                    <a:pt x="36358" y="1604"/>
                    <a:pt x="37979" y="1354"/>
                  </a:cubicBezTo>
                  <a:cubicBezTo>
                    <a:pt x="38180" y="1337"/>
                    <a:pt x="38380" y="1303"/>
                    <a:pt x="38564" y="1253"/>
                  </a:cubicBezTo>
                  <a:cubicBezTo>
                    <a:pt x="38814" y="1186"/>
                    <a:pt x="38915" y="1053"/>
                    <a:pt x="38865" y="852"/>
                  </a:cubicBezTo>
                  <a:cubicBezTo>
                    <a:pt x="38837" y="714"/>
                    <a:pt x="38730" y="622"/>
                    <a:pt x="38553" y="622"/>
                  </a:cubicBezTo>
                  <a:cubicBezTo>
                    <a:pt x="38515" y="622"/>
                    <a:pt x="38474" y="626"/>
                    <a:pt x="38430" y="635"/>
                  </a:cubicBezTo>
                  <a:cubicBezTo>
                    <a:pt x="37444" y="819"/>
                    <a:pt x="36442" y="953"/>
                    <a:pt x="35456" y="1103"/>
                  </a:cubicBezTo>
                  <a:cubicBezTo>
                    <a:pt x="33000" y="1454"/>
                    <a:pt x="30560" y="1788"/>
                    <a:pt x="28088" y="1955"/>
                  </a:cubicBezTo>
                  <a:cubicBezTo>
                    <a:pt x="25975" y="2102"/>
                    <a:pt x="23853" y="2160"/>
                    <a:pt x="21736" y="2160"/>
                  </a:cubicBezTo>
                  <a:cubicBezTo>
                    <a:pt x="20973" y="2160"/>
                    <a:pt x="20211" y="2152"/>
                    <a:pt x="19449" y="2139"/>
                  </a:cubicBezTo>
                  <a:cubicBezTo>
                    <a:pt x="17277" y="2105"/>
                    <a:pt x="15105" y="1988"/>
                    <a:pt x="12933" y="1838"/>
                  </a:cubicBezTo>
                  <a:cubicBezTo>
                    <a:pt x="11412" y="1721"/>
                    <a:pt x="9909" y="1638"/>
                    <a:pt x="8405" y="1437"/>
                  </a:cubicBezTo>
                  <a:cubicBezTo>
                    <a:pt x="5748" y="1103"/>
                    <a:pt x="3092" y="752"/>
                    <a:pt x="502" y="34"/>
                  </a:cubicBezTo>
                  <a:cubicBezTo>
                    <a:pt x="435" y="17"/>
                    <a:pt x="368"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8"/>
            <p:cNvSpPr/>
            <p:nvPr/>
          </p:nvSpPr>
          <p:spPr>
            <a:xfrm>
              <a:off x="4506941" y="3581337"/>
              <a:ext cx="208886" cy="413285"/>
            </a:xfrm>
            <a:custGeom>
              <a:avLst/>
              <a:gdLst/>
              <a:ahLst/>
              <a:cxnLst/>
              <a:rect l="l" t="t" r="r" b="b"/>
              <a:pathLst>
                <a:path w="6518" h="12896" extrusionOk="0">
                  <a:moveTo>
                    <a:pt x="3266" y="0"/>
                  </a:moveTo>
                  <a:cubicBezTo>
                    <a:pt x="3002" y="0"/>
                    <a:pt x="2732" y="37"/>
                    <a:pt x="2457" y="113"/>
                  </a:cubicBezTo>
                  <a:cubicBezTo>
                    <a:pt x="736" y="531"/>
                    <a:pt x="1" y="2569"/>
                    <a:pt x="1070" y="3990"/>
                  </a:cubicBezTo>
                  <a:cubicBezTo>
                    <a:pt x="1433" y="4463"/>
                    <a:pt x="1974" y="4728"/>
                    <a:pt x="2568" y="4728"/>
                  </a:cubicBezTo>
                  <a:cubicBezTo>
                    <a:pt x="2603" y="4728"/>
                    <a:pt x="2639" y="4727"/>
                    <a:pt x="2674" y="4725"/>
                  </a:cubicBezTo>
                  <a:cubicBezTo>
                    <a:pt x="3710" y="4675"/>
                    <a:pt x="4295" y="3488"/>
                    <a:pt x="3710" y="2636"/>
                  </a:cubicBezTo>
                  <a:cubicBezTo>
                    <a:pt x="3608" y="2476"/>
                    <a:pt x="3443" y="2379"/>
                    <a:pt x="3258" y="2379"/>
                  </a:cubicBezTo>
                  <a:cubicBezTo>
                    <a:pt x="3231" y="2379"/>
                    <a:pt x="3203" y="2381"/>
                    <a:pt x="3175" y="2386"/>
                  </a:cubicBezTo>
                  <a:cubicBezTo>
                    <a:pt x="2975" y="2402"/>
                    <a:pt x="2808" y="2553"/>
                    <a:pt x="2758" y="2753"/>
                  </a:cubicBezTo>
                  <a:cubicBezTo>
                    <a:pt x="2724" y="2853"/>
                    <a:pt x="2724" y="2954"/>
                    <a:pt x="2758" y="3037"/>
                  </a:cubicBezTo>
                  <a:cubicBezTo>
                    <a:pt x="2791" y="3104"/>
                    <a:pt x="2824" y="3171"/>
                    <a:pt x="2858" y="3238"/>
                  </a:cubicBezTo>
                  <a:cubicBezTo>
                    <a:pt x="2980" y="3437"/>
                    <a:pt x="2822" y="3678"/>
                    <a:pt x="2602" y="3678"/>
                  </a:cubicBezTo>
                  <a:cubicBezTo>
                    <a:pt x="2582" y="3678"/>
                    <a:pt x="2561" y="3676"/>
                    <a:pt x="2540" y="3672"/>
                  </a:cubicBezTo>
                  <a:cubicBezTo>
                    <a:pt x="2273" y="3655"/>
                    <a:pt x="2022" y="3522"/>
                    <a:pt x="1855" y="3305"/>
                  </a:cubicBezTo>
                  <a:cubicBezTo>
                    <a:pt x="1555" y="2837"/>
                    <a:pt x="1538" y="2235"/>
                    <a:pt x="1839" y="1751"/>
                  </a:cubicBezTo>
                  <a:cubicBezTo>
                    <a:pt x="2182" y="1256"/>
                    <a:pt x="2627" y="1055"/>
                    <a:pt x="3156" y="1055"/>
                  </a:cubicBezTo>
                  <a:cubicBezTo>
                    <a:pt x="3270" y="1055"/>
                    <a:pt x="3388" y="1064"/>
                    <a:pt x="3509" y="1082"/>
                  </a:cubicBezTo>
                  <a:cubicBezTo>
                    <a:pt x="3760" y="1116"/>
                    <a:pt x="4011" y="1199"/>
                    <a:pt x="4228" y="1300"/>
                  </a:cubicBezTo>
                  <a:cubicBezTo>
                    <a:pt x="5063" y="1701"/>
                    <a:pt x="5431" y="2402"/>
                    <a:pt x="5464" y="3288"/>
                  </a:cubicBezTo>
                  <a:cubicBezTo>
                    <a:pt x="5481" y="3873"/>
                    <a:pt x="5347" y="4457"/>
                    <a:pt x="5114" y="4992"/>
                  </a:cubicBezTo>
                  <a:cubicBezTo>
                    <a:pt x="4863" y="5594"/>
                    <a:pt x="4529" y="6162"/>
                    <a:pt x="4111" y="6663"/>
                  </a:cubicBezTo>
                  <a:cubicBezTo>
                    <a:pt x="3560" y="7315"/>
                    <a:pt x="3075" y="8016"/>
                    <a:pt x="2657" y="8735"/>
                  </a:cubicBezTo>
                  <a:cubicBezTo>
                    <a:pt x="2123" y="9670"/>
                    <a:pt x="1755" y="10673"/>
                    <a:pt x="1571" y="11726"/>
                  </a:cubicBezTo>
                  <a:cubicBezTo>
                    <a:pt x="1538" y="11976"/>
                    <a:pt x="1521" y="12210"/>
                    <a:pt x="1555" y="12461"/>
                  </a:cubicBezTo>
                  <a:cubicBezTo>
                    <a:pt x="1555" y="12695"/>
                    <a:pt x="1755" y="12895"/>
                    <a:pt x="2006" y="12895"/>
                  </a:cubicBezTo>
                  <a:cubicBezTo>
                    <a:pt x="2256" y="12895"/>
                    <a:pt x="2457" y="12711"/>
                    <a:pt x="2457" y="12461"/>
                  </a:cubicBezTo>
                  <a:cubicBezTo>
                    <a:pt x="2540" y="11258"/>
                    <a:pt x="3058" y="10222"/>
                    <a:pt x="3610" y="9186"/>
                  </a:cubicBezTo>
                  <a:cubicBezTo>
                    <a:pt x="3994" y="8518"/>
                    <a:pt x="4445" y="7883"/>
                    <a:pt x="4946" y="7298"/>
                  </a:cubicBezTo>
                  <a:cubicBezTo>
                    <a:pt x="5347" y="6780"/>
                    <a:pt x="5698" y="6229"/>
                    <a:pt x="5982" y="5644"/>
                  </a:cubicBezTo>
                  <a:cubicBezTo>
                    <a:pt x="6317" y="4942"/>
                    <a:pt x="6484" y="4173"/>
                    <a:pt x="6517" y="3405"/>
                  </a:cubicBezTo>
                  <a:cubicBezTo>
                    <a:pt x="6500" y="2302"/>
                    <a:pt x="6149" y="1383"/>
                    <a:pt x="5264" y="731"/>
                  </a:cubicBezTo>
                  <a:cubicBezTo>
                    <a:pt x="4654" y="268"/>
                    <a:pt x="3981" y="0"/>
                    <a:pt x="326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8"/>
            <p:cNvSpPr/>
            <p:nvPr/>
          </p:nvSpPr>
          <p:spPr>
            <a:xfrm>
              <a:off x="4626895" y="3777948"/>
              <a:ext cx="272051" cy="232729"/>
            </a:xfrm>
            <a:custGeom>
              <a:avLst/>
              <a:gdLst/>
              <a:ahLst/>
              <a:cxnLst/>
              <a:rect l="l" t="t" r="r" b="b"/>
              <a:pathLst>
                <a:path w="8489" h="7262" extrusionOk="0">
                  <a:moveTo>
                    <a:pt x="4866" y="0"/>
                  </a:moveTo>
                  <a:cubicBezTo>
                    <a:pt x="3863" y="0"/>
                    <a:pt x="2959" y="382"/>
                    <a:pt x="2156" y="1063"/>
                  </a:cubicBezTo>
                  <a:cubicBezTo>
                    <a:pt x="1588" y="1564"/>
                    <a:pt x="1137" y="2182"/>
                    <a:pt x="836" y="2867"/>
                  </a:cubicBezTo>
                  <a:cubicBezTo>
                    <a:pt x="401" y="3769"/>
                    <a:pt x="134" y="4739"/>
                    <a:pt x="17" y="5741"/>
                  </a:cubicBezTo>
                  <a:cubicBezTo>
                    <a:pt x="17" y="5925"/>
                    <a:pt x="17" y="6109"/>
                    <a:pt x="17" y="6292"/>
                  </a:cubicBezTo>
                  <a:cubicBezTo>
                    <a:pt x="17" y="6443"/>
                    <a:pt x="0" y="6576"/>
                    <a:pt x="17" y="6727"/>
                  </a:cubicBezTo>
                  <a:cubicBezTo>
                    <a:pt x="34" y="7044"/>
                    <a:pt x="218" y="7245"/>
                    <a:pt x="468" y="7261"/>
                  </a:cubicBezTo>
                  <a:cubicBezTo>
                    <a:pt x="736" y="7261"/>
                    <a:pt x="919" y="7061"/>
                    <a:pt x="953" y="6744"/>
                  </a:cubicBezTo>
                  <a:cubicBezTo>
                    <a:pt x="953" y="6409"/>
                    <a:pt x="969" y="6058"/>
                    <a:pt x="1020" y="5724"/>
                  </a:cubicBezTo>
                  <a:cubicBezTo>
                    <a:pt x="1170" y="4956"/>
                    <a:pt x="1404" y="4204"/>
                    <a:pt x="1705" y="3485"/>
                  </a:cubicBezTo>
                  <a:cubicBezTo>
                    <a:pt x="1939" y="2934"/>
                    <a:pt x="2273" y="2416"/>
                    <a:pt x="2707" y="1982"/>
                  </a:cubicBezTo>
                  <a:cubicBezTo>
                    <a:pt x="3275" y="1380"/>
                    <a:pt x="4061" y="1046"/>
                    <a:pt x="4879" y="1046"/>
                  </a:cubicBezTo>
                  <a:cubicBezTo>
                    <a:pt x="4911" y="1045"/>
                    <a:pt x="4943" y="1044"/>
                    <a:pt x="4975" y="1044"/>
                  </a:cubicBezTo>
                  <a:cubicBezTo>
                    <a:pt x="5949" y="1044"/>
                    <a:pt x="6729" y="1542"/>
                    <a:pt x="7085" y="2399"/>
                  </a:cubicBezTo>
                  <a:cubicBezTo>
                    <a:pt x="7335" y="2934"/>
                    <a:pt x="7235" y="3552"/>
                    <a:pt x="6817" y="3987"/>
                  </a:cubicBezTo>
                  <a:cubicBezTo>
                    <a:pt x="6657" y="4173"/>
                    <a:pt x="6393" y="4265"/>
                    <a:pt x="6128" y="4265"/>
                  </a:cubicBezTo>
                  <a:cubicBezTo>
                    <a:pt x="5895" y="4265"/>
                    <a:pt x="5662" y="4194"/>
                    <a:pt x="5498" y="4053"/>
                  </a:cubicBezTo>
                  <a:cubicBezTo>
                    <a:pt x="5297" y="3920"/>
                    <a:pt x="5264" y="3636"/>
                    <a:pt x="5447" y="3469"/>
                  </a:cubicBezTo>
                  <a:cubicBezTo>
                    <a:pt x="5514" y="3402"/>
                    <a:pt x="5598" y="3335"/>
                    <a:pt x="5665" y="3268"/>
                  </a:cubicBezTo>
                  <a:cubicBezTo>
                    <a:pt x="6079" y="2923"/>
                    <a:pt x="5774" y="2349"/>
                    <a:pt x="5345" y="2349"/>
                  </a:cubicBezTo>
                  <a:cubicBezTo>
                    <a:pt x="5254" y="2349"/>
                    <a:pt x="5159" y="2375"/>
                    <a:pt x="5063" y="2433"/>
                  </a:cubicBezTo>
                  <a:cubicBezTo>
                    <a:pt x="4328" y="2884"/>
                    <a:pt x="3860" y="3987"/>
                    <a:pt x="4796" y="4822"/>
                  </a:cubicBezTo>
                  <a:cubicBezTo>
                    <a:pt x="5180" y="5151"/>
                    <a:pt x="5652" y="5315"/>
                    <a:pt x="6123" y="5315"/>
                  </a:cubicBezTo>
                  <a:cubicBezTo>
                    <a:pt x="6656" y="5315"/>
                    <a:pt x="7187" y="5105"/>
                    <a:pt x="7586" y="4688"/>
                  </a:cubicBezTo>
                  <a:cubicBezTo>
                    <a:pt x="8388" y="3803"/>
                    <a:pt x="8488" y="2483"/>
                    <a:pt x="7803" y="1514"/>
                  </a:cubicBezTo>
                  <a:cubicBezTo>
                    <a:pt x="7302" y="728"/>
                    <a:pt x="6483" y="194"/>
                    <a:pt x="5564" y="60"/>
                  </a:cubicBezTo>
                  <a:cubicBezTo>
                    <a:pt x="5327" y="20"/>
                    <a:pt x="5094" y="0"/>
                    <a:pt x="486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8"/>
            <p:cNvSpPr/>
            <p:nvPr/>
          </p:nvSpPr>
          <p:spPr>
            <a:xfrm>
              <a:off x="4312573" y="3791665"/>
              <a:ext cx="219557" cy="223019"/>
            </a:xfrm>
            <a:custGeom>
              <a:avLst/>
              <a:gdLst/>
              <a:ahLst/>
              <a:cxnLst/>
              <a:rect l="l" t="t" r="r" b="b"/>
              <a:pathLst>
                <a:path w="6851" h="6959" extrusionOk="0">
                  <a:moveTo>
                    <a:pt x="2482" y="1"/>
                  </a:moveTo>
                  <a:cubicBezTo>
                    <a:pt x="1919" y="1"/>
                    <a:pt x="1367" y="188"/>
                    <a:pt x="919" y="551"/>
                  </a:cubicBezTo>
                  <a:cubicBezTo>
                    <a:pt x="452" y="885"/>
                    <a:pt x="151" y="1403"/>
                    <a:pt x="84" y="1971"/>
                  </a:cubicBezTo>
                  <a:cubicBezTo>
                    <a:pt x="0" y="2640"/>
                    <a:pt x="285" y="3191"/>
                    <a:pt x="736" y="3642"/>
                  </a:cubicBezTo>
                  <a:cubicBezTo>
                    <a:pt x="1041" y="3972"/>
                    <a:pt x="1472" y="4150"/>
                    <a:pt x="1910" y="4150"/>
                  </a:cubicBezTo>
                  <a:cubicBezTo>
                    <a:pt x="2071" y="4150"/>
                    <a:pt x="2233" y="4126"/>
                    <a:pt x="2390" y="4077"/>
                  </a:cubicBezTo>
                  <a:cubicBezTo>
                    <a:pt x="3058" y="3909"/>
                    <a:pt x="3509" y="3275"/>
                    <a:pt x="3459" y="2590"/>
                  </a:cubicBezTo>
                  <a:cubicBezTo>
                    <a:pt x="3459" y="2473"/>
                    <a:pt x="3426" y="2339"/>
                    <a:pt x="3376" y="2239"/>
                  </a:cubicBezTo>
                  <a:cubicBezTo>
                    <a:pt x="3278" y="2044"/>
                    <a:pt x="3100" y="1942"/>
                    <a:pt x="2908" y="1942"/>
                  </a:cubicBezTo>
                  <a:cubicBezTo>
                    <a:pt x="2870" y="1942"/>
                    <a:pt x="2830" y="1946"/>
                    <a:pt x="2791" y="1955"/>
                  </a:cubicBezTo>
                  <a:cubicBezTo>
                    <a:pt x="2557" y="2021"/>
                    <a:pt x="2390" y="2239"/>
                    <a:pt x="2390" y="2473"/>
                  </a:cubicBezTo>
                  <a:cubicBezTo>
                    <a:pt x="2390" y="2506"/>
                    <a:pt x="2390" y="2523"/>
                    <a:pt x="2390" y="2556"/>
                  </a:cubicBezTo>
                  <a:cubicBezTo>
                    <a:pt x="2457" y="2723"/>
                    <a:pt x="2407" y="2907"/>
                    <a:pt x="2256" y="3007"/>
                  </a:cubicBezTo>
                  <a:cubicBezTo>
                    <a:pt x="2154" y="3072"/>
                    <a:pt x="2041" y="3106"/>
                    <a:pt x="1929" y="3106"/>
                  </a:cubicBezTo>
                  <a:cubicBezTo>
                    <a:pt x="1841" y="3106"/>
                    <a:pt x="1753" y="3085"/>
                    <a:pt x="1671" y="3041"/>
                  </a:cubicBezTo>
                  <a:cubicBezTo>
                    <a:pt x="1153" y="2790"/>
                    <a:pt x="970" y="2155"/>
                    <a:pt x="1287" y="1671"/>
                  </a:cubicBezTo>
                  <a:cubicBezTo>
                    <a:pt x="1521" y="1320"/>
                    <a:pt x="1905" y="1102"/>
                    <a:pt x="2323" y="1069"/>
                  </a:cubicBezTo>
                  <a:cubicBezTo>
                    <a:pt x="2383" y="1065"/>
                    <a:pt x="2442" y="1063"/>
                    <a:pt x="2501" y="1063"/>
                  </a:cubicBezTo>
                  <a:cubicBezTo>
                    <a:pt x="2703" y="1063"/>
                    <a:pt x="2897" y="1088"/>
                    <a:pt x="3092" y="1153"/>
                  </a:cubicBezTo>
                  <a:cubicBezTo>
                    <a:pt x="4194" y="1470"/>
                    <a:pt x="5046" y="2322"/>
                    <a:pt x="5347" y="3425"/>
                  </a:cubicBezTo>
                  <a:cubicBezTo>
                    <a:pt x="5648" y="4411"/>
                    <a:pt x="5832" y="5430"/>
                    <a:pt x="5932" y="6449"/>
                  </a:cubicBezTo>
                  <a:cubicBezTo>
                    <a:pt x="5949" y="6750"/>
                    <a:pt x="6082" y="6900"/>
                    <a:pt x="6300" y="6950"/>
                  </a:cubicBezTo>
                  <a:cubicBezTo>
                    <a:pt x="6329" y="6956"/>
                    <a:pt x="6359" y="6959"/>
                    <a:pt x="6388" y="6959"/>
                  </a:cubicBezTo>
                  <a:cubicBezTo>
                    <a:pt x="6620" y="6959"/>
                    <a:pt x="6821" y="6787"/>
                    <a:pt x="6851" y="6549"/>
                  </a:cubicBezTo>
                  <a:cubicBezTo>
                    <a:pt x="6851" y="6432"/>
                    <a:pt x="6851" y="6299"/>
                    <a:pt x="6851" y="6182"/>
                  </a:cubicBezTo>
                  <a:cubicBezTo>
                    <a:pt x="6818" y="5163"/>
                    <a:pt x="6650" y="4160"/>
                    <a:pt x="6366" y="3191"/>
                  </a:cubicBezTo>
                  <a:cubicBezTo>
                    <a:pt x="5865" y="1554"/>
                    <a:pt x="4796" y="501"/>
                    <a:pt x="3125" y="83"/>
                  </a:cubicBezTo>
                  <a:cubicBezTo>
                    <a:pt x="2913" y="28"/>
                    <a:pt x="2697" y="1"/>
                    <a:pt x="2482"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8"/>
            <p:cNvSpPr/>
            <p:nvPr/>
          </p:nvSpPr>
          <p:spPr>
            <a:xfrm>
              <a:off x="3930247" y="3988276"/>
              <a:ext cx="1194122" cy="563235"/>
            </a:xfrm>
            <a:custGeom>
              <a:avLst/>
              <a:gdLst/>
              <a:ahLst/>
              <a:cxnLst/>
              <a:rect l="l" t="t" r="r" b="b"/>
              <a:pathLst>
                <a:path w="37261" h="17575" extrusionOk="0">
                  <a:moveTo>
                    <a:pt x="6381" y="5588"/>
                  </a:moveTo>
                  <a:cubicBezTo>
                    <a:pt x="6528" y="5588"/>
                    <a:pt x="6672" y="5684"/>
                    <a:pt x="6701" y="5845"/>
                  </a:cubicBezTo>
                  <a:cubicBezTo>
                    <a:pt x="7102" y="6697"/>
                    <a:pt x="7536" y="7549"/>
                    <a:pt x="8004" y="8368"/>
                  </a:cubicBezTo>
                  <a:cubicBezTo>
                    <a:pt x="8071" y="8451"/>
                    <a:pt x="8104" y="8552"/>
                    <a:pt x="8104" y="8652"/>
                  </a:cubicBezTo>
                  <a:cubicBezTo>
                    <a:pt x="7309" y="8807"/>
                    <a:pt x="6505" y="8887"/>
                    <a:pt x="5701" y="8887"/>
                  </a:cubicBezTo>
                  <a:cubicBezTo>
                    <a:pt x="5034" y="8887"/>
                    <a:pt x="4369" y="8832"/>
                    <a:pt x="3710" y="8719"/>
                  </a:cubicBezTo>
                  <a:cubicBezTo>
                    <a:pt x="3409" y="8668"/>
                    <a:pt x="3125" y="8568"/>
                    <a:pt x="2874" y="8401"/>
                  </a:cubicBezTo>
                  <a:cubicBezTo>
                    <a:pt x="2557" y="8234"/>
                    <a:pt x="2407" y="7883"/>
                    <a:pt x="2473" y="7532"/>
                  </a:cubicBezTo>
                  <a:cubicBezTo>
                    <a:pt x="2540" y="7215"/>
                    <a:pt x="2724" y="6931"/>
                    <a:pt x="2991" y="6730"/>
                  </a:cubicBezTo>
                  <a:cubicBezTo>
                    <a:pt x="3259" y="6513"/>
                    <a:pt x="3559" y="6329"/>
                    <a:pt x="3877" y="6196"/>
                  </a:cubicBezTo>
                  <a:cubicBezTo>
                    <a:pt x="4662" y="5878"/>
                    <a:pt x="5481" y="5678"/>
                    <a:pt x="6316" y="5594"/>
                  </a:cubicBezTo>
                  <a:cubicBezTo>
                    <a:pt x="6338" y="5590"/>
                    <a:pt x="6359" y="5588"/>
                    <a:pt x="6381" y="5588"/>
                  </a:cubicBezTo>
                  <a:close/>
                  <a:moveTo>
                    <a:pt x="29229" y="0"/>
                  </a:moveTo>
                  <a:cubicBezTo>
                    <a:pt x="28028" y="0"/>
                    <a:pt x="26829" y="8"/>
                    <a:pt x="25631" y="13"/>
                  </a:cubicBezTo>
                  <a:cubicBezTo>
                    <a:pt x="23326" y="13"/>
                    <a:pt x="21020" y="30"/>
                    <a:pt x="18714" y="30"/>
                  </a:cubicBezTo>
                  <a:cubicBezTo>
                    <a:pt x="16559" y="30"/>
                    <a:pt x="14387" y="97"/>
                    <a:pt x="12231" y="147"/>
                  </a:cubicBezTo>
                  <a:cubicBezTo>
                    <a:pt x="10243" y="205"/>
                    <a:pt x="8268" y="251"/>
                    <a:pt x="6294" y="251"/>
                  </a:cubicBezTo>
                  <a:cubicBezTo>
                    <a:pt x="5995" y="251"/>
                    <a:pt x="5696" y="250"/>
                    <a:pt x="5397" y="247"/>
                  </a:cubicBezTo>
                  <a:cubicBezTo>
                    <a:pt x="5240" y="247"/>
                    <a:pt x="5119" y="241"/>
                    <a:pt x="5028" y="241"/>
                  </a:cubicBezTo>
                  <a:cubicBezTo>
                    <a:pt x="4744" y="241"/>
                    <a:pt x="4765" y="308"/>
                    <a:pt x="4930" y="866"/>
                  </a:cubicBezTo>
                  <a:cubicBezTo>
                    <a:pt x="5214" y="1801"/>
                    <a:pt x="5448" y="2770"/>
                    <a:pt x="5798" y="3689"/>
                  </a:cubicBezTo>
                  <a:cubicBezTo>
                    <a:pt x="5815" y="3739"/>
                    <a:pt x="5815" y="3790"/>
                    <a:pt x="5815" y="3840"/>
                  </a:cubicBezTo>
                  <a:cubicBezTo>
                    <a:pt x="5063" y="3840"/>
                    <a:pt x="4328" y="3907"/>
                    <a:pt x="3593" y="4074"/>
                  </a:cubicBezTo>
                  <a:cubicBezTo>
                    <a:pt x="2874" y="4241"/>
                    <a:pt x="2173" y="4508"/>
                    <a:pt x="1554" y="4892"/>
                  </a:cubicBezTo>
                  <a:cubicBezTo>
                    <a:pt x="736" y="5377"/>
                    <a:pt x="218" y="6229"/>
                    <a:pt x="151" y="7165"/>
                  </a:cubicBezTo>
                  <a:cubicBezTo>
                    <a:pt x="1" y="8468"/>
                    <a:pt x="552" y="9404"/>
                    <a:pt x="1571" y="10122"/>
                  </a:cubicBezTo>
                  <a:cubicBezTo>
                    <a:pt x="2290" y="10640"/>
                    <a:pt x="3125" y="10841"/>
                    <a:pt x="3977" y="10991"/>
                  </a:cubicBezTo>
                  <a:cubicBezTo>
                    <a:pt x="4708" y="11095"/>
                    <a:pt x="5444" y="11150"/>
                    <a:pt x="6179" y="11150"/>
                  </a:cubicBezTo>
                  <a:cubicBezTo>
                    <a:pt x="6855" y="11150"/>
                    <a:pt x="7532" y="11104"/>
                    <a:pt x="8204" y="11008"/>
                  </a:cubicBezTo>
                  <a:cubicBezTo>
                    <a:pt x="8589" y="10958"/>
                    <a:pt x="8973" y="10941"/>
                    <a:pt x="9357" y="10891"/>
                  </a:cubicBezTo>
                  <a:cubicBezTo>
                    <a:pt x="9394" y="10881"/>
                    <a:pt x="9429" y="10876"/>
                    <a:pt x="9464" y="10876"/>
                  </a:cubicBezTo>
                  <a:cubicBezTo>
                    <a:pt x="9604" y="10876"/>
                    <a:pt x="9725" y="10954"/>
                    <a:pt x="9792" y="11074"/>
                  </a:cubicBezTo>
                  <a:cubicBezTo>
                    <a:pt x="10260" y="11743"/>
                    <a:pt x="10778" y="12378"/>
                    <a:pt x="11329" y="12979"/>
                  </a:cubicBezTo>
                  <a:cubicBezTo>
                    <a:pt x="12883" y="14600"/>
                    <a:pt x="14654" y="15937"/>
                    <a:pt x="16776" y="16722"/>
                  </a:cubicBezTo>
                  <a:cubicBezTo>
                    <a:pt x="18096" y="17190"/>
                    <a:pt x="19466" y="17474"/>
                    <a:pt x="20853" y="17541"/>
                  </a:cubicBezTo>
                  <a:cubicBezTo>
                    <a:pt x="21165" y="17563"/>
                    <a:pt x="21478" y="17575"/>
                    <a:pt x="21789" y="17575"/>
                  </a:cubicBezTo>
                  <a:cubicBezTo>
                    <a:pt x="24009" y="17575"/>
                    <a:pt x="26189" y="17004"/>
                    <a:pt x="28138" y="15920"/>
                  </a:cubicBezTo>
                  <a:cubicBezTo>
                    <a:pt x="28672" y="15636"/>
                    <a:pt x="29190" y="15285"/>
                    <a:pt x="29658" y="14901"/>
                  </a:cubicBezTo>
                  <a:cubicBezTo>
                    <a:pt x="31262" y="13564"/>
                    <a:pt x="32766" y="12127"/>
                    <a:pt x="33969" y="10406"/>
                  </a:cubicBezTo>
                  <a:cubicBezTo>
                    <a:pt x="35556" y="8184"/>
                    <a:pt x="36609" y="5611"/>
                    <a:pt x="37043" y="2904"/>
                  </a:cubicBezTo>
                  <a:cubicBezTo>
                    <a:pt x="37110" y="2470"/>
                    <a:pt x="37160" y="2018"/>
                    <a:pt x="37227" y="1567"/>
                  </a:cubicBezTo>
                  <a:cubicBezTo>
                    <a:pt x="37244" y="1384"/>
                    <a:pt x="37261" y="1200"/>
                    <a:pt x="37261" y="1016"/>
                  </a:cubicBezTo>
                  <a:cubicBezTo>
                    <a:pt x="37261" y="314"/>
                    <a:pt x="37127" y="197"/>
                    <a:pt x="36442" y="164"/>
                  </a:cubicBezTo>
                  <a:cubicBezTo>
                    <a:pt x="34036" y="30"/>
                    <a:pt x="31630" y="0"/>
                    <a:pt x="29229"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8"/>
            <p:cNvSpPr/>
            <p:nvPr/>
          </p:nvSpPr>
          <p:spPr>
            <a:xfrm>
              <a:off x="4113366" y="4003274"/>
              <a:ext cx="996004" cy="125594"/>
            </a:xfrm>
            <a:custGeom>
              <a:avLst/>
              <a:gdLst/>
              <a:ahLst/>
              <a:cxnLst/>
              <a:rect l="l" t="t" r="r" b="b"/>
              <a:pathLst>
                <a:path w="31079" h="3919" extrusionOk="0">
                  <a:moveTo>
                    <a:pt x="30728" y="0"/>
                  </a:moveTo>
                  <a:cubicBezTo>
                    <a:pt x="30635" y="0"/>
                    <a:pt x="30540" y="49"/>
                    <a:pt x="30494" y="130"/>
                  </a:cubicBezTo>
                  <a:cubicBezTo>
                    <a:pt x="30427" y="214"/>
                    <a:pt x="30394" y="314"/>
                    <a:pt x="30344" y="398"/>
                  </a:cubicBezTo>
                  <a:cubicBezTo>
                    <a:pt x="29926" y="1200"/>
                    <a:pt x="29207" y="1818"/>
                    <a:pt x="28339" y="2102"/>
                  </a:cubicBezTo>
                  <a:cubicBezTo>
                    <a:pt x="28028" y="2196"/>
                    <a:pt x="27712" y="2242"/>
                    <a:pt x="27399" y="2242"/>
                  </a:cubicBezTo>
                  <a:cubicBezTo>
                    <a:pt x="26331" y="2242"/>
                    <a:pt x="25304" y="1709"/>
                    <a:pt x="24696" y="765"/>
                  </a:cubicBezTo>
                  <a:cubicBezTo>
                    <a:pt x="24528" y="471"/>
                    <a:pt x="24389" y="324"/>
                    <a:pt x="24246" y="324"/>
                  </a:cubicBezTo>
                  <a:cubicBezTo>
                    <a:pt x="24105" y="324"/>
                    <a:pt x="23960" y="466"/>
                    <a:pt x="23777" y="748"/>
                  </a:cubicBezTo>
                  <a:cubicBezTo>
                    <a:pt x="23476" y="1233"/>
                    <a:pt x="23126" y="1701"/>
                    <a:pt x="22741" y="2119"/>
                  </a:cubicBezTo>
                  <a:cubicBezTo>
                    <a:pt x="22154" y="2759"/>
                    <a:pt x="21441" y="3089"/>
                    <a:pt x="20690" y="3089"/>
                  </a:cubicBezTo>
                  <a:cubicBezTo>
                    <a:pt x="20245" y="3089"/>
                    <a:pt x="19786" y="2973"/>
                    <a:pt x="19333" y="2737"/>
                  </a:cubicBezTo>
                  <a:cubicBezTo>
                    <a:pt x="18514" y="2336"/>
                    <a:pt x="17846" y="1684"/>
                    <a:pt x="17411" y="899"/>
                  </a:cubicBezTo>
                  <a:cubicBezTo>
                    <a:pt x="17378" y="832"/>
                    <a:pt x="17344" y="765"/>
                    <a:pt x="17294" y="698"/>
                  </a:cubicBezTo>
                  <a:cubicBezTo>
                    <a:pt x="17232" y="600"/>
                    <a:pt x="17126" y="549"/>
                    <a:pt x="17021" y="549"/>
                  </a:cubicBezTo>
                  <a:cubicBezTo>
                    <a:pt x="16929" y="549"/>
                    <a:pt x="16838" y="587"/>
                    <a:pt x="16776" y="665"/>
                  </a:cubicBezTo>
                  <a:cubicBezTo>
                    <a:pt x="16693" y="765"/>
                    <a:pt x="16609" y="865"/>
                    <a:pt x="16559" y="966"/>
                  </a:cubicBezTo>
                  <a:cubicBezTo>
                    <a:pt x="16275" y="1450"/>
                    <a:pt x="15941" y="1885"/>
                    <a:pt x="15540" y="2269"/>
                  </a:cubicBezTo>
                  <a:cubicBezTo>
                    <a:pt x="15273" y="2520"/>
                    <a:pt x="14988" y="2737"/>
                    <a:pt x="14671" y="2921"/>
                  </a:cubicBezTo>
                  <a:cubicBezTo>
                    <a:pt x="14260" y="3159"/>
                    <a:pt x="13799" y="3285"/>
                    <a:pt x="13330" y="3285"/>
                  </a:cubicBezTo>
                  <a:cubicBezTo>
                    <a:pt x="13075" y="3285"/>
                    <a:pt x="12819" y="3248"/>
                    <a:pt x="12566" y="3171"/>
                  </a:cubicBezTo>
                  <a:cubicBezTo>
                    <a:pt x="11279" y="2854"/>
                    <a:pt x="10193" y="1968"/>
                    <a:pt x="9642" y="748"/>
                  </a:cubicBezTo>
                  <a:cubicBezTo>
                    <a:pt x="9625" y="732"/>
                    <a:pt x="9625" y="698"/>
                    <a:pt x="9608" y="682"/>
                  </a:cubicBezTo>
                  <a:cubicBezTo>
                    <a:pt x="9525" y="498"/>
                    <a:pt x="9458" y="297"/>
                    <a:pt x="9191" y="297"/>
                  </a:cubicBezTo>
                  <a:cubicBezTo>
                    <a:pt x="8973" y="314"/>
                    <a:pt x="8890" y="481"/>
                    <a:pt x="8806" y="648"/>
                  </a:cubicBezTo>
                  <a:cubicBezTo>
                    <a:pt x="8539" y="1200"/>
                    <a:pt x="8188" y="1684"/>
                    <a:pt x="7754" y="2102"/>
                  </a:cubicBezTo>
                  <a:cubicBezTo>
                    <a:pt x="7419" y="2469"/>
                    <a:pt x="6968" y="2703"/>
                    <a:pt x="6484" y="2787"/>
                  </a:cubicBezTo>
                  <a:cubicBezTo>
                    <a:pt x="6405" y="2798"/>
                    <a:pt x="6328" y="2803"/>
                    <a:pt x="6253" y="2803"/>
                  </a:cubicBezTo>
                  <a:cubicBezTo>
                    <a:pt x="5752" y="2803"/>
                    <a:pt x="5322" y="2572"/>
                    <a:pt x="4930" y="2252"/>
                  </a:cubicBezTo>
                  <a:cubicBezTo>
                    <a:pt x="4479" y="1885"/>
                    <a:pt x="4094" y="1417"/>
                    <a:pt x="3844" y="899"/>
                  </a:cubicBezTo>
                  <a:cubicBezTo>
                    <a:pt x="3698" y="615"/>
                    <a:pt x="3520" y="464"/>
                    <a:pt x="3340" y="464"/>
                  </a:cubicBezTo>
                  <a:cubicBezTo>
                    <a:pt x="3169" y="464"/>
                    <a:pt x="2995" y="598"/>
                    <a:pt x="2841" y="882"/>
                  </a:cubicBezTo>
                  <a:cubicBezTo>
                    <a:pt x="2407" y="1684"/>
                    <a:pt x="1772" y="2352"/>
                    <a:pt x="1003" y="2804"/>
                  </a:cubicBezTo>
                  <a:cubicBezTo>
                    <a:pt x="786" y="2937"/>
                    <a:pt x="552" y="3038"/>
                    <a:pt x="318" y="3121"/>
                  </a:cubicBezTo>
                  <a:cubicBezTo>
                    <a:pt x="84" y="3188"/>
                    <a:pt x="1" y="3338"/>
                    <a:pt x="68" y="3505"/>
                  </a:cubicBezTo>
                  <a:cubicBezTo>
                    <a:pt x="117" y="3629"/>
                    <a:pt x="231" y="3698"/>
                    <a:pt x="348" y="3698"/>
                  </a:cubicBezTo>
                  <a:cubicBezTo>
                    <a:pt x="389" y="3698"/>
                    <a:pt x="430" y="3690"/>
                    <a:pt x="469" y="3672"/>
                  </a:cubicBezTo>
                  <a:cubicBezTo>
                    <a:pt x="636" y="3622"/>
                    <a:pt x="803" y="3572"/>
                    <a:pt x="953" y="3489"/>
                  </a:cubicBezTo>
                  <a:cubicBezTo>
                    <a:pt x="1822" y="3088"/>
                    <a:pt x="2574" y="2453"/>
                    <a:pt x="3109" y="1667"/>
                  </a:cubicBezTo>
                  <a:cubicBezTo>
                    <a:pt x="3159" y="1584"/>
                    <a:pt x="3226" y="1500"/>
                    <a:pt x="3276" y="1417"/>
                  </a:cubicBezTo>
                  <a:cubicBezTo>
                    <a:pt x="3292" y="1400"/>
                    <a:pt x="3326" y="1400"/>
                    <a:pt x="3359" y="1367"/>
                  </a:cubicBezTo>
                  <a:cubicBezTo>
                    <a:pt x="3543" y="1617"/>
                    <a:pt x="3727" y="1868"/>
                    <a:pt x="3911" y="2119"/>
                  </a:cubicBezTo>
                  <a:cubicBezTo>
                    <a:pt x="4262" y="2586"/>
                    <a:pt x="4713" y="2954"/>
                    <a:pt x="5247" y="3188"/>
                  </a:cubicBezTo>
                  <a:cubicBezTo>
                    <a:pt x="5571" y="3357"/>
                    <a:pt x="5924" y="3439"/>
                    <a:pt x="6277" y="3439"/>
                  </a:cubicBezTo>
                  <a:cubicBezTo>
                    <a:pt x="6727" y="3439"/>
                    <a:pt x="7177" y="3307"/>
                    <a:pt x="7570" y="3054"/>
                  </a:cubicBezTo>
                  <a:cubicBezTo>
                    <a:pt x="8054" y="2737"/>
                    <a:pt x="8472" y="2336"/>
                    <a:pt x="8806" y="1868"/>
                  </a:cubicBezTo>
                  <a:cubicBezTo>
                    <a:pt x="8923" y="1684"/>
                    <a:pt x="9040" y="1517"/>
                    <a:pt x="9174" y="1333"/>
                  </a:cubicBezTo>
                  <a:cubicBezTo>
                    <a:pt x="9291" y="1383"/>
                    <a:pt x="9324" y="1500"/>
                    <a:pt x="9374" y="1584"/>
                  </a:cubicBezTo>
                  <a:cubicBezTo>
                    <a:pt x="10110" y="2787"/>
                    <a:pt x="11329" y="3606"/>
                    <a:pt x="12716" y="3856"/>
                  </a:cubicBezTo>
                  <a:cubicBezTo>
                    <a:pt x="12919" y="3898"/>
                    <a:pt x="13125" y="3918"/>
                    <a:pt x="13331" y="3918"/>
                  </a:cubicBezTo>
                  <a:cubicBezTo>
                    <a:pt x="13786" y="3918"/>
                    <a:pt x="14240" y="3818"/>
                    <a:pt x="14654" y="3622"/>
                  </a:cubicBezTo>
                  <a:cubicBezTo>
                    <a:pt x="15506" y="3221"/>
                    <a:pt x="16225" y="2603"/>
                    <a:pt x="16743" y="1835"/>
                  </a:cubicBezTo>
                  <a:cubicBezTo>
                    <a:pt x="16810" y="1751"/>
                    <a:pt x="16877" y="1651"/>
                    <a:pt x="16943" y="1567"/>
                  </a:cubicBezTo>
                  <a:cubicBezTo>
                    <a:pt x="16960" y="1550"/>
                    <a:pt x="16977" y="1550"/>
                    <a:pt x="17027" y="1517"/>
                  </a:cubicBezTo>
                  <a:cubicBezTo>
                    <a:pt x="17344" y="1968"/>
                    <a:pt x="17712" y="2369"/>
                    <a:pt x="18146" y="2720"/>
                  </a:cubicBezTo>
                  <a:cubicBezTo>
                    <a:pt x="18731" y="3221"/>
                    <a:pt x="19433" y="3555"/>
                    <a:pt x="20185" y="3672"/>
                  </a:cubicBezTo>
                  <a:cubicBezTo>
                    <a:pt x="20358" y="3701"/>
                    <a:pt x="20532" y="3715"/>
                    <a:pt x="20705" y="3715"/>
                  </a:cubicBezTo>
                  <a:cubicBezTo>
                    <a:pt x="21548" y="3715"/>
                    <a:pt x="22368" y="3383"/>
                    <a:pt x="22992" y="2787"/>
                  </a:cubicBezTo>
                  <a:cubicBezTo>
                    <a:pt x="23359" y="2436"/>
                    <a:pt x="23677" y="2035"/>
                    <a:pt x="23961" y="1601"/>
                  </a:cubicBezTo>
                  <a:cubicBezTo>
                    <a:pt x="24045" y="1484"/>
                    <a:pt x="24128" y="1383"/>
                    <a:pt x="24228" y="1233"/>
                  </a:cubicBezTo>
                  <a:cubicBezTo>
                    <a:pt x="24345" y="1367"/>
                    <a:pt x="24412" y="1467"/>
                    <a:pt x="24496" y="1567"/>
                  </a:cubicBezTo>
                  <a:cubicBezTo>
                    <a:pt x="25291" y="2451"/>
                    <a:pt x="26339" y="2887"/>
                    <a:pt x="27384" y="2887"/>
                  </a:cubicBezTo>
                  <a:cubicBezTo>
                    <a:pt x="28512" y="2887"/>
                    <a:pt x="29638" y="2380"/>
                    <a:pt x="30444" y="1383"/>
                  </a:cubicBezTo>
                  <a:cubicBezTo>
                    <a:pt x="30628" y="1166"/>
                    <a:pt x="30778" y="916"/>
                    <a:pt x="30912" y="665"/>
                  </a:cubicBezTo>
                  <a:cubicBezTo>
                    <a:pt x="30962" y="581"/>
                    <a:pt x="30995" y="481"/>
                    <a:pt x="31029" y="398"/>
                  </a:cubicBezTo>
                  <a:cubicBezTo>
                    <a:pt x="31079" y="247"/>
                    <a:pt x="30995" y="80"/>
                    <a:pt x="30845" y="30"/>
                  </a:cubicBezTo>
                  <a:cubicBezTo>
                    <a:pt x="30809" y="10"/>
                    <a:pt x="30769" y="0"/>
                    <a:pt x="30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p:nvPr/>
          </p:nvSpPr>
          <p:spPr>
            <a:xfrm>
              <a:off x="4740952" y="4250136"/>
              <a:ext cx="192798" cy="223660"/>
            </a:xfrm>
            <a:custGeom>
              <a:avLst/>
              <a:gdLst/>
              <a:ahLst/>
              <a:cxnLst/>
              <a:rect l="l" t="t" r="r" b="b"/>
              <a:pathLst>
                <a:path w="6016" h="6979" extrusionOk="0">
                  <a:moveTo>
                    <a:pt x="4936" y="0"/>
                  </a:moveTo>
                  <a:cubicBezTo>
                    <a:pt x="4863" y="0"/>
                    <a:pt x="4795" y="35"/>
                    <a:pt x="4746" y="96"/>
                  </a:cubicBezTo>
                  <a:cubicBezTo>
                    <a:pt x="4679" y="180"/>
                    <a:pt x="4612" y="280"/>
                    <a:pt x="4562" y="381"/>
                  </a:cubicBezTo>
                  <a:cubicBezTo>
                    <a:pt x="4361" y="681"/>
                    <a:pt x="4111" y="949"/>
                    <a:pt x="3827" y="1183"/>
                  </a:cubicBezTo>
                  <a:cubicBezTo>
                    <a:pt x="3451" y="1470"/>
                    <a:pt x="3057" y="1702"/>
                    <a:pt x="2609" y="1702"/>
                  </a:cubicBezTo>
                  <a:cubicBezTo>
                    <a:pt x="2459" y="1702"/>
                    <a:pt x="2303" y="1676"/>
                    <a:pt x="2139" y="1617"/>
                  </a:cubicBezTo>
                  <a:cubicBezTo>
                    <a:pt x="2106" y="1617"/>
                    <a:pt x="2089" y="1600"/>
                    <a:pt x="2055" y="1600"/>
                  </a:cubicBezTo>
                  <a:cubicBezTo>
                    <a:pt x="2042" y="1599"/>
                    <a:pt x="2029" y="1599"/>
                    <a:pt x="2016" y="1599"/>
                  </a:cubicBezTo>
                  <a:cubicBezTo>
                    <a:pt x="1824" y="1599"/>
                    <a:pt x="1723" y="1714"/>
                    <a:pt x="1755" y="1918"/>
                  </a:cubicBezTo>
                  <a:cubicBezTo>
                    <a:pt x="1788" y="2018"/>
                    <a:pt x="1822" y="2135"/>
                    <a:pt x="1872" y="2235"/>
                  </a:cubicBezTo>
                  <a:cubicBezTo>
                    <a:pt x="1955" y="2452"/>
                    <a:pt x="1989" y="2703"/>
                    <a:pt x="1972" y="2937"/>
                  </a:cubicBezTo>
                  <a:cubicBezTo>
                    <a:pt x="1872" y="3605"/>
                    <a:pt x="1304" y="4123"/>
                    <a:pt x="619" y="4173"/>
                  </a:cubicBezTo>
                  <a:cubicBezTo>
                    <a:pt x="535" y="4190"/>
                    <a:pt x="451" y="4190"/>
                    <a:pt x="351" y="4190"/>
                  </a:cubicBezTo>
                  <a:cubicBezTo>
                    <a:pt x="234" y="4190"/>
                    <a:pt x="117" y="4257"/>
                    <a:pt x="50" y="4374"/>
                  </a:cubicBezTo>
                  <a:cubicBezTo>
                    <a:pt x="0" y="4508"/>
                    <a:pt x="67" y="4624"/>
                    <a:pt x="167" y="4708"/>
                  </a:cubicBezTo>
                  <a:cubicBezTo>
                    <a:pt x="268" y="4825"/>
                    <a:pt x="368" y="4925"/>
                    <a:pt x="468" y="5042"/>
                  </a:cubicBezTo>
                  <a:cubicBezTo>
                    <a:pt x="852" y="5477"/>
                    <a:pt x="1086" y="6028"/>
                    <a:pt x="1120" y="6596"/>
                  </a:cubicBezTo>
                  <a:cubicBezTo>
                    <a:pt x="1120" y="6763"/>
                    <a:pt x="1153" y="6914"/>
                    <a:pt x="1337" y="6964"/>
                  </a:cubicBezTo>
                  <a:cubicBezTo>
                    <a:pt x="1365" y="6974"/>
                    <a:pt x="1391" y="6979"/>
                    <a:pt x="1416" y="6979"/>
                  </a:cubicBezTo>
                  <a:cubicBezTo>
                    <a:pt x="1511" y="6979"/>
                    <a:pt x="1588" y="6910"/>
                    <a:pt x="1654" y="6830"/>
                  </a:cubicBezTo>
                  <a:cubicBezTo>
                    <a:pt x="2260" y="6277"/>
                    <a:pt x="2918" y="5890"/>
                    <a:pt x="3693" y="5890"/>
                  </a:cubicBezTo>
                  <a:cubicBezTo>
                    <a:pt x="3901" y="5890"/>
                    <a:pt x="4118" y="5918"/>
                    <a:pt x="4345" y="5978"/>
                  </a:cubicBezTo>
                  <a:cubicBezTo>
                    <a:pt x="4361" y="5995"/>
                    <a:pt x="4395" y="5995"/>
                    <a:pt x="4411" y="5995"/>
                  </a:cubicBezTo>
                  <a:cubicBezTo>
                    <a:pt x="4425" y="5995"/>
                    <a:pt x="4438" y="5996"/>
                    <a:pt x="4451" y="5996"/>
                  </a:cubicBezTo>
                  <a:cubicBezTo>
                    <a:pt x="4690" y="5996"/>
                    <a:pt x="4791" y="5849"/>
                    <a:pt x="4695" y="5627"/>
                  </a:cubicBezTo>
                  <a:cubicBezTo>
                    <a:pt x="4679" y="5543"/>
                    <a:pt x="4612" y="5477"/>
                    <a:pt x="4578" y="5393"/>
                  </a:cubicBezTo>
                  <a:cubicBezTo>
                    <a:pt x="4194" y="4658"/>
                    <a:pt x="4612" y="3739"/>
                    <a:pt x="5414" y="3555"/>
                  </a:cubicBezTo>
                  <a:cubicBezTo>
                    <a:pt x="5497" y="3538"/>
                    <a:pt x="5564" y="3522"/>
                    <a:pt x="5648" y="3505"/>
                  </a:cubicBezTo>
                  <a:cubicBezTo>
                    <a:pt x="5949" y="3421"/>
                    <a:pt x="6015" y="3188"/>
                    <a:pt x="5781" y="2954"/>
                  </a:cubicBezTo>
                  <a:cubicBezTo>
                    <a:pt x="5731" y="2903"/>
                    <a:pt x="5681" y="2870"/>
                    <a:pt x="5648" y="2820"/>
                  </a:cubicBezTo>
                  <a:cubicBezTo>
                    <a:pt x="5314" y="2536"/>
                    <a:pt x="5113" y="2135"/>
                    <a:pt x="5080" y="1717"/>
                  </a:cubicBezTo>
                  <a:cubicBezTo>
                    <a:pt x="5046" y="1366"/>
                    <a:pt x="5063" y="1015"/>
                    <a:pt x="5130" y="681"/>
                  </a:cubicBezTo>
                  <a:cubicBezTo>
                    <a:pt x="5180" y="548"/>
                    <a:pt x="5197" y="397"/>
                    <a:pt x="5213" y="264"/>
                  </a:cubicBezTo>
                  <a:cubicBezTo>
                    <a:pt x="5197" y="147"/>
                    <a:pt x="5130" y="46"/>
                    <a:pt x="5013" y="13"/>
                  </a:cubicBezTo>
                  <a:cubicBezTo>
                    <a:pt x="4987" y="4"/>
                    <a:pt x="4961" y="0"/>
                    <a:pt x="4936"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8"/>
            <p:cNvSpPr/>
            <p:nvPr/>
          </p:nvSpPr>
          <p:spPr>
            <a:xfrm>
              <a:off x="4918720" y="4305675"/>
              <a:ext cx="212090" cy="181453"/>
            </a:xfrm>
            <a:custGeom>
              <a:avLst/>
              <a:gdLst/>
              <a:ahLst/>
              <a:cxnLst/>
              <a:rect l="l" t="t" r="r" b="b"/>
              <a:pathLst>
                <a:path w="6618" h="5662" extrusionOk="0">
                  <a:moveTo>
                    <a:pt x="3709" y="0"/>
                  </a:moveTo>
                  <a:cubicBezTo>
                    <a:pt x="3668" y="0"/>
                    <a:pt x="3624" y="10"/>
                    <a:pt x="3576" y="34"/>
                  </a:cubicBezTo>
                  <a:cubicBezTo>
                    <a:pt x="3409" y="118"/>
                    <a:pt x="3426" y="285"/>
                    <a:pt x="3426" y="435"/>
                  </a:cubicBezTo>
                  <a:cubicBezTo>
                    <a:pt x="3426" y="485"/>
                    <a:pt x="3443" y="552"/>
                    <a:pt x="3443" y="619"/>
                  </a:cubicBezTo>
                  <a:cubicBezTo>
                    <a:pt x="3443" y="886"/>
                    <a:pt x="3359" y="1170"/>
                    <a:pt x="3225" y="1404"/>
                  </a:cubicBezTo>
                  <a:cubicBezTo>
                    <a:pt x="3082" y="1677"/>
                    <a:pt x="2798" y="1849"/>
                    <a:pt x="2498" y="1849"/>
                  </a:cubicBezTo>
                  <a:cubicBezTo>
                    <a:pt x="2412" y="1849"/>
                    <a:pt x="2325" y="1835"/>
                    <a:pt x="2240" y="1805"/>
                  </a:cubicBezTo>
                  <a:cubicBezTo>
                    <a:pt x="2089" y="1755"/>
                    <a:pt x="1955" y="1705"/>
                    <a:pt x="1822" y="1638"/>
                  </a:cubicBezTo>
                  <a:cubicBezTo>
                    <a:pt x="1688" y="1572"/>
                    <a:pt x="1588" y="1505"/>
                    <a:pt x="1454" y="1438"/>
                  </a:cubicBezTo>
                  <a:cubicBezTo>
                    <a:pt x="1361" y="1398"/>
                    <a:pt x="1278" y="1378"/>
                    <a:pt x="1207" y="1378"/>
                  </a:cubicBezTo>
                  <a:cubicBezTo>
                    <a:pt x="1012" y="1378"/>
                    <a:pt x="907" y="1528"/>
                    <a:pt x="920" y="1822"/>
                  </a:cubicBezTo>
                  <a:cubicBezTo>
                    <a:pt x="920" y="1906"/>
                    <a:pt x="953" y="2006"/>
                    <a:pt x="953" y="2106"/>
                  </a:cubicBezTo>
                  <a:cubicBezTo>
                    <a:pt x="1053" y="2775"/>
                    <a:pt x="869" y="3443"/>
                    <a:pt x="468" y="3978"/>
                  </a:cubicBezTo>
                  <a:cubicBezTo>
                    <a:pt x="351" y="4128"/>
                    <a:pt x="234" y="4278"/>
                    <a:pt x="118" y="4429"/>
                  </a:cubicBezTo>
                  <a:cubicBezTo>
                    <a:pt x="17" y="4512"/>
                    <a:pt x="1" y="4646"/>
                    <a:pt x="51" y="4763"/>
                  </a:cubicBezTo>
                  <a:cubicBezTo>
                    <a:pt x="104" y="4856"/>
                    <a:pt x="199" y="4907"/>
                    <a:pt x="295" y="4907"/>
                  </a:cubicBezTo>
                  <a:cubicBezTo>
                    <a:pt x="320" y="4907"/>
                    <a:pt x="344" y="4903"/>
                    <a:pt x="368" y="4897"/>
                  </a:cubicBezTo>
                  <a:cubicBezTo>
                    <a:pt x="542" y="4860"/>
                    <a:pt x="710" y="4844"/>
                    <a:pt x="873" y="4844"/>
                  </a:cubicBezTo>
                  <a:cubicBezTo>
                    <a:pt x="1541" y="4844"/>
                    <a:pt x="2127" y="5125"/>
                    <a:pt x="2691" y="5515"/>
                  </a:cubicBezTo>
                  <a:cubicBezTo>
                    <a:pt x="2741" y="5548"/>
                    <a:pt x="2791" y="5582"/>
                    <a:pt x="2841" y="5615"/>
                  </a:cubicBezTo>
                  <a:cubicBezTo>
                    <a:pt x="2891" y="5647"/>
                    <a:pt x="2947" y="5661"/>
                    <a:pt x="3002" y="5661"/>
                  </a:cubicBezTo>
                  <a:cubicBezTo>
                    <a:pt x="3150" y="5661"/>
                    <a:pt x="3292" y="5556"/>
                    <a:pt x="3292" y="5398"/>
                  </a:cubicBezTo>
                  <a:cubicBezTo>
                    <a:pt x="3309" y="5298"/>
                    <a:pt x="3326" y="5197"/>
                    <a:pt x="3326" y="5097"/>
                  </a:cubicBezTo>
                  <a:cubicBezTo>
                    <a:pt x="3342" y="4863"/>
                    <a:pt x="3409" y="4629"/>
                    <a:pt x="3509" y="4412"/>
                  </a:cubicBezTo>
                  <a:cubicBezTo>
                    <a:pt x="3638" y="4063"/>
                    <a:pt x="3967" y="3855"/>
                    <a:pt x="4318" y="3855"/>
                  </a:cubicBezTo>
                  <a:cubicBezTo>
                    <a:pt x="4421" y="3855"/>
                    <a:pt x="4526" y="3873"/>
                    <a:pt x="4629" y="3911"/>
                  </a:cubicBezTo>
                  <a:cubicBezTo>
                    <a:pt x="4813" y="3978"/>
                    <a:pt x="4980" y="4061"/>
                    <a:pt x="5147" y="4128"/>
                  </a:cubicBezTo>
                  <a:cubicBezTo>
                    <a:pt x="5259" y="4172"/>
                    <a:pt x="5352" y="4194"/>
                    <a:pt x="5429" y="4194"/>
                  </a:cubicBezTo>
                  <a:cubicBezTo>
                    <a:pt x="5616" y="4194"/>
                    <a:pt x="5703" y="4061"/>
                    <a:pt x="5715" y="3777"/>
                  </a:cubicBezTo>
                  <a:cubicBezTo>
                    <a:pt x="5748" y="3025"/>
                    <a:pt x="5882" y="2307"/>
                    <a:pt x="6467" y="1772"/>
                  </a:cubicBezTo>
                  <a:cubicBezTo>
                    <a:pt x="6600" y="1655"/>
                    <a:pt x="6617" y="1455"/>
                    <a:pt x="6484" y="1338"/>
                  </a:cubicBezTo>
                  <a:cubicBezTo>
                    <a:pt x="6428" y="1268"/>
                    <a:pt x="6395" y="1233"/>
                    <a:pt x="6289" y="1233"/>
                  </a:cubicBezTo>
                  <a:cubicBezTo>
                    <a:pt x="6268" y="1233"/>
                    <a:pt x="6244" y="1235"/>
                    <a:pt x="6216" y="1237"/>
                  </a:cubicBezTo>
                  <a:cubicBezTo>
                    <a:pt x="5665" y="1237"/>
                    <a:pt x="5113" y="1037"/>
                    <a:pt x="4696" y="686"/>
                  </a:cubicBezTo>
                  <a:cubicBezTo>
                    <a:pt x="4445" y="519"/>
                    <a:pt x="4211" y="318"/>
                    <a:pt x="3977" y="135"/>
                  </a:cubicBezTo>
                  <a:cubicBezTo>
                    <a:pt x="3894" y="63"/>
                    <a:pt x="3810" y="0"/>
                    <a:pt x="3709"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8"/>
            <p:cNvSpPr/>
            <p:nvPr/>
          </p:nvSpPr>
          <p:spPr>
            <a:xfrm>
              <a:off x="4676152" y="4464182"/>
              <a:ext cx="129632" cy="128350"/>
            </a:xfrm>
            <a:custGeom>
              <a:avLst/>
              <a:gdLst/>
              <a:ahLst/>
              <a:cxnLst/>
              <a:rect l="l" t="t" r="r" b="b"/>
              <a:pathLst>
                <a:path w="4045" h="4005" extrusionOk="0">
                  <a:moveTo>
                    <a:pt x="2095" y="0"/>
                  </a:moveTo>
                  <a:cubicBezTo>
                    <a:pt x="1162" y="0"/>
                    <a:pt x="300" y="665"/>
                    <a:pt x="118" y="1655"/>
                  </a:cubicBezTo>
                  <a:cubicBezTo>
                    <a:pt x="1" y="2490"/>
                    <a:pt x="385" y="3342"/>
                    <a:pt x="1103" y="3793"/>
                  </a:cubicBezTo>
                  <a:cubicBezTo>
                    <a:pt x="1287" y="3910"/>
                    <a:pt x="1488" y="3977"/>
                    <a:pt x="1688" y="3994"/>
                  </a:cubicBezTo>
                  <a:cubicBezTo>
                    <a:pt x="1756" y="4001"/>
                    <a:pt x="1824" y="4004"/>
                    <a:pt x="1892" y="4004"/>
                  </a:cubicBezTo>
                  <a:cubicBezTo>
                    <a:pt x="2487" y="4004"/>
                    <a:pt x="3054" y="3744"/>
                    <a:pt x="3459" y="3309"/>
                  </a:cubicBezTo>
                  <a:cubicBezTo>
                    <a:pt x="3894" y="2858"/>
                    <a:pt x="4044" y="2223"/>
                    <a:pt x="3844" y="1638"/>
                  </a:cubicBezTo>
                  <a:cubicBezTo>
                    <a:pt x="3793" y="1538"/>
                    <a:pt x="3777" y="1438"/>
                    <a:pt x="3760" y="1321"/>
                  </a:cubicBezTo>
                  <a:cubicBezTo>
                    <a:pt x="3727" y="803"/>
                    <a:pt x="3376" y="335"/>
                    <a:pt x="2891" y="168"/>
                  </a:cubicBezTo>
                  <a:cubicBezTo>
                    <a:pt x="2629" y="53"/>
                    <a:pt x="2360" y="0"/>
                    <a:pt x="209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8"/>
            <p:cNvSpPr/>
            <p:nvPr/>
          </p:nvSpPr>
          <p:spPr>
            <a:xfrm>
              <a:off x="4806810" y="4466649"/>
              <a:ext cx="133221" cy="127068"/>
            </a:xfrm>
            <a:custGeom>
              <a:avLst/>
              <a:gdLst/>
              <a:ahLst/>
              <a:cxnLst/>
              <a:rect l="l" t="t" r="r" b="b"/>
              <a:pathLst>
                <a:path w="4157" h="3965" extrusionOk="0">
                  <a:moveTo>
                    <a:pt x="2306" y="1"/>
                  </a:moveTo>
                  <a:cubicBezTo>
                    <a:pt x="1917" y="1"/>
                    <a:pt x="1519" y="127"/>
                    <a:pt x="1170" y="408"/>
                  </a:cubicBezTo>
                  <a:cubicBezTo>
                    <a:pt x="802" y="709"/>
                    <a:pt x="518" y="1093"/>
                    <a:pt x="351" y="1544"/>
                  </a:cubicBezTo>
                  <a:cubicBezTo>
                    <a:pt x="0" y="2480"/>
                    <a:pt x="502" y="3533"/>
                    <a:pt x="1437" y="3850"/>
                  </a:cubicBezTo>
                  <a:cubicBezTo>
                    <a:pt x="1654" y="3928"/>
                    <a:pt x="1875" y="3964"/>
                    <a:pt x="2092" y="3964"/>
                  </a:cubicBezTo>
                  <a:cubicBezTo>
                    <a:pt x="3043" y="3964"/>
                    <a:pt x="3923" y="3257"/>
                    <a:pt x="4127" y="2196"/>
                  </a:cubicBezTo>
                  <a:cubicBezTo>
                    <a:pt x="4127" y="2112"/>
                    <a:pt x="4144" y="1979"/>
                    <a:pt x="4144" y="1862"/>
                  </a:cubicBezTo>
                  <a:cubicBezTo>
                    <a:pt x="4156" y="759"/>
                    <a:pt x="3258" y="1"/>
                    <a:pt x="230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48"/>
          <p:cNvGrpSpPr/>
          <p:nvPr/>
        </p:nvGrpSpPr>
        <p:grpSpPr>
          <a:xfrm>
            <a:off x="163894" y="3994137"/>
            <a:ext cx="1283534" cy="1123105"/>
            <a:chOff x="6249707" y="3581337"/>
            <a:chExt cx="1283534" cy="1123105"/>
          </a:xfrm>
        </p:grpSpPr>
        <p:sp>
          <p:nvSpPr>
            <p:cNvPr id="565" name="Google Shape;565;p48"/>
            <p:cNvSpPr/>
            <p:nvPr/>
          </p:nvSpPr>
          <p:spPr>
            <a:xfrm>
              <a:off x="6249707" y="4537474"/>
              <a:ext cx="1250878" cy="166967"/>
            </a:xfrm>
            <a:custGeom>
              <a:avLst/>
              <a:gdLst/>
              <a:ahLst/>
              <a:cxnLst/>
              <a:rect l="l" t="t" r="r" b="b"/>
              <a:pathLst>
                <a:path w="39032" h="5210" extrusionOk="0">
                  <a:moveTo>
                    <a:pt x="38354" y="1"/>
                  </a:moveTo>
                  <a:cubicBezTo>
                    <a:pt x="38330" y="1"/>
                    <a:pt x="38305" y="2"/>
                    <a:pt x="38280" y="3"/>
                  </a:cubicBezTo>
                  <a:cubicBezTo>
                    <a:pt x="37628" y="53"/>
                    <a:pt x="36976" y="103"/>
                    <a:pt x="36341" y="103"/>
                  </a:cubicBezTo>
                  <a:cubicBezTo>
                    <a:pt x="34052" y="136"/>
                    <a:pt x="31780" y="203"/>
                    <a:pt x="29508" y="237"/>
                  </a:cubicBezTo>
                  <a:cubicBezTo>
                    <a:pt x="26166" y="287"/>
                    <a:pt x="22824" y="253"/>
                    <a:pt x="20585" y="320"/>
                  </a:cubicBezTo>
                  <a:cubicBezTo>
                    <a:pt x="15372" y="387"/>
                    <a:pt x="11262" y="437"/>
                    <a:pt x="7152" y="471"/>
                  </a:cubicBezTo>
                  <a:cubicBezTo>
                    <a:pt x="5163" y="487"/>
                    <a:pt x="3158" y="487"/>
                    <a:pt x="1153" y="504"/>
                  </a:cubicBezTo>
                  <a:cubicBezTo>
                    <a:pt x="1003" y="504"/>
                    <a:pt x="852" y="504"/>
                    <a:pt x="702" y="521"/>
                  </a:cubicBezTo>
                  <a:cubicBezTo>
                    <a:pt x="418" y="521"/>
                    <a:pt x="167" y="704"/>
                    <a:pt x="67" y="972"/>
                  </a:cubicBezTo>
                  <a:cubicBezTo>
                    <a:pt x="0" y="1256"/>
                    <a:pt x="117" y="1540"/>
                    <a:pt x="368" y="1690"/>
                  </a:cubicBezTo>
                  <a:cubicBezTo>
                    <a:pt x="502" y="1774"/>
                    <a:pt x="635" y="1857"/>
                    <a:pt x="786" y="1941"/>
                  </a:cubicBezTo>
                  <a:cubicBezTo>
                    <a:pt x="1855" y="2476"/>
                    <a:pt x="2974" y="2927"/>
                    <a:pt x="4111" y="3294"/>
                  </a:cubicBezTo>
                  <a:cubicBezTo>
                    <a:pt x="6182" y="3963"/>
                    <a:pt x="8321" y="4280"/>
                    <a:pt x="10477" y="4531"/>
                  </a:cubicBezTo>
                  <a:cubicBezTo>
                    <a:pt x="12599" y="4781"/>
                    <a:pt x="14704" y="4999"/>
                    <a:pt x="16826" y="5099"/>
                  </a:cubicBezTo>
                  <a:cubicBezTo>
                    <a:pt x="18103" y="5158"/>
                    <a:pt x="19371" y="5210"/>
                    <a:pt x="20637" y="5210"/>
                  </a:cubicBezTo>
                  <a:cubicBezTo>
                    <a:pt x="21144" y="5210"/>
                    <a:pt x="21650" y="5201"/>
                    <a:pt x="22156" y="5182"/>
                  </a:cubicBezTo>
                  <a:cubicBezTo>
                    <a:pt x="24027" y="5132"/>
                    <a:pt x="25882" y="4982"/>
                    <a:pt x="27737" y="4698"/>
                  </a:cubicBezTo>
                  <a:cubicBezTo>
                    <a:pt x="29324" y="4430"/>
                    <a:pt x="30894" y="4063"/>
                    <a:pt x="32465" y="3662"/>
                  </a:cubicBezTo>
                  <a:cubicBezTo>
                    <a:pt x="34136" y="3244"/>
                    <a:pt x="35757" y="2643"/>
                    <a:pt x="37294" y="1874"/>
                  </a:cubicBezTo>
                  <a:cubicBezTo>
                    <a:pt x="37778" y="1640"/>
                    <a:pt x="38230" y="1373"/>
                    <a:pt x="38664" y="1089"/>
                  </a:cubicBezTo>
                  <a:cubicBezTo>
                    <a:pt x="38931" y="955"/>
                    <a:pt x="39032" y="638"/>
                    <a:pt x="38931" y="370"/>
                  </a:cubicBezTo>
                  <a:cubicBezTo>
                    <a:pt x="38838" y="106"/>
                    <a:pt x="38673" y="1"/>
                    <a:pt x="3835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8"/>
            <p:cNvSpPr/>
            <p:nvPr/>
          </p:nvSpPr>
          <p:spPr>
            <a:xfrm>
              <a:off x="6252912" y="4538628"/>
              <a:ext cx="1247128" cy="89861"/>
            </a:xfrm>
            <a:custGeom>
              <a:avLst/>
              <a:gdLst/>
              <a:ahLst/>
              <a:cxnLst/>
              <a:rect l="l" t="t" r="r" b="b"/>
              <a:pathLst>
                <a:path w="38915" h="2804" extrusionOk="0">
                  <a:moveTo>
                    <a:pt x="38631" y="0"/>
                  </a:moveTo>
                  <a:cubicBezTo>
                    <a:pt x="38547" y="0"/>
                    <a:pt x="38480" y="17"/>
                    <a:pt x="38414" y="34"/>
                  </a:cubicBezTo>
                  <a:cubicBezTo>
                    <a:pt x="35824" y="752"/>
                    <a:pt x="33167" y="1103"/>
                    <a:pt x="30510" y="1437"/>
                  </a:cubicBezTo>
                  <a:cubicBezTo>
                    <a:pt x="29007" y="1638"/>
                    <a:pt x="27503" y="1721"/>
                    <a:pt x="25982" y="1838"/>
                  </a:cubicBezTo>
                  <a:cubicBezTo>
                    <a:pt x="23810" y="1988"/>
                    <a:pt x="21638" y="2105"/>
                    <a:pt x="19466" y="2139"/>
                  </a:cubicBezTo>
                  <a:cubicBezTo>
                    <a:pt x="18700" y="2152"/>
                    <a:pt x="17936" y="2160"/>
                    <a:pt x="17172" y="2160"/>
                  </a:cubicBezTo>
                  <a:cubicBezTo>
                    <a:pt x="15053" y="2160"/>
                    <a:pt x="12940" y="2102"/>
                    <a:pt x="10828" y="1955"/>
                  </a:cubicBezTo>
                  <a:cubicBezTo>
                    <a:pt x="8355" y="1788"/>
                    <a:pt x="5899" y="1454"/>
                    <a:pt x="3459" y="1103"/>
                  </a:cubicBezTo>
                  <a:cubicBezTo>
                    <a:pt x="2457" y="953"/>
                    <a:pt x="1471" y="819"/>
                    <a:pt x="485" y="635"/>
                  </a:cubicBezTo>
                  <a:cubicBezTo>
                    <a:pt x="441" y="626"/>
                    <a:pt x="400" y="622"/>
                    <a:pt x="363" y="622"/>
                  </a:cubicBezTo>
                  <a:cubicBezTo>
                    <a:pt x="185" y="622"/>
                    <a:pt x="75" y="714"/>
                    <a:pt x="34" y="852"/>
                  </a:cubicBezTo>
                  <a:cubicBezTo>
                    <a:pt x="1" y="1053"/>
                    <a:pt x="101" y="1186"/>
                    <a:pt x="351" y="1253"/>
                  </a:cubicBezTo>
                  <a:cubicBezTo>
                    <a:pt x="535" y="1303"/>
                    <a:pt x="736" y="1337"/>
                    <a:pt x="936" y="1354"/>
                  </a:cubicBezTo>
                  <a:cubicBezTo>
                    <a:pt x="2557" y="1604"/>
                    <a:pt x="4178" y="1838"/>
                    <a:pt x="5798" y="2055"/>
                  </a:cubicBezTo>
                  <a:cubicBezTo>
                    <a:pt x="7603" y="2306"/>
                    <a:pt x="9407" y="2506"/>
                    <a:pt x="11212" y="2607"/>
                  </a:cubicBezTo>
                  <a:cubicBezTo>
                    <a:pt x="12940" y="2716"/>
                    <a:pt x="14657" y="2804"/>
                    <a:pt x="16215" y="2804"/>
                  </a:cubicBezTo>
                  <a:cubicBezTo>
                    <a:pt x="16555" y="2804"/>
                    <a:pt x="16887" y="2799"/>
                    <a:pt x="17210" y="2790"/>
                  </a:cubicBezTo>
                  <a:cubicBezTo>
                    <a:pt x="19098" y="2790"/>
                    <a:pt x="20669" y="2774"/>
                    <a:pt x="22240" y="2690"/>
                  </a:cubicBezTo>
                  <a:cubicBezTo>
                    <a:pt x="23810" y="2607"/>
                    <a:pt x="25364" y="2506"/>
                    <a:pt x="26918" y="2406"/>
                  </a:cubicBezTo>
                  <a:cubicBezTo>
                    <a:pt x="27921" y="2339"/>
                    <a:pt x="28923" y="2256"/>
                    <a:pt x="29909" y="2156"/>
                  </a:cubicBezTo>
                  <a:cubicBezTo>
                    <a:pt x="31463" y="1988"/>
                    <a:pt x="33017" y="1755"/>
                    <a:pt x="34554" y="1504"/>
                  </a:cubicBezTo>
                  <a:cubicBezTo>
                    <a:pt x="35874" y="1303"/>
                    <a:pt x="37160" y="1003"/>
                    <a:pt x="38430" y="635"/>
                  </a:cubicBezTo>
                  <a:cubicBezTo>
                    <a:pt x="38564" y="602"/>
                    <a:pt x="38681" y="551"/>
                    <a:pt x="38781" y="485"/>
                  </a:cubicBezTo>
                  <a:cubicBezTo>
                    <a:pt x="38881" y="418"/>
                    <a:pt x="38915" y="301"/>
                    <a:pt x="38881" y="184"/>
                  </a:cubicBezTo>
                  <a:cubicBezTo>
                    <a:pt x="38848" y="84"/>
                    <a:pt x="38748" y="0"/>
                    <a:pt x="38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8"/>
            <p:cNvSpPr/>
            <p:nvPr/>
          </p:nvSpPr>
          <p:spPr>
            <a:xfrm>
              <a:off x="6747693" y="3581337"/>
              <a:ext cx="208854" cy="413285"/>
            </a:xfrm>
            <a:custGeom>
              <a:avLst/>
              <a:gdLst/>
              <a:ahLst/>
              <a:cxnLst/>
              <a:rect l="l" t="t" r="r" b="b"/>
              <a:pathLst>
                <a:path w="6517" h="12896" extrusionOk="0">
                  <a:moveTo>
                    <a:pt x="3251" y="0"/>
                  </a:moveTo>
                  <a:cubicBezTo>
                    <a:pt x="2536" y="0"/>
                    <a:pt x="1864" y="268"/>
                    <a:pt x="1253" y="731"/>
                  </a:cubicBezTo>
                  <a:cubicBezTo>
                    <a:pt x="368" y="1383"/>
                    <a:pt x="17" y="2302"/>
                    <a:pt x="0" y="3405"/>
                  </a:cubicBezTo>
                  <a:cubicBezTo>
                    <a:pt x="17" y="4173"/>
                    <a:pt x="201" y="4942"/>
                    <a:pt x="535" y="5644"/>
                  </a:cubicBezTo>
                  <a:cubicBezTo>
                    <a:pt x="819" y="6229"/>
                    <a:pt x="1170" y="6780"/>
                    <a:pt x="1571" y="7298"/>
                  </a:cubicBezTo>
                  <a:cubicBezTo>
                    <a:pt x="2072" y="7883"/>
                    <a:pt x="2523" y="8518"/>
                    <a:pt x="2908" y="9186"/>
                  </a:cubicBezTo>
                  <a:cubicBezTo>
                    <a:pt x="3459" y="10222"/>
                    <a:pt x="3977" y="11258"/>
                    <a:pt x="4044" y="12461"/>
                  </a:cubicBezTo>
                  <a:cubicBezTo>
                    <a:pt x="4060" y="12711"/>
                    <a:pt x="4261" y="12895"/>
                    <a:pt x="4512" y="12895"/>
                  </a:cubicBezTo>
                  <a:cubicBezTo>
                    <a:pt x="4762" y="12895"/>
                    <a:pt x="4963" y="12695"/>
                    <a:pt x="4963" y="12461"/>
                  </a:cubicBezTo>
                  <a:cubicBezTo>
                    <a:pt x="4979" y="12210"/>
                    <a:pt x="4979" y="11976"/>
                    <a:pt x="4946" y="11726"/>
                  </a:cubicBezTo>
                  <a:cubicBezTo>
                    <a:pt x="4762" y="10673"/>
                    <a:pt x="4395" y="9670"/>
                    <a:pt x="3860" y="8735"/>
                  </a:cubicBezTo>
                  <a:cubicBezTo>
                    <a:pt x="3442" y="8016"/>
                    <a:pt x="2958" y="7315"/>
                    <a:pt x="2406" y="6663"/>
                  </a:cubicBezTo>
                  <a:cubicBezTo>
                    <a:pt x="1989" y="6162"/>
                    <a:pt x="1654" y="5594"/>
                    <a:pt x="1404" y="4992"/>
                  </a:cubicBezTo>
                  <a:cubicBezTo>
                    <a:pt x="1153" y="4457"/>
                    <a:pt x="1036" y="3873"/>
                    <a:pt x="1053" y="3288"/>
                  </a:cubicBezTo>
                  <a:cubicBezTo>
                    <a:pt x="1086" y="2402"/>
                    <a:pt x="1454" y="1701"/>
                    <a:pt x="2289" y="1300"/>
                  </a:cubicBezTo>
                  <a:cubicBezTo>
                    <a:pt x="2507" y="1199"/>
                    <a:pt x="2757" y="1116"/>
                    <a:pt x="3008" y="1082"/>
                  </a:cubicBezTo>
                  <a:cubicBezTo>
                    <a:pt x="3127" y="1064"/>
                    <a:pt x="3243" y="1055"/>
                    <a:pt x="3356" y="1055"/>
                  </a:cubicBezTo>
                  <a:cubicBezTo>
                    <a:pt x="3879" y="1055"/>
                    <a:pt x="4335" y="1256"/>
                    <a:pt x="4679" y="1751"/>
                  </a:cubicBezTo>
                  <a:cubicBezTo>
                    <a:pt x="4963" y="2235"/>
                    <a:pt x="4963" y="2837"/>
                    <a:pt x="4645" y="3305"/>
                  </a:cubicBezTo>
                  <a:cubicBezTo>
                    <a:pt x="4495" y="3522"/>
                    <a:pt x="4244" y="3655"/>
                    <a:pt x="3977" y="3672"/>
                  </a:cubicBezTo>
                  <a:cubicBezTo>
                    <a:pt x="3956" y="3676"/>
                    <a:pt x="3936" y="3678"/>
                    <a:pt x="3916" y="3678"/>
                  </a:cubicBezTo>
                  <a:cubicBezTo>
                    <a:pt x="3695" y="3678"/>
                    <a:pt x="3537" y="3437"/>
                    <a:pt x="3659" y="3238"/>
                  </a:cubicBezTo>
                  <a:cubicBezTo>
                    <a:pt x="3693" y="3171"/>
                    <a:pt x="3726" y="3104"/>
                    <a:pt x="3743" y="3037"/>
                  </a:cubicBezTo>
                  <a:cubicBezTo>
                    <a:pt x="3793" y="2954"/>
                    <a:pt x="3793" y="2853"/>
                    <a:pt x="3760" y="2753"/>
                  </a:cubicBezTo>
                  <a:cubicBezTo>
                    <a:pt x="3710" y="2553"/>
                    <a:pt x="3543" y="2402"/>
                    <a:pt x="3342" y="2386"/>
                  </a:cubicBezTo>
                  <a:cubicBezTo>
                    <a:pt x="3314" y="2381"/>
                    <a:pt x="3287" y="2379"/>
                    <a:pt x="3260" y="2379"/>
                  </a:cubicBezTo>
                  <a:cubicBezTo>
                    <a:pt x="3075" y="2379"/>
                    <a:pt x="2909" y="2476"/>
                    <a:pt x="2807" y="2636"/>
                  </a:cubicBezTo>
                  <a:cubicBezTo>
                    <a:pt x="2206" y="3488"/>
                    <a:pt x="2791" y="4675"/>
                    <a:pt x="3843" y="4725"/>
                  </a:cubicBezTo>
                  <a:cubicBezTo>
                    <a:pt x="3878" y="4727"/>
                    <a:pt x="3912" y="4728"/>
                    <a:pt x="3947" y="4728"/>
                  </a:cubicBezTo>
                  <a:cubicBezTo>
                    <a:pt x="4528" y="4728"/>
                    <a:pt x="5084" y="4463"/>
                    <a:pt x="5447" y="3990"/>
                  </a:cubicBezTo>
                  <a:cubicBezTo>
                    <a:pt x="6517" y="2569"/>
                    <a:pt x="5781" y="531"/>
                    <a:pt x="4060" y="113"/>
                  </a:cubicBezTo>
                  <a:cubicBezTo>
                    <a:pt x="3786" y="37"/>
                    <a:pt x="3516" y="0"/>
                    <a:pt x="32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8"/>
            <p:cNvSpPr/>
            <p:nvPr/>
          </p:nvSpPr>
          <p:spPr>
            <a:xfrm>
              <a:off x="6564541" y="3777948"/>
              <a:ext cx="271538" cy="232729"/>
            </a:xfrm>
            <a:custGeom>
              <a:avLst/>
              <a:gdLst/>
              <a:ahLst/>
              <a:cxnLst/>
              <a:rect l="l" t="t" r="r" b="b"/>
              <a:pathLst>
                <a:path w="8473" h="7262" extrusionOk="0">
                  <a:moveTo>
                    <a:pt x="3614" y="0"/>
                  </a:moveTo>
                  <a:cubicBezTo>
                    <a:pt x="3384" y="0"/>
                    <a:pt x="3149" y="20"/>
                    <a:pt x="2908" y="60"/>
                  </a:cubicBezTo>
                  <a:cubicBezTo>
                    <a:pt x="1989" y="194"/>
                    <a:pt x="1187" y="728"/>
                    <a:pt x="686" y="1514"/>
                  </a:cubicBezTo>
                  <a:cubicBezTo>
                    <a:pt x="1" y="2483"/>
                    <a:pt x="84" y="3803"/>
                    <a:pt x="903" y="4688"/>
                  </a:cubicBezTo>
                  <a:cubicBezTo>
                    <a:pt x="1294" y="5105"/>
                    <a:pt x="1825" y="5315"/>
                    <a:pt x="2360" y="5315"/>
                  </a:cubicBezTo>
                  <a:cubicBezTo>
                    <a:pt x="2833" y="5315"/>
                    <a:pt x="3309" y="5151"/>
                    <a:pt x="3694" y="4822"/>
                  </a:cubicBezTo>
                  <a:cubicBezTo>
                    <a:pt x="4629" y="3987"/>
                    <a:pt x="4161" y="2884"/>
                    <a:pt x="3426" y="2433"/>
                  </a:cubicBezTo>
                  <a:cubicBezTo>
                    <a:pt x="3331" y="2375"/>
                    <a:pt x="3235" y="2349"/>
                    <a:pt x="3145" y="2349"/>
                  </a:cubicBezTo>
                  <a:cubicBezTo>
                    <a:pt x="2715" y="2349"/>
                    <a:pt x="2410" y="2923"/>
                    <a:pt x="2825" y="3268"/>
                  </a:cubicBezTo>
                  <a:cubicBezTo>
                    <a:pt x="2892" y="3335"/>
                    <a:pt x="2975" y="3402"/>
                    <a:pt x="3042" y="3469"/>
                  </a:cubicBezTo>
                  <a:cubicBezTo>
                    <a:pt x="3226" y="3636"/>
                    <a:pt x="3192" y="3920"/>
                    <a:pt x="2992" y="4053"/>
                  </a:cubicBezTo>
                  <a:cubicBezTo>
                    <a:pt x="2828" y="4194"/>
                    <a:pt x="2594" y="4265"/>
                    <a:pt x="2359" y="4265"/>
                  </a:cubicBezTo>
                  <a:cubicBezTo>
                    <a:pt x="2092" y="4265"/>
                    <a:pt x="1824" y="4173"/>
                    <a:pt x="1655" y="3987"/>
                  </a:cubicBezTo>
                  <a:cubicBezTo>
                    <a:pt x="1254" y="3552"/>
                    <a:pt x="1154" y="2934"/>
                    <a:pt x="1404" y="2399"/>
                  </a:cubicBezTo>
                  <a:cubicBezTo>
                    <a:pt x="1761" y="1542"/>
                    <a:pt x="2540" y="1044"/>
                    <a:pt x="3515" y="1044"/>
                  </a:cubicBezTo>
                  <a:cubicBezTo>
                    <a:pt x="3546" y="1044"/>
                    <a:pt x="3578" y="1045"/>
                    <a:pt x="3610" y="1046"/>
                  </a:cubicBezTo>
                  <a:cubicBezTo>
                    <a:pt x="4429" y="1046"/>
                    <a:pt x="5214" y="1380"/>
                    <a:pt x="5782" y="1982"/>
                  </a:cubicBezTo>
                  <a:cubicBezTo>
                    <a:pt x="6200" y="2416"/>
                    <a:pt x="6551" y="2934"/>
                    <a:pt x="6785" y="3485"/>
                  </a:cubicBezTo>
                  <a:cubicBezTo>
                    <a:pt x="7085" y="4204"/>
                    <a:pt x="7319" y="4956"/>
                    <a:pt x="7453" y="5724"/>
                  </a:cubicBezTo>
                  <a:cubicBezTo>
                    <a:pt x="7503" y="6058"/>
                    <a:pt x="7537" y="6409"/>
                    <a:pt x="7537" y="6744"/>
                  </a:cubicBezTo>
                  <a:cubicBezTo>
                    <a:pt x="7570" y="7061"/>
                    <a:pt x="7754" y="7261"/>
                    <a:pt x="8021" y="7261"/>
                  </a:cubicBezTo>
                  <a:cubicBezTo>
                    <a:pt x="8272" y="7245"/>
                    <a:pt x="8455" y="7044"/>
                    <a:pt x="8472" y="6727"/>
                  </a:cubicBezTo>
                  <a:cubicBezTo>
                    <a:pt x="8472" y="6576"/>
                    <a:pt x="8472" y="6443"/>
                    <a:pt x="8472" y="6292"/>
                  </a:cubicBezTo>
                  <a:cubicBezTo>
                    <a:pt x="8472" y="6109"/>
                    <a:pt x="8472" y="5925"/>
                    <a:pt x="8455" y="5741"/>
                  </a:cubicBezTo>
                  <a:cubicBezTo>
                    <a:pt x="8355" y="4739"/>
                    <a:pt x="8071" y="3769"/>
                    <a:pt x="7653" y="2867"/>
                  </a:cubicBezTo>
                  <a:cubicBezTo>
                    <a:pt x="7353" y="2182"/>
                    <a:pt x="6902" y="1564"/>
                    <a:pt x="6334" y="1063"/>
                  </a:cubicBezTo>
                  <a:cubicBezTo>
                    <a:pt x="5530" y="382"/>
                    <a:pt x="4626" y="0"/>
                    <a:pt x="3614"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8"/>
            <p:cNvSpPr/>
            <p:nvPr/>
          </p:nvSpPr>
          <p:spPr>
            <a:xfrm>
              <a:off x="6930812" y="3791665"/>
              <a:ext cx="220102" cy="223019"/>
            </a:xfrm>
            <a:custGeom>
              <a:avLst/>
              <a:gdLst/>
              <a:ahLst/>
              <a:cxnLst/>
              <a:rect l="l" t="t" r="r" b="b"/>
              <a:pathLst>
                <a:path w="6868" h="6959" extrusionOk="0">
                  <a:moveTo>
                    <a:pt x="4386" y="1"/>
                  </a:moveTo>
                  <a:cubicBezTo>
                    <a:pt x="4172" y="1"/>
                    <a:pt x="3956" y="28"/>
                    <a:pt x="3743" y="83"/>
                  </a:cubicBezTo>
                  <a:cubicBezTo>
                    <a:pt x="2072" y="501"/>
                    <a:pt x="1003" y="1554"/>
                    <a:pt x="502" y="3191"/>
                  </a:cubicBezTo>
                  <a:cubicBezTo>
                    <a:pt x="218" y="4160"/>
                    <a:pt x="51" y="5163"/>
                    <a:pt x="17" y="6182"/>
                  </a:cubicBezTo>
                  <a:cubicBezTo>
                    <a:pt x="1" y="6299"/>
                    <a:pt x="1" y="6432"/>
                    <a:pt x="17" y="6549"/>
                  </a:cubicBezTo>
                  <a:cubicBezTo>
                    <a:pt x="47" y="6787"/>
                    <a:pt x="248" y="6959"/>
                    <a:pt x="469" y="6959"/>
                  </a:cubicBezTo>
                  <a:cubicBezTo>
                    <a:pt x="496" y="6959"/>
                    <a:pt x="524" y="6956"/>
                    <a:pt x="552" y="6950"/>
                  </a:cubicBezTo>
                  <a:cubicBezTo>
                    <a:pt x="786" y="6900"/>
                    <a:pt x="903" y="6750"/>
                    <a:pt x="936" y="6449"/>
                  </a:cubicBezTo>
                  <a:cubicBezTo>
                    <a:pt x="1037" y="5430"/>
                    <a:pt x="1220" y="4411"/>
                    <a:pt x="1521" y="3425"/>
                  </a:cubicBezTo>
                  <a:cubicBezTo>
                    <a:pt x="1822" y="2322"/>
                    <a:pt x="2674" y="1470"/>
                    <a:pt x="3777" y="1153"/>
                  </a:cubicBezTo>
                  <a:cubicBezTo>
                    <a:pt x="3958" y="1088"/>
                    <a:pt x="4160" y="1063"/>
                    <a:pt x="4365" y="1063"/>
                  </a:cubicBezTo>
                  <a:cubicBezTo>
                    <a:pt x="4425" y="1063"/>
                    <a:pt x="4485" y="1065"/>
                    <a:pt x="4545" y="1069"/>
                  </a:cubicBezTo>
                  <a:cubicBezTo>
                    <a:pt x="4963" y="1102"/>
                    <a:pt x="5347" y="1320"/>
                    <a:pt x="5581" y="1671"/>
                  </a:cubicBezTo>
                  <a:cubicBezTo>
                    <a:pt x="5899" y="2155"/>
                    <a:pt x="5715" y="2790"/>
                    <a:pt x="5197" y="3041"/>
                  </a:cubicBezTo>
                  <a:cubicBezTo>
                    <a:pt x="5116" y="3085"/>
                    <a:pt x="5024" y="3106"/>
                    <a:pt x="4934" y="3106"/>
                  </a:cubicBezTo>
                  <a:cubicBezTo>
                    <a:pt x="4819" y="3106"/>
                    <a:pt x="4705" y="3072"/>
                    <a:pt x="4612" y="3007"/>
                  </a:cubicBezTo>
                  <a:cubicBezTo>
                    <a:pt x="4462" y="2907"/>
                    <a:pt x="4412" y="2723"/>
                    <a:pt x="4462" y="2556"/>
                  </a:cubicBezTo>
                  <a:cubicBezTo>
                    <a:pt x="4479" y="2523"/>
                    <a:pt x="4479" y="2506"/>
                    <a:pt x="4479" y="2473"/>
                  </a:cubicBezTo>
                  <a:cubicBezTo>
                    <a:pt x="4479" y="2239"/>
                    <a:pt x="4311" y="2021"/>
                    <a:pt x="4078" y="1955"/>
                  </a:cubicBezTo>
                  <a:cubicBezTo>
                    <a:pt x="4038" y="1946"/>
                    <a:pt x="3999" y="1942"/>
                    <a:pt x="3960" y="1942"/>
                  </a:cubicBezTo>
                  <a:cubicBezTo>
                    <a:pt x="3768" y="1942"/>
                    <a:pt x="3590" y="2044"/>
                    <a:pt x="3493" y="2239"/>
                  </a:cubicBezTo>
                  <a:cubicBezTo>
                    <a:pt x="3443" y="2339"/>
                    <a:pt x="3409" y="2473"/>
                    <a:pt x="3409" y="2590"/>
                  </a:cubicBezTo>
                  <a:cubicBezTo>
                    <a:pt x="3359" y="3275"/>
                    <a:pt x="3810" y="3909"/>
                    <a:pt x="4479" y="4077"/>
                  </a:cubicBezTo>
                  <a:cubicBezTo>
                    <a:pt x="4636" y="4126"/>
                    <a:pt x="4797" y="4150"/>
                    <a:pt x="4956" y="4150"/>
                  </a:cubicBezTo>
                  <a:cubicBezTo>
                    <a:pt x="5390" y="4150"/>
                    <a:pt x="5815" y="3972"/>
                    <a:pt x="6133" y="3642"/>
                  </a:cubicBezTo>
                  <a:cubicBezTo>
                    <a:pt x="6584" y="3191"/>
                    <a:pt x="6868" y="2640"/>
                    <a:pt x="6784" y="1971"/>
                  </a:cubicBezTo>
                  <a:cubicBezTo>
                    <a:pt x="6717" y="1403"/>
                    <a:pt x="6417" y="885"/>
                    <a:pt x="5949" y="551"/>
                  </a:cubicBezTo>
                  <a:cubicBezTo>
                    <a:pt x="5501" y="188"/>
                    <a:pt x="4949" y="1"/>
                    <a:pt x="438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8"/>
            <p:cNvSpPr/>
            <p:nvPr/>
          </p:nvSpPr>
          <p:spPr>
            <a:xfrm>
              <a:off x="6339119" y="3988276"/>
              <a:ext cx="1194122" cy="563235"/>
            </a:xfrm>
            <a:custGeom>
              <a:avLst/>
              <a:gdLst/>
              <a:ahLst/>
              <a:cxnLst/>
              <a:rect l="l" t="t" r="r" b="b"/>
              <a:pathLst>
                <a:path w="37261" h="17575" extrusionOk="0">
                  <a:moveTo>
                    <a:pt x="30880" y="5588"/>
                  </a:moveTo>
                  <a:cubicBezTo>
                    <a:pt x="30902" y="5588"/>
                    <a:pt x="30924" y="5590"/>
                    <a:pt x="30945" y="5594"/>
                  </a:cubicBezTo>
                  <a:cubicBezTo>
                    <a:pt x="31780" y="5678"/>
                    <a:pt x="32599" y="5878"/>
                    <a:pt x="33368" y="6196"/>
                  </a:cubicBezTo>
                  <a:cubicBezTo>
                    <a:pt x="33702" y="6329"/>
                    <a:pt x="34003" y="6513"/>
                    <a:pt x="34270" y="6730"/>
                  </a:cubicBezTo>
                  <a:cubicBezTo>
                    <a:pt x="34537" y="6931"/>
                    <a:pt x="34721" y="7215"/>
                    <a:pt x="34771" y="7532"/>
                  </a:cubicBezTo>
                  <a:cubicBezTo>
                    <a:pt x="34855" y="7883"/>
                    <a:pt x="34704" y="8234"/>
                    <a:pt x="34387" y="8401"/>
                  </a:cubicBezTo>
                  <a:cubicBezTo>
                    <a:pt x="34136" y="8568"/>
                    <a:pt x="33852" y="8668"/>
                    <a:pt x="33551" y="8719"/>
                  </a:cubicBezTo>
                  <a:cubicBezTo>
                    <a:pt x="32893" y="8832"/>
                    <a:pt x="32223" y="8887"/>
                    <a:pt x="31553" y="8887"/>
                  </a:cubicBezTo>
                  <a:cubicBezTo>
                    <a:pt x="30745" y="8887"/>
                    <a:pt x="29935" y="8807"/>
                    <a:pt x="29140" y="8652"/>
                  </a:cubicBezTo>
                  <a:cubicBezTo>
                    <a:pt x="29140" y="8552"/>
                    <a:pt x="29191" y="8451"/>
                    <a:pt x="29241" y="8368"/>
                  </a:cubicBezTo>
                  <a:cubicBezTo>
                    <a:pt x="29708" y="7549"/>
                    <a:pt x="30160" y="6697"/>
                    <a:pt x="30561" y="5845"/>
                  </a:cubicBezTo>
                  <a:cubicBezTo>
                    <a:pt x="30590" y="5684"/>
                    <a:pt x="30733" y="5588"/>
                    <a:pt x="30880" y="5588"/>
                  </a:cubicBezTo>
                  <a:close/>
                  <a:moveTo>
                    <a:pt x="8033" y="0"/>
                  </a:moveTo>
                  <a:cubicBezTo>
                    <a:pt x="5631" y="0"/>
                    <a:pt x="3225" y="30"/>
                    <a:pt x="819" y="164"/>
                  </a:cubicBezTo>
                  <a:cubicBezTo>
                    <a:pt x="118" y="197"/>
                    <a:pt x="1" y="314"/>
                    <a:pt x="1" y="1016"/>
                  </a:cubicBezTo>
                  <a:cubicBezTo>
                    <a:pt x="1" y="1200"/>
                    <a:pt x="17" y="1384"/>
                    <a:pt x="34" y="1567"/>
                  </a:cubicBezTo>
                  <a:cubicBezTo>
                    <a:pt x="84" y="2018"/>
                    <a:pt x="151" y="2470"/>
                    <a:pt x="218" y="2904"/>
                  </a:cubicBezTo>
                  <a:cubicBezTo>
                    <a:pt x="652" y="5611"/>
                    <a:pt x="1705" y="8184"/>
                    <a:pt x="3292" y="10406"/>
                  </a:cubicBezTo>
                  <a:cubicBezTo>
                    <a:pt x="4495" y="12127"/>
                    <a:pt x="5999" y="13564"/>
                    <a:pt x="7586" y="14901"/>
                  </a:cubicBezTo>
                  <a:cubicBezTo>
                    <a:pt x="8071" y="15285"/>
                    <a:pt x="8572" y="15636"/>
                    <a:pt x="9124" y="15920"/>
                  </a:cubicBezTo>
                  <a:cubicBezTo>
                    <a:pt x="11058" y="17004"/>
                    <a:pt x="13249" y="17575"/>
                    <a:pt x="15471" y="17575"/>
                  </a:cubicBezTo>
                  <a:cubicBezTo>
                    <a:pt x="15783" y="17575"/>
                    <a:pt x="16096" y="17563"/>
                    <a:pt x="16408" y="17541"/>
                  </a:cubicBezTo>
                  <a:cubicBezTo>
                    <a:pt x="17795" y="17474"/>
                    <a:pt x="19165" y="17190"/>
                    <a:pt x="20469" y="16722"/>
                  </a:cubicBezTo>
                  <a:cubicBezTo>
                    <a:pt x="22607" y="15937"/>
                    <a:pt x="24378" y="14600"/>
                    <a:pt x="25932" y="12979"/>
                  </a:cubicBezTo>
                  <a:cubicBezTo>
                    <a:pt x="26484" y="12378"/>
                    <a:pt x="27002" y="11743"/>
                    <a:pt x="27453" y="11074"/>
                  </a:cubicBezTo>
                  <a:cubicBezTo>
                    <a:pt x="27533" y="10954"/>
                    <a:pt x="27657" y="10876"/>
                    <a:pt x="27798" y="10876"/>
                  </a:cubicBezTo>
                  <a:cubicBezTo>
                    <a:pt x="27832" y="10876"/>
                    <a:pt x="27868" y="10881"/>
                    <a:pt x="27904" y="10891"/>
                  </a:cubicBezTo>
                  <a:cubicBezTo>
                    <a:pt x="28288" y="10941"/>
                    <a:pt x="28673" y="10958"/>
                    <a:pt x="29057" y="11008"/>
                  </a:cubicBezTo>
                  <a:cubicBezTo>
                    <a:pt x="29729" y="11104"/>
                    <a:pt x="30406" y="11150"/>
                    <a:pt x="31082" y="11150"/>
                  </a:cubicBezTo>
                  <a:cubicBezTo>
                    <a:pt x="31818" y="11150"/>
                    <a:pt x="32553" y="11095"/>
                    <a:pt x="33284" y="10991"/>
                  </a:cubicBezTo>
                  <a:cubicBezTo>
                    <a:pt x="34136" y="10841"/>
                    <a:pt x="34972" y="10623"/>
                    <a:pt x="35690" y="10122"/>
                  </a:cubicBezTo>
                  <a:cubicBezTo>
                    <a:pt x="36709" y="9387"/>
                    <a:pt x="37261" y="8468"/>
                    <a:pt x="37110" y="7165"/>
                  </a:cubicBezTo>
                  <a:cubicBezTo>
                    <a:pt x="37044" y="6229"/>
                    <a:pt x="36526" y="5377"/>
                    <a:pt x="35707" y="4892"/>
                  </a:cubicBezTo>
                  <a:cubicBezTo>
                    <a:pt x="35072" y="4508"/>
                    <a:pt x="34387" y="4241"/>
                    <a:pt x="33668" y="4074"/>
                  </a:cubicBezTo>
                  <a:cubicBezTo>
                    <a:pt x="32933" y="3907"/>
                    <a:pt x="32198" y="3840"/>
                    <a:pt x="31446" y="3840"/>
                  </a:cubicBezTo>
                  <a:cubicBezTo>
                    <a:pt x="31446" y="3790"/>
                    <a:pt x="31446" y="3739"/>
                    <a:pt x="31463" y="3689"/>
                  </a:cubicBezTo>
                  <a:cubicBezTo>
                    <a:pt x="31814" y="2770"/>
                    <a:pt x="32048" y="1801"/>
                    <a:pt x="32332" y="866"/>
                  </a:cubicBezTo>
                  <a:cubicBezTo>
                    <a:pt x="32497" y="308"/>
                    <a:pt x="32517" y="241"/>
                    <a:pt x="32233" y="241"/>
                  </a:cubicBezTo>
                  <a:cubicBezTo>
                    <a:pt x="32142" y="241"/>
                    <a:pt x="32021" y="247"/>
                    <a:pt x="31864" y="247"/>
                  </a:cubicBezTo>
                  <a:cubicBezTo>
                    <a:pt x="31565" y="250"/>
                    <a:pt x="31266" y="251"/>
                    <a:pt x="30967" y="251"/>
                  </a:cubicBezTo>
                  <a:cubicBezTo>
                    <a:pt x="28990" y="251"/>
                    <a:pt x="27004" y="205"/>
                    <a:pt x="25030" y="147"/>
                  </a:cubicBezTo>
                  <a:cubicBezTo>
                    <a:pt x="22875" y="97"/>
                    <a:pt x="20703" y="30"/>
                    <a:pt x="18547" y="30"/>
                  </a:cubicBezTo>
                  <a:cubicBezTo>
                    <a:pt x="16241" y="30"/>
                    <a:pt x="13936" y="13"/>
                    <a:pt x="11630" y="13"/>
                  </a:cubicBezTo>
                  <a:cubicBezTo>
                    <a:pt x="10432" y="8"/>
                    <a:pt x="9233" y="0"/>
                    <a:pt x="8033"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8"/>
            <p:cNvSpPr/>
            <p:nvPr/>
          </p:nvSpPr>
          <p:spPr>
            <a:xfrm>
              <a:off x="6354118" y="4003274"/>
              <a:ext cx="996004" cy="125594"/>
            </a:xfrm>
            <a:custGeom>
              <a:avLst/>
              <a:gdLst/>
              <a:ahLst/>
              <a:cxnLst/>
              <a:rect l="l" t="t" r="r" b="b"/>
              <a:pathLst>
                <a:path w="31079" h="3919" extrusionOk="0">
                  <a:moveTo>
                    <a:pt x="346" y="0"/>
                  </a:moveTo>
                  <a:cubicBezTo>
                    <a:pt x="303" y="0"/>
                    <a:pt x="259" y="10"/>
                    <a:pt x="218" y="30"/>
                  </a:cubicBezTo>
                  <a:cubicBezTo>
                    <a:pt x="67" y="80"/>
                    <a:pt x="0" y="247"/>
                    <a:pt x="51" y="398"/>
                  </a:cubicBezTo>
                  <a:cubicBezTo>
                    <a:pt x="67" y="481"/>
                    <a:pt x="117" y="581"/>
                    <a:pt x="168" y="665"/>
                  </a:cubicBezTo>
                  <a:cubicBezTo>
                    <a:pt x="301" y="916"/>
                    <a:pt x="452" y="1166"/>
                    <a:pt x="635" y="1383"/>
                  </a:cubicBezTo>
                  <a:cubicBezTo>
                    <a:pt x="1442" y="2380"/>
                    <a:pt x="2567" y="2887"/>
                    <a:pt x="3695" y="2887"/>
                  </a:cubicBezTo>
                  <a:cubicBezTo>
                    <a:pt x="4741" y="2887"/>
                    <a:pt x="5788" y="2451"/>
                    <a:pt x="6584" y="1567"/>
                  </a:cubicBezTo>
                  <a:cubicBezTo>
                    <a:pt x="6667" y="1467"/>
                    <a:pt x="6734" y="1367"/>
                    <a:pt x="6851" y="1233"/>
                  </a:cubicBezTo>
                  <a:cubicBezTo>
                    <a:pt x="6951" y="1383"/>
                    <a:pt x="7035" y="1484"/>
                    <a:pt x="7118" y="1601"/>
                  </a:cubicBezTo>
                  <a:cubicBezTo>
                    <a:pt x="7386" y="2035"/>
                    <a:pt x="7720" y="2436"/>
                    <a:pt x="8087" y="2787"/>
                  </a:cubicBezTo>
                  <a:cubicBezTo>
                    <a:pt x="8711" y="3383"/>
                    <a:pt x="9520" y="3715"/>
                    <a:pt x="10369" y="3715"/>
                  </a:cubicBezTo>
                  <a:cubicBezTo>
                    <a:pt x="10543" y="3715"/>
                    <a:pt x="10718" y="3701"/>
                    <a:pt x="10894" y="3672"/>
                  </a:cubicBezTo>
                  <a:cubicBezTo>
                    <a:pt x="11646" y="3555"/>
                    <a:pt x="12348" y="3221"/>
                    <a:pt x="12933" y="2720"/>
                  </a:cubicBezTo>
                  <a:cubicBezTo>
                    <a:pt x="13351" y="2369"/>
                    <a:pt x="13735" y="1968"/>
                    <a:pt x="14052" y="1517"/>
                  </a:cubicBezTo>
                  <a:cubicBezTo>
                    <a:pt x="14086" y="1550"/>
                    <a:pt x="14119" y="1550"/>
                    <a:pt x="14136" y="1567"/>
                  </a:cubicBezTo>
                  <a:cubicBezTo>
                    <a:pt x="14203" y="1651"/>
                    <a:pt x="14270" y="1751"/>
                    <a:pt x="14336" y="1835"/>
                  </a:cubicBezTo>
                  <a:cubicBezTo>
                    <a:pt x="14854" y="2603"/>
                    <a:pt x="15573" y="3221"/>
                    <a:pt x="16408" y="3622"/>
                  </a:cubicBezTo>
                  <a:cubicBezTo>
                    <a:pt x="16834" y="3818"/>
                    <a:pt x="17283" y="3918"/>
                    <a:pt x="17740" y="3918"/>
                  </a:cubicBezTo>
                  <a:cubicBezTo>
                    <a:pt x="17947" y="3918"/>
                    <a:pt x="18155" y="3898"/>
                    <a:pt x="18363" y="3856"/>
                  </a:cubicBezTo>
                  <a:cubicBezTo>
                    <a:pt x="19750" y="3606"/>
                    <a:pt x="20953" y="2787"/>
                    <a:pt x="21705" y="1584"/>
                  </a:cubicBezTo>
                  <a:cubicBezTo>
                    <a:pt x="21755" y="1500"/>
                    <a:pt x="21788" y="1383"/>
                    <a:pt x="21905" y="1333"/>
                  </a:cubicBezTo>
                  <a:cubicBezTo>
                    <a:pt x="22039" y="1517"/>
                    <a:pt x="22156" y="1684"/>
                    <a:pt x="22273" y="1868"/>
                  </a:cubicBezTo>
                  <a:cubicBezTo>
                    <a:pt x="22607" y="2336"/>
                    <a:pt x="23025" y="2737"/>
                    <a:pt x="23509" y="3054"/>
                  </a:cubicBezTo>
                  <a:cubicBezTo>
                    <a:pt x="23902" y="3307"/>
                    <a:pt x="24353" y="3439"/>
                    <a:pt x="24802" y="3439"/>
                  </a:cubicBezTo>
                  <a:cubicBezTo>
                    <a:pt x="25155" y="3439"/>
                    <a:pt x="25508" y="3357"/>
                    <a:pt x="25832" y="3188"/>
                  </a:cubicBezTo>
                  <a:cubicBezTo>
                    <a:pt x="26350" y="2954"/>
                    <a:pt x="26818" y="2586"/>
                    <a:pt x="27169" y="2119"/>
                  </a:cubicBezTo>
                  <a:cubicBezTo>
                    <a:pt x="27352" y="1868"/>
                    <a:pt x="27536" y="1617"/>
                    <a:pt x="27720" y="1367"/>
                  </a:cubicBezTo>
                  <a:cubicBezTo>
                    <a:pt x="27753" y="1400"/>
                    <a:pt x="27787" y="1400"/>
                    <a:pt x="27804" y="1417"/>
                  </a:cubicBezTo>
                  <a:cubicBezTo>
                    <a:pt x="27854" y="1500"/>
                    <a:pt x="27904" y="1584"/>
                    <a:pt x="27971" y="1667"/>
                  </a:cubicBezTo>
                  <a:cubicBezTo>
                    <a:pt x="28505" y="2453"/>
                    <a:pt x="29257" y="3088"/>
                    <a:pt x="30109" y="3489"/>
                  </a:cubicBezTo>
                  <a:cubicBezTo>
                    <a:pt x="30276" y="3572"/>
                    <a:pt x="30444" y="3622"/>
                    <a:pt x="30611" y="3672"/>
                  </a:cubicBezTo>
                  <a:cubicBezTo>
                    <a:pt x="30649" y="3690"/>
                    <a:pt x="30691" y="3698"/>
                    <a:pt x="30731" y="3698"/>
                  </a:cubicBezTo>
                  <a:cubicBezTo>
                    <a:pt x="30848" y="3698"/>
                    <a:pt x="30962" y="3629"/>
                    <a:pt x="31012" y="3505"/>
                  </a:cubicBezTo>
                  <a:cubicBezTo>
                    <a:pt x="31078" y="3338"/>
                    <a:pt x="30995" y="3188"/>
                    <a:pt x="30761" y="3121"/>
                  </a:cubicBezTo>
                  <a:cubicBezTo>
                    <a:pt x="30527" y="3038"/>
                    <a:pt x="30293" y="2937"/>
                    <a:pt x="30076" y="2804"/>
                  </a:cubicBezTo>
                  <a:cubicBezTo>
                    <a:pt x="29307" y="2352"/>
                    <a:pt x="28656" y="1684"/>
                    <a:pt x="28238" y="882"/>
                  </a:cubicBezTo>
                  <a:cubicBezTo>
                    <a:pt x="28076" y="598"/>
                    <a:pt x="27902" y="464"/>
                    <a:pt x="27733" y="464"/>
                  </a:cubicBezTo>
                  <a:cubicBezTo>
                    <a:pt x="27554" y="464"/>
                    <a:pt x="27382" y="615"/>
                    <a:pt x="27235" y="899"/>
                  </a:cubicBezTo>
                  <a:cubicBezTo>
                    <a:pt x="26968" y="1417"/>
                    <a:pt x="26601" y="1885"/>
                    <a:pt x="26149" y="2252"/>
                  </a:cubicBezTo>
                  <a:cubicBezTo>
                    <a:pt x="25757" y="2572"/>
                    <a:pt x="25327" y="2803"/>
                    <a:pt x="24826" y="2803"/>
                  </a:cubicBezTo>
                  <a:cubicBezTo>
                    <a:pt x="24751" y="2803"/>
                    <a:pt x="24674" y="2798"/>
                    <a:pt x="24596" y="2787"/>
                  </a:cubicBezTo>
                  <a:cubicBezTo>
                    <a:pt x="24111" y="2703"/>
                    <a:pt x="23660" y="2469"/>
                    <a:pt x="23326" y="2102"/>
                  </a:cubicBezTo>
                  <a:cubicBezTo>
                    <a:pt x="22891" y="1684"/>
                    <a:pt x="22540" y="1200"/>
                    <a:pt x="22273" y="648"/>
                  </a:cubicBezTo>
                  <a:cubicBezTo>
                    <a:pt x="22189" y="481"/>
                    <a:pt x="22106" y="314"/>
                    <a:pt x="21872" y="297"/>
                  </a:cubicBezTo>
                  <a:cubicBezTo>
                    <a:pt x="21621" y="297"/>
                    <a:pt x="21555" y="498"/>
                    <a:pt x="21471" y="682"/>
                  </a:cubicBezTo>
                  <a:cubicBezTo>
                    <a:pt x="21454" y="698"/>
                    <a:pt x="21454" y="732"/>
                    <a:pt x="21438" y="748"/>
                  </a:cubicBezTo>
                  <a:cubicBezTo>
                    <a:pt x="20886" y="1968"/>
                    <a:pt x="19800" y="2854"/>
                    <a:pt x="18497" y="3171"/>
                  </a:cubicBezTo>
                  <a:cubicBezTo>
                    <a:pt x="18250" y="3248"/>
                    <a:pt x="17997" y="3285"/>
                    <a:pt x="17745" y="3285"/>
                  </a:cubicBezTo>
                  <a:cubicBezTo>
                    <a:pt x="17280" y="3285"/>
                    <a:pt x="16820" y="3159"/>
                    <a:pt x="16408" y="2921"/>
                  </a:cubicBezTo>
                  <a:cubicBezTo>
                    <a:pt x="16091" y="2737"/>
                    <a:pt x="15790" y="2520"/>
                    <a:pt x="15539" y="2269"/>
                  </a:cubicBezTo>
                  <a:cubicBezTo>
                    <a:pt x="15138" y="1885"/>
                    <a:pt x="14804" y="1450"/>
                    <a:pt x="14520" y="966"/>
                  </a:cubicBezTo>
                  <a:cubicBezTo>
                    <a:pt x="14470" y="865"/>
                    <a:pt x="14387" y="765"/>
                    <a:pt x="14303" y="665"/>
                  </a:cubicBezTo>
                  <a:cubicBezTo>
                    <a:pt x="14241" y="587"/>
                    <a:pt x="14150" y="549"/>
                    <a:pt x="14059" y="549"/>
                  </a:cubicBezTo>
                  <a:cubicBezTo>
                    <a:pt x="13954" y="549"/>
                    <a:pt x="13848" y="600"/>
                    <a:pt x="13785" y="698"/>
                  </a:cubicBezTo>
                  <a:cubicBezTo>
                    <a:pt x="13735" y="765"/>
                    <a:pt x="13702" y="832"/>
                    <a:pt x="13668" y="899"/>
                  </a:cubicBezTo>
                  <a:cubicBezTo>
                    <a:pt x="13234" y="1684"/>
                    <a:pt x="12565" y="2336"/>
                    <a:pt x="11747" y="2737"/>
                  </a:cubicBezTo>
                  <a:cubicBezTo>
                    <a:pt x="11293" y="2973"/>
                    <a:pt x="10834" y="3089"/>
                    <a:pt x="10389" y="3089"/>
                  </a:cubicBezTo>
                  <a:cubicBezTo>
                    <a:pt x="9636" y="3089"/>
                    <a:pt x="8919" y="2759"/>
                    <a:pt x="8321" y="2119"/>
                  </a:cubicBezTo>
                  <a:cubicBezTo>
                    <a:pt x="7954" y="1701"/>
                    <a:pt x="7603" y="1233"/>
                    <a:pt x="7302" y="748"/>
                  </a:cubicBezTo>
                  <a:cubicBezTo>
                    <a:pt x="7120" y="466"/>
                    <a:pt x="6974" y="324"/>
                    <a:pt x="6831" y="324"/>
                  </a:cubicBezTo>
                  <a:cubicBezTo>
                    <a:pt x="6686" y="324"/>
                    <a:pt x="6543" y="471"/>
                    <a:pt x="6366" y="765"/>
                  </a:cubicBezTo>
                  <a:cubicBezTo>
                    <a:pt x="5772" y="1709"/>
                    <a:pt x="4748" y="2242"/>
                    <a:pt x="3680" y="2242"/>
                  </a:cubicBezTo>
                  <a:cubicBezTo>
                    <a:pt x="3367" y="2242"/>
                    <a:pt x="3051" y="2196"/>
                    <a:pt x="2741" y="2102"/>
                  </a:cubicBezTo>
                  <a:cubicBezTo>
                    <a:pt x="1872" y="1818"/>
                    <a:pt x="1153" y="1200"/>
                    <a:pt x="736" y="398"/>
                  </a:cubicBezTo>
                  <a:cubicBezTo>
                    <a:pt x="686" y="314"/>
                    <a:pt x="635" y="214"/>
                    <a:pt x="585" y="130"/>
                  </a:cubicBezTo>
                  <a:cubicBezTo>
                    <a:pt x="539" y="49"/>
                    <a:pt x="44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8"/>
            <p:cNvSpPr/>
            <p:nvPr/>
          </p:nvSpPr>
          <p:spPr>
            <a:xfrm>
              <a:off x="6494422" y="4219467"/>
              <a:ext cx="182607" cy="240516"/>
            </a:xfrm>
            <a:custGeom>
              <a:avLst/>
              <a:gdLst/>
              <a:ahLst/>
              <a:cxnLst/>
              <a:rect l="l" t="t" r="r" b="b"/>
              <a:pathLst>
                <a:path w="5698" h="7505" extrusionOk="0">
                  <a:moveTo>
                    <a:pt x="1521" y="1"/>
                  </a:moveTo>
                  <a:cubicBezTo>
                    <a:pt x="1420" y="18"/>
                    <a:pt x="1320" y="118"/>
                    <a:pt x="1303" y="235"/>
                  </a:cubicBezTo>
                  <a:cubicBezTo>
                    <a:pt x="1287" y="368"/>
                    <a:pt x="1287" y="519"/>
                    <a:pt x="1303" y="652"/>
                  </a:cubicBezTo>
                  <a:cubicBezTo>
                    <a:pt x="1303" y="1003"/>
                    <a:pt x="1270" y="1354"/>
                    <a:pt x="1170" y="1672"/>
                  </a:cubicBezTo>
                  <a:cubicBezTo>
                    <a:pt x="1069" y="2089"/>
                    <a:pt x="802" y="2457"/>
                    <a:pt x="435" y="2674"/>
                  </a:cubicBezTo>
                  <a:cubicBezTo>
                    <a:pt x="384" y="2708"/>
                    <a:pt x="318" y="2741"/>
                    <a:pt x="267" y="2774"/>
                  </a:cubicBezTo>
                  <a:cubicBezTo>
                    <a:pt x="0" y="2975"/>
                    <a:pt x="17" y="3209"/>
                    <a:pt x="318" y="3359"/>
                  </a:cubicBezTo>
                  <a:cubicBezTo>
                    <a:pt x="384" y="3393"/>
                    <a:pt x="451" y="3409"/>
                    <a:pt x="518" y="3443"/>
                  </a:cubicBezTo>
                  <a:cubicBezTo>
                    <a:pt x="1287" y="3760"/>
                    <a:pt x="1537" y="4729"/>
                    <a:pt x="1036" y="5398"/>
                  </a:cubicBezTo>
                  <a:cubicBezTo>
                    <a:pt x="986" y="5465"/>
                    <a:pt x="919" y="5531"/>
                    <a:pt x="869" y="5598"/>
                  </a:cubicBezTo>
                  <a:cubicBezTo>
                    <a:pt x="735" y="5815"/>
                    <a:pt x="836" y="5982"/>
                    <a:pt x="1086" y="6016"/>
                  </a:cubicBezTo>
                  <a:lnTo>
                    <a:pt x="1170" y="6016"/>
                  </a:lnTo>
                  <a:cubicBezTo>
                    <a:pt x="1254" y="6008"/>
                    <a:pt x="1337" y="6004"/>
                    <a:pt x="1418" y="6004"/>
                  </a:cubicBezTo>
                  <a:cubicBezTo>
                    <a:pt x="2390" y="6004"/>
                    <a:pt x="3090" y="6548"/>
                    <a:pt x="3676" y="7319"/>
                  </a:cubicBezTo>
                  <a:cubicBezTo>
                    <a:pt x="3738" y="7412"/>
                    <a:pt x="3814" y="7505"/>
                    <a:pt x="3944" y="7505"/>
                  </a:cubicBezTo>
                  <a:cubicBezTo>
                    <a:pt x="3955" y="7505"/>
                    <a:pt x="3966" y="7504"/>
                    <a:pt x="3977" y="7503"/>
                  </a:cubicBezTo>
                  <a:cubicBezTo>
                    <a:pt x="4144" y="7470"/>
                    <a:pt x="4211" y="7319"/>
                    <a:pt x="4244" y="7169"/>
                  </a:cubicBezTo>
                  <a:cubicBezTo>
                    <a:pt x="4378" y="6617"/>
                    <a:pt x="4695" y="6116"/>
                    <a:pt x="5146" y="5749"/>
                  </a:cubicBezTo>
                  <a:cubicBezTo>
                    <a:pt x="5263" y="5648"/>
                    <a:pt x="5397" y="5565"/>
                    <a:pt x="5514" y="5481"/>
                  </a:cubicBezTo>
                  <a:cubicBezTo>
                    <a:pt x="5614" y="5398"/>
                    <a:pt x="5698" y="5314"/>
                    <a:pt x="5664" y="5164"/>
                  </a:cubicBezTo>
                  <a:cubicBezTo>
                    <a:pt x="5631" y="5047"/>
                    <a:pt x="5531" y="4947"/>
                    <a:pt x="5397" y="4930"/>
                  </a:cubicBezTo>
                  <a:cubicBezTo>
                    <a:pt x="5313" y="4913"/>
                    <a:pt x="5230" y="4896"/>
                    <a:pt x="5146" y="4880"/>
                  </a:cubicBezTo>
                  <a:cubicBezTo>
                    <a:pt x="4478" y="4713"/>
                    <a:pt x="4010" y="4094"/>
                    <a:pt x="4027" y="3409"/>
                  </a:cubicBezTo>
                  <a:cubicBezTo>
                    <a:pt x="4044" y="3175"/>
                    <a:pt x="4127" y="2942"/>
                    <a:pt x="4261" y="2741"/>
                  </a:cubicBezTo>
                  <a:cubicBezTo>
                    <a:pt x="4311" y="2657"/>
                    <a:pt x="4361" y="2557"/>
                    <a:pt x="4411" y="2457"/>
                  </a:cubicBezTo>
                  <a:cubicBezTo>
                    <a:pt x="4478" y="2240"/>
                    <a:pt x="4378" y="2106"/>
                    <a:pt x="4161" y="2089"/>
                  </a:cubicBezTo>
                  <a:lnTo>
                    <a:pt x="4094" y="2089"/>
                  </a:lnTo>
                  <a:cubicBezTo>
                    <a:pt x="4005" y="2104"/>
                    <a:pt x="3919" y="2111"/>
                    <a:pt x="3837" y="2111"/>
                  </a:cubicBezTo>
                  <a:cubicBezTo>
                    <a:pt x="3274" y="2111"/>
                    <a:pt x="2869" y="1779"/>
                    <a:pt x="2490" y="1371"/>
                  </a:cubicBezTo>
                  <a:cubicBezTo>
                    <a:pt x="2256" y="1104"/>
                    <a:pt x="2055" y="786"/>
                    <a:pt x="1922" y="452"/>
                  </a:cubicBezTo>
                  <a:cubicBezTo>
                    <a:pt x="1871" y="352"/>
                    <a:pt x="1821" y="251"/>
                    <a:pt x="1771" y="151"/>
                  </a:cubicBezTo>
                  <a:cubicBezTo>
                    <a:pt x="1738" y="51"/>
                    <a:pt x="1638" y="1"/>
                    <a:pt x="1521"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8"/>
            <p:cNvSpPr/>
            <p:nvPr/>
          </p:nvSpPr>
          <p:spPr>
            <a:xfrm>
              <a:off x="6729490" y="4388838"/>
              <a:ext cx="225454" cy="164308"/>
            </a:xfrm>
            <a:custGeom>
              <a:avLst/>
              <a:gdLst/>
              <a:ahLst/>
              <a:cxnLst/>
              <a:rect l="l" t="t" r="r" b="b"/>
              <a:pathLst>
                <a:path w="7035" h="5127" extrusionOk="0">
                  <a:moveTo>
                    <a:pt x="3985" y="0"/>
                  </a:moveTo>
                  <a:cubicBezTo>
                    <a:pt x="3858" y="0"/>
                    <a:pt x="3751" y="106"/>
                    <a:pt x="3676" y="313"/>
                  </a:cubicBezTo>
                  <a:cubicBezTo>
                    <a:pt x="3626" y="430"/>
                    <a:pt x="3593" y="564"/>
                    <a:pt x="3542" y="697"/>
                  </a:cubicBezTo>
                  <a:cubicBezTo>
                    <a:pt x="3492" y="848"/>
                    <a:pt x="3442" y="982"/>
                    <a:pt x="3375" y="1115"/>
                  </a:cubicBezTo>
                  <a:cubicBezTo>
                    <a:pt x="3232" y="1388"/>
                    <a:pt x="2938" y="1560"/>
                    <a:pt x="2633" y="1560"/>
                  </a:cubicBezTo>
                  <a:cubicBezTo>
                    <a:pt x="2546" y="1560"/>
                    <a:pt x="2458" y="1546"/>
                    <a:pt x="2373" y="1516"/>
                  </a:cubicBezTo>
                  <a:cubicBezTo>
                    <a:pt x="2105" y="1449"/>
                    <a:pt x="1872" y="1299"/>
                    <a:pt x="1671" y="1098"/>
                  </a:cubicBezTo>
                  <a:cubicBezTo>
                    <a:pt x="1638" y="1048"/>
                    <a:pt x="1604" y="998"/>
                    <a:pt x="1554" y="965"/>
                  </a:cubicBezTo>
                  <a:cubicBezTo>
                    <a:pt x="1470" y="867"/>
                    <a:pt x="1386" y="769"/>
                    <a:pt x="1254" y="769"/>
                  </a:cubicBezTo>
                  <a:cubicBezTo>
                    <a:pt x="1228" y="769"/>
                    <a:pt x="1200" y="773"/>
                    <a:pt x="1170" y="781"/>
                  </a:cubicBezTo>
                  <a:cubicBezTo>
                    <a:pt x="1003" y="848"/>
                    <a:pt x="969" y="982"/>
                    <a:pt x="953" y="1149"/>
                  </a:cubicBezTo>
                  <a:cubicBezTo>
                    <a:pt x="919" y="1433"/>
                    <a:pt x="886" y="1733"/>
                    <a:pt x="836" y="2034"/>
                  </a:cubicBezTo>
                  <a:cubicBezTo>
                    <a:pt x="769" y="2586"/>
                    <a:pt x="518" y="3104"/>
                    <a:pt x="134" y="3488"/>
                  </a:cubicBezTo>
                  <a:cubicBezTo>
                    <a:pt x="0" y="3588"/>
                    <a:pt x="0" y="3655"/>
                    <a:pt x="0" y="3738"/>
                  </a:cubicBezTo>
                  <a:cubicBezTo>
                    <a:pt x="0" y="3922"/>
                    <a:pt x="134" y="4056"/>
                    <a:pt x="318" y="4056"/>
                  </a:cubicBezTo>
                  <a:cubicBezTo>
                    <a:pt x="348" y="4055"/>
                    <a:pt x="378" y="4054"/>
                    <a:pt x="407" y="4054"/>
                  </a:cubicBezTo>
                  <a:cubicBezTo>
                    <a:pt x="1164" y="4054"/>
                    <a:pt x="1725" y="4460"/>
                    <a:pt x="2256" y="4958"/>
                  </a:cubicBezTo>
                  <a:cubicBezTo>
                    <a:pt x="2382" y="5071"/>
                    <a:pt x="2491" y="5127"/>
                    <a:pt x="2586" y="5127"/>
                  </a:cubicBezTo>
                  <a:cubicBezTo>
                    <a:pt x="2717" y="5127"/>
                    <a:pt x="2820" y="5021"/>
                    <a:pt x="2907" y="4808"/>
                  </a:cubicBezTo>
                  <a:cubicBezTo>
                    <a:pt x="2991" y="4641"/>
                    <a:pt x="3041" y="4457"/>
                    <a:pt x="3141" y="4290"/>
                  </a:cubicBezTo>
                  <a:cubicBezTo>
                    <a:pt x="3275" y="3974"/>
                    <a:pt x="3584" y="3791"/>
                    <a:pt x="3910" y="3791"/>
                  </a:cubicBezTo>
                  <a:cubicBezTo>
                    <a:pt x="4033" y="3791"/>
                    <a:pt x="4159" y="3817"/>
                    <a:pt x="4278" y="3872"/>
                  </a:cubicBezTo>
                  <a:cubicBezTo>
                    <a:pt x="4495" y="3939"/>
                    <a:pt x="4712" y="4073"/>
                    <a:pt x="4879" y="4223"/>
                  </a:cubicBezTo>
                  <a:cubicBezTo>
                    <a:pt x="4963" y="4290"/>
                    <a:pt x="5029" y="4357"/>
                    <a:pt x="5113" y="4407"/>
                  </a:cubicBezTo>
                  <a:cubicBezTo>
                    <a:pt x="5171" y="4465"/>
                    <a:pt x="5241" y="4490"/>
                    <a:pt x="5309" y="4490"/>
                  </a:cubicBezTo>
                  <a:cubicBezTo>
                    <a:pt x="5439" y="4490"/>
                    <a:pt x="5565" y="4398"/>
                    <a:pt x="5598" y="4256"/>
                  </a:cubicBezTo>
                  <a:cubicBezTo>
                    <a:pt x="5614" y="4206"/>
                    <a:pt x="5631" y="4139"/>
                    <a:pt x="5631" y="4073"/>
                  </a:cubicBezTo>
                  <a:cubicBezTo>
                    <a:pt x="5798" y="3237"/>
                    <a:pt x="6116" y="2502"/>
                    <a:pt x="6851" y="2017"/>
                  </a:cubicBezTo>
                  <a:cubicBezTo>
                    <a:pt x="6968" y="1951"/>
                    <a:pt x="7035" y="1834"/>
                    <a:pt x="7001" y="1700"/>
                  </a:cubicBezTo>
                  <a:cubicBezTo>
                    <a:pt x="6968" y="1550"/>
                    <a:pt x="6834" y="1516"/>
                    <a:pt x="6717" y="1499"/>
                  </a:cubicBezTo>
                  <a:cubicBezTo>
                    <a:pt x="6533" y="1466"/>
                    <a:pt x="6349" y="1449"/>
                    <a:pt x="6149" y="1433"/>
                  </a:cubicBezTo>
                  <a:cubicBezTo>
                    <a:pt x="5497" y="1332"/>
                    <a:pt x="4896" y="982"/>
                    <a:pt x="4495" y="430"/>
                  </a:cubicBezTo>
                  <a:cubicBezTo>
                    <a:pt x="4428" y="363"/>
                    <a:pt x="4378" y="280"/>
                    <a:pt x="4311" y="196"/>
                  </a:cubicBezTo>
                  <a:cubicBezTo>
                    <a:pt x="4194" y="65"/>
                    <a:pt x="4083" y="0"/>
                    <a:pt x="3985"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8"/>
            <p:cNvSpPr/>
            <p:nvPr/>
          </p:nvSpPr>
          <p:spPr>
            <a:xfrm>
              <a:off x="6589186" y="4456490"/>
              <a:ext cx="126940" cy="129408"/>
            </a:xfrm>
            <a:custGeom>
              <a:avLst/>
              <a:gdLst/>
              <a:ahLst/>
              <a:cxnLst/>
              <a:rect l="l" t="t" r="r" b="b"/>
              <a:pathLst>
                <a:path w="3961" h="4038" extrusionOk="0">
                  <a:moveTo>
                    <a:pt x="1957" y="1"/>
                  </a:moveTo>
                  <a:cubicBezTo>
                    <a:pt x="1802" y="1"/>
                    <a:pt x="1645" y="19"/>
                    <a:pt x="1488" y="57"/>
                  </a:cubicBezTo>
                  <a:cubicBezTo>
                    <a:pt x="970" y="157"/>
                    <a:pt x="552" y="541"/>
                    <a:pt x="435" y="1059"/>
                  </a:cubicBezTo>
                  <a:cubicBezTo>
                    <a:pt x="402" y="1160"/>
                    <a:pt x="368" y="1260"/>
                    <a:pt x="301" y="1343"/>
                  </a:cubicBezTo>
                  <a:cubicBezTo>
                    <a:pt x="1" y="1878"/>
                    <a:pt x="34" y="2546"/>
                    <a:pt x="385" y="3048"/>
                  </a:cubicBezTo>
                  <a:cubicBezTo>
                    <a:pt x="736" y="3616"/>
                    <a:pt x="1354" y="3983"/>
                    <a:pt x="2022" y="4033"/>
                  </a:cubicBezTo>
                  <a:cubicBezTo>
                    <a:pt x="2057" y="4036"/>
                    <a:pt x="2091" y="4038"/>
                    <a:pt x="2125" y="4038"/>
                  </a:cubicBezTo>
                  <a:cubicBezTo>
                    <a:pt x="2292" y="4038"/>
                    <a:pt x="2458" y="4005"/>
                    <a:pt x="2624" y="3950"/>
                  </a:cubicBezTo>
                  <a:cubicBezTo>
                    <a:pt x="3409" y="3616"/>
                    <a:pt x="3927" y="2847"/>
                    <a:pt x="3960" y="1995"/>
                  </a:cubicBezTo>
                  <a:cubicBezTo>
                    <a:pt x="3960" y="870"/>
                    <a:pt x="3028" y="1"/>
                    <a:pt x="195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8"/>
            <p:cNvSpPr/>
            <p:nvPr/>
          </p:nvSpPr>
          <p:spPr>
            <a:xfrm>
              <a:off x="6457471" y="4435852"/>
              <a:ext cx="128543" cy="128254"/>
            </a:xfrm>
            <a:custGeom>
              <a:avLst/>
              <a:gdLst/>
              <a:ahLst/>
              <a:cxnLst/>
              <a:rect l="l" t="t" r="r" b="b"/>
              <a:pathLst>
                <a:path w="4011" h="4002" extrusionOk="0">
                  <a:moveTo>
                    <a:pt x="1869" y="0"/>
                  </a:moveTo>
                  <a:cubicBezTo>
                    <a:pt x="1030" y="0"/>
                    <a:pt x="209" y="574"/>
                    <a:pt x="50" y="1536"/>
                  </a:cubicBezTo>
                  <a:cubicBezTo>
                    <a:pt x="17" y="1669"/>
                    <a:pt x="17" y="1802"/>
                    <a:pt x="0" y="1886"/>
                  </a:cubicBezTo>
                  <a:lnTo>
                    <a:pt x="0" y="1886"/>
                  </a:lnTo>
                  <a:cubicBezTo>
                    <a:pt x="0" y="1881"/>
                    <a:pt x="0" y="1876"/>
                    <a:pt x="0" y="1870"/>
                  </a:cubicBezTo>
                  <a:lnTo>
                    <a:pt x="0" y="1887"/>
                  </a:lnTo>
                  <a:cubicBezTo>
                    <a:pt x="0" y="1887"/>
                    <a:pt x="0" y="1886"/>
                    <a:pt x="0" y="1886"/>
                  </a:cubicBezTo>
                  <a:lnTo>
                    <a:pt x="0" y="1886"/>
                  </a:lnTo>
                  <a:cubicBezTo>
                    <a:pt x="24" y="3083"/>
                    <a:pt x="968" y="4002"/>
                    <a:pt x="2044" y="4002"/>
                  </a:cubicBezTo>
                  <a:cubicBezTo>
                    <a:pt x="2147" y="4002"/>
                    <a:pt x="2251" y="3993"/>
                    <a:pt x="2356" y="3976"/>
                  </a:cubicBezTo>
                  <a:cubicBezTo>
                    <a:pt x="3359" y="3809"/>
                    <a:pt x="4010" y="2856"/>
                    <a:pt x="3827" y="1870"/>
                  </a:cubicBezTo>
                  <a:cubicBezTo>
                    <a:pt x="3743" y="1403"/>
                    <a:pt x="3542" y="985"/>
                    <a:pt x="3225" y="617"/>
                  </a:cubicBezTo>
                  <a:cubicBezTo>
                    <a:pt x="2851" y="194"/>
                    <a:pt x="2357" y="0"/>
                    <a:pt x="1869"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48"/>
          <p:cNvSpPr txBox="1">
            <a:spLocks noGrp="1"/>
          </p:cNvSpPr>
          <p:nvPr>
            <p:ph type="title"/>
          </p:nvPr>
        </p:nvSpPr>
        <p:spPr>
          <a:xfrm>
            <a:off x="303675" y="241725"/>
            <a:ext cx="30060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Question 8</a:t>
            </a:r>
            <a:endParaRPr sz="3200"/>
          </a:p>
        </p:txBody>
      </p:sp>
      <p:sp>
        <p:nvSpPr>
          <p:cNvPr id="577" name="Google Shape;577;p48"/>
          <p:cNvSpPr txBox="1">
            <a:spLocks noGrp="1"/>
          </p:cNvSpPr>
          <p:nvPr>
            <p:ph type="title"/>
          </p:nvPr>
        </p:nvSpPr>
        <p:spPr>
          <a:xfrm>
            <a:off x="2333500" y="3890200"/>
            <a:ext cx="3006000" cy="9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Answer</a:t>
            </a:r>
            <a:endParaRPr sz="3200"/>
          </a:p>
          <a:p>
            <a:pPr marL="0" lvl="0" indent="0" algn="ctr" rtl="0">
              <a:spcBef>
                <a:spcPts val="0"/>
              </a:spcBef>
              <a:spcAft>
                <a:spcPts val="0"/>
              </a:spcAft>
              <a:buNone/>
            </a:pPr>
            <a:endParaRPr sz="3200"/>
          </a:p>
        </p:txBody>
      </p:sp>
      <p:sp>
        <p:nvSpPr>
          <p:cNvPr id="578" name="Google Shape;578;p48"/>
          <p:cNvSpPr txBox="1"/>
          <p:nvPr/>
        </p:nvSpPr>
        <p:spPr>
          <a:xfrm>
            <a:off x="6540150" y="2663150"/>
            <a:ext cx="2323500" cy="6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t>X            Y</a:t>
            </a:r>
            <a:endParaRPr sz="2500"/>
          </a:p>
        </p:txBody>
      </p:sp>
      <p:pic>
        <p:nvPicPr>
          <p:cNvPr id="579" name="Google Shape;579;p48"/>
          <p:cNvPicPr preferRelativeResize="0"/>
          <p:nvPr/>
        </p:nvPicPr>
        <p:blipFill>
          <a:blip r:embed="rId4">
            <a:alphaModFix/>
          </a:blip>
          <a:stretch>
            <a:fillRect/>
          </a:stretch>
        </p:blipFill>
        <p:spPr>
          <a:xfrm>
            <a:off x="5979375" y="3245850"/>
            <a:ext cx="2777900" cy="1790200"/>
          </a:xfrm>
          <a:prstGeom prst="rect">
            <a:avLst/>
          </a:prstGeom>
          <a:noFill/>
          <a:ln>
            <a:noFill/>
          </a:ln>
        </p:spPr>
      </p:pic>
      <p:sp>
        <p:nvSpPr>
          <p:cNvPr id="580" name="Google Shape;580;p48"/>
          <p:cNvSpPr txBox="1"/>
          <p:nvPr/>
        </p:nvSpPr>
        <p:spPr>
          <a:xfrm>
            <a:off x="2242725" y="1423525"/>
            <a:ext cx="2637000" cy="21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Merriweather Sans"/>
                <a:ea typeface="Merriweather Sans"/>
                <a:cs typeface="Merriweather Sans"/>
                <a:sym typeface="Merriweather Sans"/>
              </a:rPr>
              <a:t>Identify the domain and range of the relation</a:t>
            </a:r>
            <a:endParaRPr sz="2400">
              <a:latin typeface="Merriweather Sans"/>
              <a:ea typeface="Merriweather Sans"/>
              <a:cs typeface="Merriweather Sans"/>
              <a:sym typeface="Merriweather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49"/>
          <p:cNvPicPr preferRelativeResize="0"/>
          <p:nvPr/>
        </p:nvPicPr>
        <p:blipFill rotWithShape="1">
          <a:blip r:embed="rId3">
            <a:alphaModFix/>
          </a:blip>
          <a:srcRect/>
          <a:stretch/>
        </p:blipFill>
        <p:spPr>
          <a:xfrm flipH="1">
            <a:off x="4942500" y="831150"/>
            <a:ext cx="3481500" cy="3481200"/>
          </a:xfrm>
          <a:prstGeom prst="ellipse">
            <a:avLst/>
          </a:prstGeom>
          <a:noFill/>
          <a:ln>
            <a:noFill/>
          </a:ln>
        </p:spPr>
      </p:pic>
      <p:sp>
        <p:nvSpPr>
          <p:cNvPr id="586" name="Google Shape;586;p49"/>
          <p:cNvSpPr txBox="1">
            <a:spLocks noGrp="1"/>
          </p:cNvSpPr>
          <p:nvPr>
            <p:ph type="title"/>
          </p:nvPr>
        </p:nvSpPr>
        <p:spPr>
          <a:xfrm>
            <a:off x="464800" y="228300"/>
            <a:ext cx="3006000" cy="80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200"/>
              <a:t>Question </a:t>
            </a:r>
            <a:r>
              <a:rPr lang="en"/>
              <a:t>9</a:t>
            </a:r>
            <a:endParaRPr sz="3200"/>
          </a:p>
        </p:txBody>
      </p:sp>
      <p:sp>
        <p:nvSpPr>
          <p:cNvPr id="587" name="Google Shape;587;p49"/>
          <p:cNvSpPr txBox="1">
            <a:spLocks noGrp="1"/>
          </p:cNvSpPr>
          <p:nvPr>
            <p:ph type="title"/>
          </p:nvPr>
        </p:nvSpPr>
        <p:spPr>
          <a:xfrm>
            <a:off x="668225" y="3908000"/>
            <a:ext cx="3006000" cy="969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200" u="sng">
                <a:solidFill>
                  <a:schemeClr val="hlink"/>
                </a:solidFill>
                <a:hlinkClick r:id="rId4"/>
              </a:rPr>
              <a:t>Answer</a:t>
            </a:r>
            <a:endParaRPr sz="3200"/>
          </a:p>
          <a:p>
            <a:pPr marL="0" lvl="0" indent="0" algn="r" rtl="0">
              <a:spcBef>
                <a:spcPts val="0"/>
              </a:spcBef>
              <a:spcAft>
                <a:spcPts val="0"/>
              </a:spcAft>
              <a:buNone/>
            </a:pPr>
            <a:endParaRPr sz="3200"/>
          </a:p>
        </p:txBody>
      </p:sp>
      <p:sp>
        <p:nvSpPr>
          <p:cNvPr id="588" name="Google Shape;588;p49"/>
          <p:cNvSpPr txBox="1"/>
          <p:nvPr/>
        </p:nvSpPr>
        <p:spPr>
          <a:xfrm>
            <a:off x="4705000" y="944400"/>
            <a:ext cx="3688500" cy="21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p>
        </p:txBody>
      </p:sp>
      <p:sp>
        <p:nvSpPr>
          <p:cNvPr id="589" name="Google Shape;589;p49"/>
          <p:cNvSpPr txBox="1"/>
          <p:nvPr/>
        </p:nvSpPr>
        <p:spPr>
          <a:xfrm>
            <a:off x="322300" y="1222075"/>
            <a:ext cx="3934800" cy="20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200">
                <a:solidFill>
                  <a:schemeClr val="dk2"/>
                </a:solidFill>
                <a:latin typeface="Calibri"/>
                <a:ea typeface="Calibri"/>
                <a:cs typeface="Calibri"/>
                <a:sym typeface="Calibri"/>
              </a:rPr>
              <a:t>Which of the following are arithmetic sequences? Select All that Apply.</a:t>
            </a:r>
            <a:endParaRPr sz="2200">
              <a:solidFill>
                <a:schemeClr val="dk2"/>
              </a:solidFill>
              <a:latin typeface="Calibri"/>
              <a:ea typeface="Calibri"/>
              <a:cs typeface="Calibri"/>
              <a:sym typeface="Calibri"/>
            </a:endParaRPr>
          </a:p>
          <a:p>
            <a:pPr marL="457200" lvl="0" indent="-368300" algn="l" rtl="0">
              <a:lnSpc>
                <a:spcPct val="115000"/>
              </a:lnSpc>
              <a:spcBef>
                <a:spcPts val="0"/>
              </a:spcBef>
              <a:spcAft>
                <a:spcPts val="0"/>
              </a:spcAft>
              <a:buClr>
                <a:schemeClr val="dk2"/>
              </a:buClr>
              <a:buSzPts val="2200"/>
              <a:buFont typeface="Calibri"/>
              <a:buAutoNum type="alphaUcPeriod"/>
            </a:pPr>
            <a:r>
              <a:rPr lang="en" sz="2200">
                <a:solidFill>
                  <a:schemeClr val="dk2"/>
                </a:solidFill>
                <a:latin typeface="Calibri"/>
                <a:ea typeface="Calibri"/>
                <a:cs typeface="Calibri"/>
                <a:sym typeface="Calibri"/>
              </a:rPr>
              <a:t>0, 1, 3, 6, 10, …</a:t>
            </a:r>
            <a:endParaRPr sz="2200">
              <a:solidFill>
                <a:schemeClr val="dk2"/>
              </a:solidFill>
              <a:latin typeface="Calibri"/>
              <a:ea typeface="Calibri"/>
              <a:cs typeface="Calibri"/>
              <a:sym typeface="Calibri"/>
            </a:endParaRPr>
          </a:p>
          <a:p>
            <a:pPr marL="457200" lvl="0" indent="-368300" algn="l" rtl="0">
              <a:lnSpc>
                <a:spcPct val="115000"/>
              </a:lnSpc>
              <a:spcBef>
                <a:spcPts val="0"/>
              </a:spcBef>
              <a:spcAft>
                <a:spcPts val="0"/>
              </a:spcAft>
              <a:buClr>
                <a:schemeClr val="dk2"/>
              </a:buClr>
              <a:buSzPts val="2200"/>
              <a:buFont typeface="Calibri"/>
              <a:buAutoNum type="alphaUcPeriod"/>
            </a:pPr>
            <a:r>
              <a:rPr lang="en" sz="2200">
                <a:solidFill>
                  <a:schemeClr val="dk2"/>
                </a:solidFill>
                <a:latin typeface="Calibri"/>
                <a:ea typeface="Calibri"/>
                <a:cs typeface="Calibri"/>
                <a:sym typeface="Calibri"/>
              </a:rPr>
              <a:t>12, 9, 6, 3, 0, …</a:t>
            </a:r>
            <a:endParaRPr sz="2200">
              <a:solidFill>
                <a:schemeClr val="dk2"/>
              </a:solidFill>
              <a:latin typeface="Calibri"/>
              <a:ea typeface="Calibri"/>
              <a:cs typeface="Calibri"/>
              <a:sym typeface="Calibri"/>
            </a:endParaRPr>
          </a:p>
          <a:p>
            <a:pPr marL="457200" lvl="0" indent="-368300" algn="l" rtl="0">
              <a:lnSpc>
                <a:spcPct val="115000"/>
              </a:lnSpc>
              <a:spcBef>
                <a:spcPts val="0"/>
              </a:spcBef>
              <a:spcAft>
                <a:spcPts val="0"/>
              </a:spcAft>
              <a:buClr>
                <a:schemeClr val="dk2"/>
              </a:buClr>
              <a:buSzPts val="2200"/>
              <a:buFont typeface="Calibri"/>
              <a:buAutoNum type="alphaUcPeriod"/>
            </a:pPr>
            <a:r>
              <a:rPr lang="en" sz="2200">
                <a:solidFill>
                  <a:schemeClr val="dk2"/>
                </a:solidFill>
                <a:latin typeface="Calibri"/>
                <a:ea typeface="Calibri"/>
                <a:cs typeface="Calibri"/>
                <a:sym typeface="Calibri"/>
              </a:rPr>
              <a:t>-7, -3, 1, 5, 9, …</a:t>
            </a:r>
            <a:endParaRPr sz="2200">
              <a:solidFill>
                <a:schemeClr val="dk2"/>
              </a:solidFill>
              <a:latin typeface="Calibri"/>
              <a:ea typeface="Calibri"/>
              <a:cs typeface="Calibri"/>
              <a:sym typeface="Calibri"/>
            </a:endParaRPr>
          </a:p>
          <a:p>
            <a:pPr marL="457200" lvl="0" indent="-368300" algn="l" rtl="0">
              <a:lnSpc>
                <a:spcPct val="115000"/>
              </a:lnSpc>
              <a:spcBef>
                <a:spcPts val="0"/>
              </a:spcBef>
              <a:spcAft>
                <a:spcPts val="1000"/>
              </a:spcAft>
              <a:buClr>
                <a:schemeClr val="dk2"/>
              </a:buClr>
              <a:buSzPts val="2200"/>
              <a:buFont typeface="Calibri"/>
              <a:buAutoNum type="alphaUcPeriod"/>
            </a:pPr>
            <a:r>
              <a:rPr lang="en" sz="2200">
                <a:solidFill>
                  <a:schemeClr val="dk2"/>
                </a:solidFill>
                <a:latin typeface="Calibri"/>
                <a:ea typeface="Calibri"/>
                <a:cs typeface="Calibri"/>
                <a:sym typeface="Calibri"/>
              </a:rPr>
              <a:t>32, 16, 8, 4, 2, …</a:t>
            </a:r>
            <a:endParaRPr sz="3000">
              <a:latin typeface="Merriweather Sans"/>
              <a:ea typeface="Merriweather Sans"/>
              <a:cs typeface="Merriweather Sans"/>
              <a:sym typeface="Merriweather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3"/>
        <p:cNvGrpSpPr/>
        <p:nvPr/>
      </p:nvGrpSpPr>
      <p:grpSpPr>
        <a:xfrm>
          <a:off x="0" y="0"/>
          <a:ext cx="0" cy="0"/>
          <a:chOff x="0" y="0"/>
          <a:chExt cx="0" cy="0"/>
        </a:xfrm>
      </p:grpSpPr>
      <p:sp>
        <p:nvSpPr>
          <p:cNvPr id="594" name="Google Shape;594;p50"/>
          <p:cNvSpPr txBox="1">
            <a:spLocks noGrp="1"/>
          </p:cNvSpPr>
          <p:nvPr>
            <p:ph type="title"/>
          </p:nvPr>
        </p:nvSpPr>
        <p:spPr>
          <a:xfrm>
            <a:off x="464800" y="228300"/>
            <a:ext cx="3006000" cy="80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Question </a:t>
            </a:r>
            <a:r>
              <a:rPr lang="en"/>
              <a:t>10</a:t>
            </a:r>
            <a:endParaRPr sz="3200"/>
          </a:p>
        </p:txBody>
      </p:sp>
      <p:sp>
        <p:nvSpPr>
          <p:cNvPr id="595" name="Google Shape;595;p50"/>
          <p:cNvSpPr txBox="1">
            <a:spLocks noGrp="1"/>
          </p:cNvSpPr>
          <p:nvPr>
            <p:ph type="title"/>
          </p:nvPr>
        </p:nvSpPr>
        <p:spPr>
          <a:xfrm>
            <a:off x="6138000" y="3867700"/>
            <a:ext cx="3006000" cy="96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u="sng">
                <a:solidFill>
                  <a:schemeClr val="hlink"/>
                </a:solidFill>
                <a:hlinkClick r:id="rId4"/>
              </a:rPr>
              <a:t>Answer</a:t>
            </a:r>
            <a:endParaRPr sz="3200"/>
          </a:p>
          <a:p>
            <a:pPr marL="0" lvl="0" indent="0" algn="ctr" rtl="0">
              <a:spcBef>
                <a:spcPts val="0"/>
              </a:spcBef>
              <a:spcAft>
                <a:spcPts val="0"/>
              </a:spcAft>
              <a:buNone/>
            </a:pPr>
            <a:endParaRPr sz="3200"/>
          </a:p>
        </p:txBody>
      </p:sp>
      <p:sp>
        <p:nvSpPr>
          <p:cNvPr id="596" name="Google Shape;596;p50"/>
          <p:cNvSpPr txBox="1"/>
          <p:nvPr/>
        </p:nvSpPr>
        <p:spPr>
          <a:xfrm>
            <a:off x="322300" y="1222075"/>
            <a:ext cx="3934800" cy="20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latin typeface="Calibri"/>
                <a:ea typeface="Calibri"/>
                <a:cs typeface="Calibri"/>
                <a:sym typeface="Calibri"/>
              </a:rPr>
              <a:t>What is the solution of the system of equations? </a:t>
            </a:r>
            <a:endParaRPr sz="2400">
              <a:solidFill>
                <a:schemeClr val="dk2"/>
              </a:solidFill>
              <a:latin typeface="Calibri"/>
              <a:ea typeface="Calibri"/>
              <a:cs typeface="Calibri"/>
              <a:sym typeface="Calibri"/>
            </a:endParaRPr>
          </a:p>
          <a:p>
            <a:pPr marL="0" lvl="0" indent="0" algn="l" rtl="0">
              <a:spcBef>
                <a:spcPts val="0"/>
              </a:spcBef>
              <a:spcAft>
                <a:spcPts val="0"/>
              </a:spcAft>
              <a:buNone/>
            </a:pPr>
            <a:endParaRPr sz="12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endParaRPr sz="1200">
              <a:solidFill>
                <a:schemeClr val="dk2"/>
              </a:solidFill>
              <a:latin typeface="Calibri"/>
              <a:ea typeface="Calibri"/>
              <a:cs typeface="Calibri"/>
              <a:sym typeface="Calibri"/>
            </a:endParaRPr>
          </a:p>
          <a:p>
            <a:pPr marL="0" lvl="0" indent="0" algn="ctr" rtl="0">
              <a:spcBef>
                <a:spcPts val="0"/>
              </a:spcBef>
              <a:spcAft>
                <a:spcPts val="0"/>
              </a:spcAft>
              <a:buClr>
                <a:schemeClr val="dk2"/>
              </a:buClr>
              <a:buSzPts val="1100"/>
              <a:buFont typeface="Arial"/>
              <a:buNone/>
            </a:pPr>
            <a:endParaRPr sz="2200">
              <a:solidFill>
                <a:schemeClr val="dk2"/>
              </a:solidFill>
              <a:latin typeface="Calibri"/>
              <a:ea typeface="Calibri"/>
              <a:cs typeface="Calibri"/>
              <a:sym typeface="Calibri"/>
            </a:endParaRPr>
          </a:p>
        </p:txBody>
      </p:sp>
      <p:pic>
        <p:nvPicPr>
          <p:cNvPr id="597" name="Google Shape;597;p50" descr="&lt;math xmlns=&quot;http://www.w3.org/1998/Math/MathML&quot; display=&quot;block&quot; data-is-equatio=&quot;1&quot; data-latex=&quot;\begin{array}{l}y\ =\ \frac{3}{2}x+2\\3x\ +\ 2y\ =\ -8\end{array}&quot;&gt;&lt;mtable columnalign=&quot;left&quot; columnspacing=&quot;1em&quot; rowspacing=&quot;4pt&quot;&gt;&lt;mtr&gt;&lt;mtd&gt;&lt;mi&gt;y&lt;/mi&gt;&lt;mtext&gt;&lt;/mtext&gt;&lt;mo&gt;=&lt;/mo&gt;&lt;mtext&gt;&lt;/mtext&gt;&lt;mfrac&gt;&lt;mn&gt;3&lt;/mn&gt;&lt;mn&gt;2&lt;/mn&gt;&lt;/mfrac&gt;&lt;mi&gt;x&lt;/mi&gt;&lt;mo&gt;+&lt;/mo&gt;&lt;mn&gt;2&lt;/mn&gt;&lt;/mtd&gt;&lt;/mtr&gt;&lt;mtr&gt;&lt;mtd&gt;&lt;mn&gt;3&lt;/mn&gt;&lt;mi&gt;x&lt;/mi&gt;&lt;mtext&gt;&lt;/mtext&gt;&lt;mo&gt;+&lt;/mo&gt;&lt;mtext&gt;&lt;/mtext&gt;&lt;mn&gt;2&lt;/mn&gt;&lt;mi&gt;y&lt;/mi&gt;&lt;mtext&gt;&lt;/mtext&gt;&lt;mo&gt;=&lt;/mo&gt;&lt;mtext&gt;&lt;/mtext&gt;&lt;mo&gt;−&lt;/mo&gt;&lt;mn&gt;8&lt;/mn&gt;&lt;/mtd&gt;&lt;/mtr&gt;&lt;/mtable&gt;&lt;/math&gt;" title="2 lines Line 1: y equals three halves x plus 2 Line 2: 3 x plus 2 y equals negative 8"/>
          <p:cNvPicPr preferRelativeResize="0"/>
          <p:nvPr/>
        </p:nvPicPr>
        <p:blipFill>
          <a:blip r:embed="rId5">
            <a:alphaModFix/>
          </a:blip>
          <a:stretch>
            <a:fillRect/>
          </a:stretch>
        </p:blipFill>
        <p:spPr>
          <a:xfrm>
            <a:off x="823825" y="2290781"/>
            <a:ext cx="2036441" cy="801000"/>
          </a:xfrm>
          <a:prstGeom prst="rect">
            <a:avLst/>
          </a:prstGeom>
          <a:noFill/>
          <a:ln>
            <a:noFill/>
          </a:ln>
        </p:spPr>
      </p:pic>
      <p:pic>
        <p:nvPicPr>
          <p:cNvPr id="598" name="Google Shape;598;p50">
            <a:hlinkClick r:id="rId6"/>
          </p:cNvPr>
          <p:cNvPicPr preferRelativeResize="0"/>
          <p:nvPr/>
        </p:nvPicPr>
        <p:blipFill>
          <a:blip r:embed="rId7">
            <a:alphaModFix/>
          </a:blip>
          <a:stretch>
            <a:fillRect/>
          </a:stretch>
        </p:blipFill>
        <p:spPr>
          <a:xfrm>
            <a:off x="7243175" y="228300"/>
            <a:ext cx="1588625" cy="1588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pSp>
        <p:nvGrpSpPr>
          <p:cNvPr id="603" name="Google Shape;603;p51"/>
          <p:cNvGrpSpPr/>
          <p:nvPr/>
        </p:nvGrpSpPr>
        <p:grpSpPr>
          <a:xfrm>
            <a:off x="2996838" y="2131849"/>
            <a:ext cx="3150312" cy="3221866"/>
            <a:chOff x="3204013" y="2131849"/>
            <a:chExt cx="3150312" cy="3221866"/>
          </a:xfrm>
        </p:grpSpPr>
        <p:sp>
          <p:nvSpPr>
            <p:cNvPr id="604" name="Google Shape;604;p51"/>
            <p:cNvSpPr/>
            <p:nvPr/>
          </p:nvSpPr>
          <p:spPr>
            <a:xfrm>
              <a:off x="4471836" y="3073708"/>
              <a:ext cx="1882489" cy="2280007"/>
            </a:xfrm>
            <a:custGeom>
              <a:avLst/>
              <a:gdLst/>
              <a:ahLst/>
              <a:cxnLst/>
              <a:rect l="l" t="t" r="r" b="b"/>
              <a:pathLst>
                <a:path w="73506" h="89028" extrusionOk="0">
                  <a:moveTo>
                    <a:pt x="58719" y="1"/>
                  </a:moveTo>
                  <a:cubicBezTo>
                    <a:pt x="56597" y="1"/>
                    <a:pt x="54508" y="424"/>
                    <a:pt x="52561" y="1243"/>
                  </a:cubicBezTo>
                  <a:cubicBezTo>
                    <a:pt x="52247" y="1369"/>
                    <a:pt x="51933" y="1515"/>
                    <a:pt x="51640" y="1683"/>
                  </a:cubicBezTo>
                  <a:cubicBezTo>
                    <a:pt x="51431" y="1766"/>
                    <a:pt x="51242" y="1892"/>
                    <a:pt x="51033" y="1996"/>
                  </a:cubicBezTo>
                  <a:cubicBezTo>
                    <a:pt x="48188" y="3587"/>
                    <a:pt x="45593" y="5616"/>
                    <a:pt x="43375" y="8022"/>
                  </a:cubicBezTo>
                  <a:cubicBezTo>
                    <a:pt x="41639" y="9906"/>
                    <a:pt x="40006" y="11851"/>
                    <a:pt x="38458" y="13860"/>
                  </a:cubicBezTo>
                  <a:cubicBezTo>
                    <a:pt x="37935" y="14530"/>
                    <a:pt x="37433" y="15199"/>
                    <a:pt x="36931" y="15890"/>
                  </a:cubicBezTo>
                  <a:cubicBezTo>
                    <a:pt x="35864" y="17333"/>
                    <a:pt x="34817" y="18798"/>
                    <a:pt x="33792" y="20305"/>
                  </a:cubicBezTo>
                  <a:cubicBezTo>
                    <a:pt x="33374" y="20911"/>
                    <a:pt x="32976" y="21518"/>
                    <a:pt x="32558" y="22146"/>
                  </a:cubicBezTo>
                  <a:cubicBezTo>
                    <a:pt x="32056" y="22899"/>
                    <a:pt x="31553" y="23652"/>
                    <a:pt x="31072" y="24426"/>
                  </a:cubicBezTo>
                  <a:cubicBezTo>
                    <a:pt x="28185" y="28925"/>
                    <a:pt x="25527" y="33549"/>
                    <a:pt x="22933" y="38215"/>
                  </a:cubicBezTo>
                  <a:cubicBezTo>
                    <a:pt x="22556" y="38906"/>
                    <a:pt x="22180" y="39575"/>
                    <a:pt x="21803" y="40245"/>
                  </a:cubicBezTo>
                  <a:cubicBezTo>
                    <a:pt x="20527" y="42567"/>
                    <a:pt x="19271" y="44890"/>
                    <a:pt x="18016" y="47233"/>
                  </a:cubicBezTo>
                  <a:cubicBezTo>
                    <a:pt x="18016" y="47254"/>
                    <a:pt x="17995" y="47296"/>
                    <a:pt x="17974" y="47317"/>
                  </a:cubicBezTo>
                  <a:cubicBezTo>
                    <a:pt x="17597" y="48028"/>
                    <a:pt x="17221" y="48740"/>
                    <a:pt x="16844" y="49451"/>
                  </a:cubicBezTo>
                  <a:cubicBezTo>
                    <a:pt x="15024" y="52945"/>
                    <a:pt x="13287" y="56502"/>
                    <a:pt x="11529" y="60018"/>
                  </a:cubicBezTo>
                  <a:cubicBezTo>
                    <a:pt x="11383" y="60310"/>
                    <a:pt x="11216" y="60603"/>
                    <a:pt x="11069" y="60896"/>
                  </a:cubicBezTo>
                  <a:cubicBezTo>
                    <a:pt x="10881" y="61294"/>
                    <a:pt x="10693" y="61691"/>
                    <a:pt x="10483" y="62068"/>
                  </a:cubicBezTo>
                  <a:lnTo>
                    <a:pt x="10483" y="62089"/>
                  </a:lnTo>
                  <a:cubicBezTo>
                    <a:pt x="9500" y="64056"/>
                    <a:pt x="8496" y="66044"/>
                    <a:pt x="7491" y="68010"/>
                  </a:cubicBezTo>
                  <a:lnTo>
                    <a:pt x="7491" y="68031"/>
                  </a:lnTo>
                  <a:cubicBezTo>
                    <a:pt x="7136" y="68743"/>
                    <a:pt x="6780" y="69454"/>
                    <a:pt x="6424" y="70166"/>
                  </a:cubicBezTo>
                  <a:cubicBezTo>
                    <a:pt x="4771" y="73451"/>
                    <a:pt x="3160" y="76736"/>
                    <a:pt x="1612" y="80062"/>
                  </a:cubicBezTo>
                  <a:cubicBezTo>
                    <a:pt x="1089" y="81192"/>
                    <a:pt x="607" y="82343"/>
                    <a:pt x="210" y="83515"/>
                  </a:cubicBezTo>
                  <a:cubicBezTo>
                    <a:pt x="1" y="84122"/>
                    <a:pt x="22" y="84163"/>
                    <a:pt x="566" y="84477"/>
                  </a:cubicBezTo>
                  <a:cubicBezTo>
                    <a:pt x="691" y="84561"/>
                    <a:pt x="817" y="84624"/>
                    <a:pt x="942" y="84687"/>
                  </a:cubicBezTo>
                  <a:cubicBezTo>
                    <a:pt x="1005" y="84707"/>
                    <a:pt x="1047" y="84749"/>
                    <a:pt x="1110" y="84770"/>
                  </a:cubicBezTo>
                  <a:cubicBezTo>
                    <a:pt x="2030" y="85231"/>
                    <a:pt x="2930" y="85691"/>
                    <a:pt x="3851" y="86130"/>
                  </a:cubicBezTo>
                  <a:cubicBezTo>
                    <a:pt x="4415" y="86402"/>
                    <a:pt x="4959" y="86674"/>
                    <a:pt x="5524" y="86946"/>
                  </a:cubicBezTo>
                  <a:cubicBezTo>
                    <a:pt x="5775" y="87072"/>
                    <a:pt x="6027" y="87197"/>
                    <a:pt x="6299" y="87323"/>
                  </a:cubicBezTo>
                  <a:cubicBezTo>
                    <a:pt x="7324" y="87846"/>
                    <a:pt x="8370" y="88327"/>
                    <a:pt x="9437" y="88788"/>
                  </a:cubicBezTo>
                  <a:cubicBezTo>
                    <a:pt x="9815" y="88942"/>
                    <a:pt x="10079" y="89028"/>
                    <a:pt x="10287" y="89028"/>
                  </a:cubicBezTo>
                  <a:cubicBezTo>
                    <a:pt x="10644" y="89028"/>
                    <a:pt x="10836" y="88775"/>
                    <a:pt x="11153" y="88181"/>
                  </a:cubicBezTo>
                  <a:cubicBezTo>
                    <a:pt x="11362" y="87762"/>
                    <a:pt x="11571" y="87365"/>
                    <a:pt x="11781" y="86946"/>
                  </a:cubicBezTo>
                  <a:cubicBezTo>
                    <a:pt x="12597" y="85398"/>
                    <a:pt x="13413" y="83850"/>
                    <a:pt x="14229" y="82301"/>
                  </a:cubicBezTo>
                  <a:cubicBezTo>
                    <a:pt x="14605" y="81569"/>
                    <a:pt x="15003" y="80837"/>
                    <a:pt x="15379" y="80104"/>
                  </a:cubicBezTo>
                  <a:cubicBezTo>
                    <a:pt x="15861" y="79205"/>
                    <a:pt x="16342" y="78284"/>
                    <a:pt x="16823" y="77363"/>
                  </a:cubicBezTo>
                  <a:cubicBezTo>
                    <a:pt x="17032" y="76945"/>
                    <a:pt x="17283" y="76505"/>
                    <a:pt x="17493" y="76066"/>
                  </a:cubicBezTo>
                  <a:cubicBezTo>
                    <a:pt x="17848" y="75375"/>
                    <a:pt x="18225" y="74664"/>
                    <a:pt x="18581" y="73974"/>
                  </a:cubicBezTo>
                  <a:cubicBezTo>
                    <a:pt x="20694" y="69873"/>
                    <a:pt x="22807" y="65751"/>
                    <a:pt x="24962" y="61671"/>
                  </a:cubicBezTo>
                  <a:cubicBezTo>
                    <a:pt x="24983" y="61629"/>
                    <a:pt x="25004" y="61587"/>
                    <a:pt x="25025" y="61545"/>
                  </a:cubicBezTo>
                  <a:cubicBezTo>
                    <a:pt x="25381" y="60896"/>
                    <a:pt x="25737" y="60248"/>
                    <a:pt x="26071" y="59599"/>
                  </a:cubicBezTo>
                  <a:cubicBezTo>
                    <a:pt x="27055" y="57779"/>
                    <a:pt x="28038" y="55979"/>
                    <a:pt x="29022" y="54180"/>
                  </a:cubicBezTo>
                  <a:cubicBezTo>
                    <a:pt x="29377" y="53510"/>
                    <a:pt x="29754" y="52841"/>
                    <a:pt x="30131" y="52171"/>
                  </a:cubicBezTo>
                  <a:cubicBezTo>
                    <a:pt x="32181" y="48447"/>
                    <a:pt x="34294" y="44743"/>
                    <a:pt x="36470" y="41061"/>
                  </a:cubicBezTo>
                  <a:cubicBezTo>
                    <a:pt x="36491" y="41040"/>
                    <a:pt x="36491" y="40998"/>
                    <a:pt x="36512" y="40977"/>
                  </a:cubicBezTo>
                  <a:lnTo>
                    <a:pt x="36512" y="40956"/>
                  </a:lnTo>
                  <a:cubicBezTo>
                    <a:pt x="36910" y="40308"/>
                    <a:pt x="37307" y="39638"/>
                    <a:pt x="37705" y="38968"/>
                  </a:cubicBezTo>
                  <a:cubicBezTo>
                    <a:pt x="38981" y="36813"/>
                    <a:pt x="40278" y="34679"/>
                    <a:pt x="41576" y="32566"/>
                  </a:cubicBezTo>
                  <a:cubicBezTo>
                    <a:pt x="42015" y="31854"/>
                    <a:pt x="42455" y="31164"/>
                    <a:pt x="42894" y="30452"/>
                  </a:cubicBezTo>
                  <a:cubicBezTo>
                    <a:pt x="44589" y="27711"/>
                    <a:pt x="46346" y="24971"/>
                    <a:pt x="48146" y="22250"/>
                  </a:cubicBezTo>
                  <a:cubicBezTo>
                    <a:pt x="49025" y="20911"/>
                    <a:pt x="49945" y="19614"/>
                    <a:pt x="50950" y="18359"/>
                  </a:cubicBezTo>
                  <a:cubicBezTo>
                    <a:pt x="51368" y="17815"/>
                    <a:pt x="51828" y="17312"/>
                    <a:pt x="52289" y="16810"/>
                  </a:cubicBezTo>
                  <a:lnTo>
                    <a:pt x="52289" y="16789"/>
                  </a:lnTo>
                  <a:cubicBezTo>
                    <a:pt x="52895" y="16141"/>
                    <a:pt x="53502" y="15513"/>
                    <a:pt x="54172" y="14906"/>
                  </a:cubicBezTo>
                  <a:cubicBezTo>
                    <a:pt x="54255" y="14823"/>
                    <a:pt x="54360" y="14739"/>
                    <a:pt x="54465" y="14655"/>
                  </a:cubicBezTo>
                  <a:cubicBezTo>
                    <a:pt x="54862" y="14299"/>
                    <a:pt x="55281" y="13944"/>
                    <a:pt x="55741" y="13609"/>
                  </a:cubicBezTo>
                  <a:cubicBezTo>
                    <a:pt x="56118" y="13337"/>
                    <a:pt x="56515" y="13065"/>
                    <a:pt x="56913" y="12835"/>
                  </a:cubicBezTo>
                  <a:cubicBezTo>
                    <a:pt x="57310" y="12605"/>
                    <a:pt x="57708" y="12416"/>
                    <a:pt x="58126" y="12270"/>
                  </a:cubicBezTo>
                  <a:cubicBezTo>
                    <a:pt x="58628" y="12082"/>
                    <a:pt x="59152" y="11998"/>
                    <a:pt x="59675" y="11977"/>
                  </a:cubicBezTo>
                  <a:lnTo>
                    <a:pt x="60051" y="11977"/>
                  </a:lnTo>
                  <a:cubicBezTo>
                    <a:pt x="61244" y="11998"/>
                    <a:pt x="62311" y="12793"/>
                    <a:pt x="62688" y="13923"/>
                  </a:cubicBezTo>
                  <a:cubicBezTo>
                    <a:pt x="62729" y="14048"/>
                    <a:pt x="62771" y="14174"/>
                    <a:pt x="62792" y="14299"/>
                  </a:cubicBezTo>
                  <a:cubicBezTo>
                    <a:pt x="62918" y="14969"/>
                    <a:pt x="62939" y="15639"/>
                    <a:pt x="62855" y="16287"/>
                  </a:cubicBezTo>
                  <a:cubicBezTo>
                    <a:pt x="62855" y="16392"/>
                    <a:pt x="62834" y="16517"/>
                    <a:pt x="62813" y="16622"/>
                  </a:cubicBezTo>
                  <a:cubicBezTo>
                    <a:pt x="62667" y="17919"/>
                    <a:pt x="62395" y="19196"/>
                    <a:pt x="61976" y="20430"/>
                  </a:cubicBezTo>
                  <a:cubicBezTo>
                    <a:pt x="61725" y="21204"/>
                    <a:pt x="61432" y="21978"/>
                    <a:pt x="61118" y="22753"/>
                  </a:cubicBezTo>
                  <a:cubicBezTo>
                    <a:pt x="61014" y="23025"/>
                    <a:pt x="60888" y="23297"/>
                    <a:pt x="60763" y="23569"/>
                  </a:cubicBezTo>
                  <a:cubicBezTo>
                    <a:pt x="60428" y="24385"/>
                    <a:pt x="60072" y="25180"/>
                    <a:pt x="59716" y="25975"/>
                  </a:cubicBezTo>
                  <a:cubicBezTo>
                    <a:pt x="59382" y="26665"/>
                    <a:pt x="59068" y="27356"/>
                    <a:pt x="58754" y="28046"/>
                  </a:cubicBezTo>
                  <a:lnTo>
                    <a:pt x="58733" y="28046"/>
                  </a:lnTo>
                  <a:cubicBezTo>
                    <a:pt x="58294" y="28988"/>
                    <a:pt x="57833" y="29929"/>
                    <a:pt x="57373" y="30871"/>
                  </a:cubicBezTo>
                  <a:cubicBezTo>
                    <a:pt x="56934" y="31750"/>
                    <a:pt x="56515" y="32629"/>
                    <a:pt x="56097" y="33528"/>
                  </a:cubicBezTo>
                  <a:cubicBezTo>
                    <a:pt x="55846" y="34093"/>
                    <a:pt x="55867" y="34177"/>
                    <a:pt x="56390" y="34533"/>
                  </a:cubicBezTo>
                  <a:cubicBezTo>
                    <a:pt x="56578" y="34679"/>
                    <a:pt x="56766" y="34805"/>
                    <a:pt x="56955" y="34951"/>
                  </a:cubicBezTo>
                  <a:cubicBezTo>
                    <a:pt x="57206" y="35139"/>
                    <a:pt x="57457" y="35307"/>
                    <a:pt x="57750" y="35453"/>
                  </a:cubicBezTo>
                  <a:cubicBezTo>
                    <a:pt x="58105" y="35642"/>
                    <a:pt x="58482" y="35830"/>
                    <a:pt x="58859" y="36018"/>
                  </a:cubicBezTo>
                  <a:cubicBezTo>
                    <a:pt x="59926" y="36562"/>
                    <a:pt x="61014" y="37064"/>
                    <a:pt x="62123" y="37504"/>
                  </a:cubicBezTo>
                  <a:cubicBezTo>
                    <a:pt x="62667" y="37734"/>
                    <a:pt x="63211" y="37901"/>
                    <a:pt x="63776" y="38006"/>
                  </a:cubicBezTo>
                  <a:cubicBezTo>
                    <a:pt x="63856" y="38025"/>
                    <a:pt x="63938" y="38034"/>
                    <a:pt x="64018" y="38034"/>
                  </a:cubicBezTo>
                  <a:cubicBezTo>
                    <a:pt x="64375" y="38034"/>
                    <a:pt x="64714" y="37849"/>
                    <a:pt x="64885" y="37525"/>
                  </a:cubicBezTo>
                  <a:cubicBezTo>
                    <a:pt x="64989" y="37336"/>
                    <a:pt x="65094" y="37169"/>
                    <a:pt x="65178" y="36981"/>
                  </a:cubicBezTo>
                  <a:cubicBezTo>
                    <a:pt x="65952" y="35453"/>
                    <a:pt x="66705" y="33905"/>
                    <a:pt x="67416" y="32357"/>
                  </a:cubicBezTo>
                  <a:cubicBezTo>
                    <a:pt x="67751" y="31624"/>
                    <a:pt x="68086" y="30871"/>
                    <a:pt x="68421" y="30118"/>
                  </a:cubicBezTo>
                  <a:cubicBezTo>
                    <a:pt x="69571" y="27460"/>
                    <a:pt x="70660" y="24782"/>
                    <a:pt x="71664" y="22083"/>
                  </a:cubicBezTo>
                  <a:cubicBezTo>
                    <a:pt x="71831" y="21644"/>
                    <a:pt x="71978" y="21204"/>
                    <a:pt x="72103" y="20765"/>
                  </a:cubicBezTo>
                  <a:cubicBezTo>
                    <a:pt x="72354" y="19928"/>
                    <a:pt x="72543" y="19091"/>
                    <a:pt x="72752" y="18254"/>
                  </a:cubicBezTo>
                  <a:cubicBezTo>
                    <a:pt x="72773" y="18191"/>
                    <a:pt x="72773" y="18149"/>
                    <a:pt x="72794" y="18087"/>
                  </a:cubicBezTo>
                  <a:cubicBezTo>
                    <a:pt x="73338" y="15994"/>
                    <a:pt x="73505" y="13797"/>
                    <a:pt x="73296" y="11642"/>
                  </a:cubicBezTo>
                  <a:cubicBezTo>
                    <a:pt x="73275" y="11307"/>
                    <a:pt x="73212" y="10973"/>
                    <a:pt x="73170" y="10659"/>
                  </a:cubicBezTo>
                  <a:cubicBezTo>
                    <a:pt x="73003" y="9613"/>
                    <a:pt x="72689" y="8587"/>
                    <a:pt x="72292" y="7604"/>
                  </a:cubicBezTo>
                  <a:cubicBezTo>
                    <a:pt x="71538" y="5846"/>
                    <a:pt x="70325" y="4340"/>
                    <a:pt x="68797" y="3189"/>
                  </a:cubicBezTo>
                  <a:cubicBezTo>
                    <a:pt x="67061" y="1934"/>
                    <a:pt x="65094" y="1034"/>
                    <a:pt x="63022" y="553"/>
                  </a:cubicBezTo>
                  <a:cubicBezTo>
                    <a:pt x="61934" y="260"/>
                    <a:pt x="60805" y="92"/>
                    <a:pt x="59675" y="50"/>
                  </a:cubicBezTo>
                  <a:lnTo>
                    <a:pt x="59675" y="30"/>
                  </a:lnTo>
                  <a:cubicBezTo>
                    <a:pt x="59356" y="10"/>
                    <a:pt x="59037" y="1"/>
                    <a:pt x="58719"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1"/>
            <p:cNvSpPr/>
            <p:nvPr/>
          </p:nvSpPr>
          <p:spPr>
            <a:xfrm>
              <a:off x="4903211" y="4071679"/>
              <a:ext cx="534250" cy="268495"/>
            </a:xfrm>
            <a:custGeom>
              <a:avLst/>
              <a:gdLst/>
              <a:ahLst/>
              <a:cxnLst/>
              <a:rect l="l" t="t" r="r" b="b"/>
              <a:pathLst>
                <a:path w="20861" h="10484" extrusionOk="0">
                  <a:moveTo>
                    <a:pt x="20861" y="0"/>
                  </a:moveTo>
                  <a:lnTo>
                    <a:pt x="20861" y="0"/>
                  </a:lnTo>
                  <a:cubicBezTo>
                    <a:pt x="19459" y="523"/>
                    <a:pt x="18057" y="1047"/>
                    <a:pt x="16676" y="1591"/>
                  </a:cubicBezTo>
                  <a:cubicBezTo>
                    <a:pt x="11466" y="3725"/>
                    <a:pt x="6319" y="5985"/>
                    <a:pt x="1172" y="8265"/>
                  </a:cubicBezTo>
                  <a:cubicBezTo>
                    <a:pt x="1172" y="8286"/>
                    <a:pt x="1151" y="8328"/>
                    <a:pt x="1130" y="8349"/>
                  </a:cubicBezTo>
                  <a:cubicBezTo>
                    <a:pt x="753" y="9060"/>
                    <a:pt x="377" y="9772"/>
                    <a:pt x="0" y="10483"/>
                  </a:cubicBezTo>
                  <a:cubicBezTo>
                    <a:pt x="126" y="10462"/>
                    <a:pt x="230" y="10399"/>
                    <a:pt x="335" y="10358"/>
                  </a:cubicBezTo>
                  <a:cubicBezTo>
                    <a:pt x="4394" y="8579"/>
                    <a:pt x="8411" y="6780"/>
                    <a:pt x="12491" y="5064"/>
                  </a:cubicBezTo>
                  <a:cubicBezTo>
                    <a:pt x="14877" y="4039"/>
                    <a:pt x="17262" y="2992"/>
                    <a:pt x="19668" y="2009"/>
                  </a:cubicBezTo>
                  <a:lnTo>
                    <a:pt x="19668" y="1988"/>
                  </a:lnTo>
                  <a:cubicBezTo>
                    <a:pt x="20066" y="1340"/>
                    <a:pt x="20463" y="670"/>
                    <a:pt x="20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1"/>
            <p:cNvSpPr/>
            <p:nvPr/>
          </p:nvSpPr>
          <p:spPr>
            <a:xfrm>
              <a:off x="5030185" y="3853584"/>
              <a:ext cx="540166" cy="250799"/>
            </a:xfrm>
            <a:custGeom>
              <a:avLst/>
              <a:gdLst/>
              <a:ahLst/>
              <a:cxnLst/>
              <a:rect l="l" t="t" r="r" b="b"/>
              <a:pathLst>
                <a:path w="21092" h="9793" extrusionOk="0">
                  <a:moveTo>
                    <a:pt x="21092" y="0"/>
                  </a:moveTo>
                  <a:cubicBezTo>
                    <a:pt x="20987" y="42"/>
                    <a:pt x="20904" y="84"/>
                    <a:pt x="20820" y="105"/>
                  </a:cubicBezTo>
                  <a:cubicBezTo>
                    <a:pt x="14250" y="2658"/>
                    <a:pt x="7785" y="5378"/>
                    <a:pt x="1131" y="7763"/>
                  </a:cubicBezTo>
                  <a:cubicBezTo>
                    <a:pt x="754" y="8454"/>
                    <a:pt x="378" y="9123"/>
                    <a:pt x="1" y="9793"/>
                  </a:cubicBezTo>
                  <a:cubicBezTo>
                    <a:pt x="210" y="9751"/>
                    <a:pt x="378" y="9688"/>
                    <a:pt x="566" y="9625"/>
                  </a:cubicBezTo>
                  <a:cubicBezTo>
                    <a:pt x="7073" y="7303"/>
                    <a:pt x="13455" y="4771"/>
                    <a:pt x="19774" y="2114"/>
                  </a:cubicBezTo>
                  <a:cubicBezTo>
                    <a:pt x="20213" y="1402"/>
                    <a:pt x="20653" y="712"/>
                    <a:pt x="210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1"/>
            <p:cNvSpPr/>
            <p:nvPr/>
          </p:nvSpPr>
          <p:spPr>
            <a:xfrm>
              <a:off x="4636355" y="4600039"/>
              <a:ext cx="503185" cy="270621"/>
            </a:xfrm>
            <a:custGeom>
              <a:avLst/>
              <a:gdLst/>
              <a:ahLst/>
              <a:cxnLst/>
              <a:rect l="l" t="t" r="r" b="b"/>
              <a:pathLst>
                <a:path w="19648" h="10567" extrusionOk="0">
                  <a:moveTo>
                    <a:pt x="19647" y="0"/>
                  </a:moveTo>
                  <a:lnTo>
                    <a:pt x="19647" y="0"/>
                  </a:lnTo>
                  <a:cubicBezTo>
                    <a:pt x="13454" y="2783"/>
                    <a:pt x="7302" y="5712"/>
                    <a:pt x="1067" y="8411"/>
                  </a:cubicBezTo>
                  <a:lnTo>
                    <a:pt x="1067" y="8432"/>
                  </a:lnTo>
                  <a:cubicBezTo>
                    <a:pt x="712" y="9144"/>
                    <a:pt x="356" y="9855"/>
                    <a:pt x="0" y="10567"/>
                  </a:cubicBezTo>
                  <a:cubicBezTo>
                    <a:pt x="126" y="10504"/>
                    <a:pt x="251" y="10462"/>
                    <a:pt x="398" y="10378"/>
                  </a:cubicBezTo>
                  <a:cubicBezTo>
                    <a:pt x="3160" y="9165"/>
                    <a:pt x="5921" y="7930"/>
                    <a:pt x="8683" y="6717"/>
                  </a:cubicBezTo>
                  <a:cubicBezTo>
                    <a:pt x="12031" y="5273"/>
                    <a:pt x="15274" y="3641"/>
                    <a:pt x="18538" y="2072"/>
                  </a:cubicBezTo>
                  <a:cubicBezTo>
                    <a:pt x="18559" y="2030"/>
                    <a:pt x="18580" y="1988"/>
                    <a:pt x="18601" y="1946"/>
                  </a:cubicBezTo>
                  <a:cubicBezTo>
                    <a:pt x="18957" y="1297"/>
                    <a:pt x="19313" y="628"/>
                    <a:pt x="19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1"/>
            <p:cNvSpPr/>
            <p:nvPr/>
          </p:nvSpPr>
          <p:spPr>
            <a:xfrm>
              <a:off x="5267590" y="3504212"/>
              <a:ext cx="543367" cy="195071"/>
            </a:xfrm>
            <a:custGeom>
              <a:avLst/>
              <a:gdLst/>
              <a:ahLst/>
              <a:cxnLst/>
              <a:rect l="l" t="t" r="r" b="b"/>
              <a:pathLst>
                <a:path w="21217" h="7617" extrusionOk="0">
                  <a:moveTo>
                    <a:pt x="21217" y="0"/>
                  </a:moveTo>
                  <a:cubicBezTo>
                    <a:pt x="20568" y="42"/>
                    <a:pt x="19940" y="105"/>
                    <a:pt x="19292" y="210"/>
                  </a:cubicBezTo>
                  <a:cubicBezTo>
                    <a:pt x="13056" y="1256"/>
                    <a:pt x="7177" y="3076"/>
                    <a:pt x="1486" y="5336"/>
                  </a:cubicBezTo>
                  <a:cubicBezTo>
                    <a:pt x="984" y="6089"/>
                    <a:pt x="481" y="6842"/>
                    <a:pt x="0" y="7616"/>
                  </a:cubicBezTo>
                  <a:cubicBezTo>
                    <a:pt x="3222" y="6236"/>
                    <a:pt x="6507" y="5043"/>
                    <a:pt x="9876" y="4039"/>
                  </a:cubicBezTo>
                  <a:cubicBezTo>
                    <a:pt x="13161" y="3076"/>
                    <a:pt x="16425" y="2114"/>
                    <a:pt x="19878" y="1549"/>
                  </a:cubicBezTo>
                  <a:cubicBezTo>
                    <a:pt x="20296" y="1005"/>
                    <a:pt x="20756" y="502"/>
                    <a:pt x="21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1"/>
            <p:cNvSpPr/>
            <p:nvPr/>
          </p:nvSpPr>
          <p:spPr>
            <a:xfrm>
              <a:off x="4740306" y="4409808"/>
              <a:ext cx="503185" cy="253488"/>
            </a:xfrm>
            <a:custGeom>
              <a:avLst/>
              <a:gdLst/>
              <a:ahLst/>
              <a:cxnLst/>
              <a:rect l="l" t="t" r="r" b="b"/>
              <a:pathLst>
                <a:path w="19648" h="9898" extrusionOk="0">
                  <a:moveTo>
                    <a:pt x="19627" y="0"/>
                  </a:moveTo>
                  <a:cubicBezTo>
                    <a:pt x="13412" y="2574"/>
                    <a:pt x="7282" y="5315"/>
                    <a:pt x="1046" y="7847"/>
                  </a:cubicBezTo>
                  <a:cubicBezTo>
                    <a:pt x="900" y="8139"/>
                    <a:pt x="733" y="8432"/>
                    <a:pt x="586" y="8725"/>
                  </a:cubicBezTo>
                  <a:cubicBezTo>
                    <a:pt x="398" y="9123"/>
                    <a:pt x="210" y="9520"/>
                    <a:pt x="0" y="9897"/>
                  </a:cubicBezTo>
                  <a:cubicBezTo>
                    <a:pt x="126" y="9876"/>
                    <a:pt x="251" y="9813"/>
                    <a:pt x="398" y="9751"/>
                  </a:cubicBezTo>
                  <a:cubicBezTo>
                    <a:pt x="6508" y="7303"/>
                    <a:pt x="12554" y="4708"/>
                    <a:pt x="18539" y="2009"/>
                  </a:cubicBezTo>
                  <a:cubicBezTo>
                    <a:pt x="18894" y="1339"/>
                    <a:pt x="19271" y="670"/>
                    <a:pt x="19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1"/>
            <p:cNvSpPr/>
            <p:nvPr/>
          </p:nvSpPr>
          <p:spPr>
            <a:xfrm>
              <a:off x="4471836" y="4968157"/>
              <a:ext cx="475859" cy="276537"/>
            </a:xfrm>
            <a:custGeom>
              <a:avLst/>
              <a:gdLst/>
              <a:ahLst/>
              <a:cxnLst/>
              <a:rect l="l" t="t" r="r" b="b"/>
              <a:pathLst>
                <a:path w="18581" h="10798" extrusionOk="0">
                  <a:moveTo>
                    <a:pt x="18581" y="1"/>
                  </a:moveTo>
                  <a:lnTo>
                    <a:pt x="18581" y="1"/>
                  </a:lnTo>
                  <a:cubicBezTo>
                    <a:pt x="16216" y="1130"/>
                    <a:pt x="13831" y="2239"/>
                    <a:pt x="11488" y="3453"/>
                  </a:cubicBezTo>
                  <a:cubicBezTo>
                    <a:pt x="7700" y="5441"/>
                    <a:pt x="3955" y="7512"/>
                    <a:pt x="210" y="9542"/>
                  </a:cubicBezTo>
                  <a:cubicBezTo>
                    <a:pt x="1" y="10149"/>
                    <a:pt x="22" y="10190"/>
                    <a:pt x="566" y="10504"/>
                  </a:cubicBezTo>
                  <a:cubicBezTo>
                    <a:pt x="691" y="10588"/>
                    <a:pt x="817" y="10651"/>
                    <a:pt x="942" y="10714"/>
                  </a:cubicBezTo>
                  <a:cubicBezTo>
                    <a:pt x="1005" y="10734"/>
                    <a:pt x="1047" y="10776"/>
                    <a:pt x="1110" y="10797"/>
                  </a:cubicBezTo>
                  <a:cubicBezTo>
                    <a:pt x="6550" y="7889"/>
                    <a:pt x="11927" y="4792"/>
                    <a:pt x="17493" y="2093"/>
                  </a:cubicBezTo>
                  <a:cubicBezTo>
                    <a:pt x="17848" y="1402"/>
                    <a:pt x="18225" y="691"/>
                    <a:pt x="18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1"/>
            <p:cNvSpPr/>
            <p:nvPr/>
          </p:nvSpPr>
          <p:spPr>
            <a:xfrm>
              <a:off x="5417613" y="3396164"/>
              <a:ext cx="481750" cy="84487"/>
            </a:xfrm>
            <a:custGeom>
              <a:avLst/>
              <a:gdLst/>
              <a:ahLst/>
              <a:cxnLst/>
              <a:rect l="l" t="t" r="r" b="b"/>
              <a:pathLst>
                <a:path w="18811" h="3299" extrusionOk="0">
                  <a:moveTo>
                    <a:pt x="11054" y="1"/>
                  </a:moveTo>
                  <a:cubicBezTo>
                    <a:pt x="7796" y="1"/>
                    <a:pt x="4631" y="473"/>
                    <a:pt x="1528" y="1269"/>
                  </a:cubicBezTo>
                  <a:cubicBezTo>
                    <a:pt x="1005" y="1939"/>
                    <a:pt x="503" y="2608"/>
                    <a:pt x="1" y="3299"/>
                  </a:cubicBezTo>
                  <a:cubicBezTo>
                    <a:pt x="273" y="3215"/>
                    <a:pt x="524" y="3131"/>
                    <a:pt x="775" y="3048"/>
                  </a:cubicBezTo>
                  <a:cubicBezTo>
                    <a:pt x="4226" y="2061"/>
                    <a:pt x="7763" y="1481"/>
                    <a:pt x="11416" y="1481"/>
                  </a:cubicBezTo>
                  <a:cubicBezTo>
                    <a:pt x="12878" y="1481"/>
                    <a:pt x="14359" y="1574"/>
                    <a:pt x="15861" y="1771"/>
                  </a:cubicBezTo>
                  <a:cubicBezTo>
                    <a:pt x="16426" y="1834"/>
                    <a:pt x="16991" y="1939"/>
                    <a:pt x="17535" y="2064"/>
                  </a:cubicBezTo>
                  <a:cubicBezTo>
                    <a:pt x="17932" y="1708"/>
                    <a:pt x="18351" y="1353"/>
                    <a:pt x="18811" y="1018"/>
                  </a:cubicBezTo>
                  <a:cubicBezTo>
                    <a:pt x="18706" y="997"/>
                    <a:pt x="18623" y="955"/>
                    <a:pt x="18560" y="913"/>
                  </a:cubicBezTo>
                  <a:cubicBezTo>
                    <a:pt x="18016" y="788"/>
                    <a:pt x="17535" y="683"/>
                    <a:pt x="17053" y="579"/>
                  </a:cubicBezTo>
                  <a:cubicBezTo>
                    <a:pt x="16781" y="516"/>
                    <a:pt x="16530" y="453"/>
                    <a:pt x="16258" y="411"/>
                  </a:cubicBezTo>
                  <a:cubicBezTo>
                    <a:pt x="14495" y="131"/>
                    <a:pt x="12762" y="1"/>
                    <a:pt x="1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1"/>
            <p:cNvSpPr/>
            <p:nvPr/>
          </p:nvSpPr>
          <p:spPr>
            <a:xfrm>
              <a:off x="6037068" y="3268421"/>
              <a:ext cx="308677" cy="387992"/>
            </a:xfrm>
            <a:custGeom>
              <a:avLst/>
              <a:gdLst/>
              <a:ahLst/>
              <a:cxnLst/>
              <a:rect l="l" t="t" r="r" b="b"/>
              <a:pathLst>
                <a:path w="12053" h="15150" extrusionOk="0">
                  <a:moveTo>
                    <a:pt x="11174" y="1"/>
                  </a:moveTo>
                  <a:cubicBezTo>
                    <a:pt x="11111" y="252"/>
                    <a:pt x="11048" y="482"/>
                    <a:pt x="11027" y="733"/>
                  </a:cubicBezTo>
                  <a:cubicBezTo>
                    <a:pt x="10818" y="2010"/>
                    <a:pt x="10399" y="3265"/>
                    <a:pt x="9751" y="4395"/>
                  </a:cubicBezTo>
                  <a:cubicBezTo>
                    <a:pt x="8181" y="7178"/>
                    <a:pt x="5964" y="9563"/>
                    <a:pt x="3306" y="11342"/>
                  </a:cubicBezTo>
                  <a:cubicBezTo>
                    <a:pt x="2511" y="11865"/>
                    <a:pt x="1674" y="12346"/>
                    <a:pt x="858" y="12827"/>
                  </a:cubicBezTo>
                  <a:cubicBezTo>
                    <a:pt x="607" y="13601"/>
                    <a:pt x="314" y="14375"/>
                    <a:pt x="0" y="15150"/>
                  </a:cubicBezTo>
                  <a:cubicBezTo>
                    <a:pt x="63" y="15129"/>
                    <a:pt x="105" y="15129"/>
                    <a:pt x="147" y="15108"/>
                  </a:cubicBezTo>
                  <a:cubicBezTo>
                    <a:pt x="335" y="15045"/>
                    <a:pt x="503" y="14961"/>
                    <a:pt x="670" y="14857"/>
                  </a:cubicBezTo>
                  <a:cubicBezTo>
                    <a:pt x="2051" y="14124"/>
                    <a:pt x="3369" y="13308"/>
                    <a:pt x="4666" y="12409"/>
                  </a:cubicBezTo>
                  <a:cubicBezTo>
                    <a:pt x="7868" y="10065"/>
                    <a:pt x="10483" y="7199"/>
                    <a:pt x="11885" y="3537"/>
                  </a:cubicBezTo>
                  <a:lnTo>
                    <a:pt x="12052" y="3056"/>
                  </a:lnTo>
                  <a:cubicBezTo>
                    <a:pt x="11885" y="2010"/>
                    <a:pt x="11571" y="984"/>
                    <a:pt x="11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1"/>
            <p:cNvSpPr/>
            <p:nvPr/>
          </p:nvSpPr>
          <p:spPr>
            <a:xfrm>
              <a:off x="6000087" y="3074989"/>
              <a:ext cx="175249" cy="424409"/>
            </a:xfrm>
            <a:custGeom>
              <a:avLst/>
              <a:gdLst/>
              <a:ahLst/>
              <a:cxnLst/>
              <a:rect l="l" t="t" r="r" b="b"/>
              <a:pathLst>
                <a:path w="6843" h="16572" extrusionOk="0">
                  <a:moveTo>
                    <a:pt x="1" y="0"/>
                  </a:moveTo>
                  <a:lnTo>
                    <a:pt x="1" y="0"/>
                  </a:lnTo>
                  <a:cubicBezTo>
                    <a:pt x="2951" y="1402"/>
                    <a:pt x="4792" y="5399"/>
                    <a:pt x="4332" y="9437"/>
                  </a:cubicBezTo>
                  <a:cubicBezTo>
                    <a:pt x="4123" y="10985"/>
                    <a:pt x="3662" y="12471"/>
                    <a:pt x="3014" y="13873"/>
                  </a:cubicBezTo>
                  <a:cubicBezTo>
                    <a:pt x="3055" y="13998"/>
                    <a:pt x="3097" y="14124"/>
                    <a:pt x="3118" y="14249"/>
                  </a:cubicBezTo>
                  <a:cubicBezTo>
                    <a:pt x="3244" y="14919"/>
                    <a:pt x="3265" y="15589"/>
                    <a:pt x="3181" y="16237"/>
                  </a:cubicBezTo>
                  <a:cubicBezTo>
                    <a:pt x="3181" y="16342"/>
                    <a:pt x="3160" y="16467"/>
                    <a:pt x="3139" y="16572"/>
                  </a:cubicBezTo>
                  <a:cubicBezTo>
                    <a:pt x="3307" y="16446"/>
                    <a:pt x="3432" y="16300"/>
                    <a:pt x="3537" y="16133"/>
                  </a:cubicBezTo>
                  <a:cubicBezTo>
                    <a:pt x="3579" y="16049"/>
                    <a:pt x="3641" y="15944"/>
                    <a:pt x="3683" y="15861"/>
                  </a:cubicBezTo>
                  <a:cubicBezTo>
                    <a:pt x="4248" y="14835"/>
                    <a:pt x="4708" y="13789"/>
                    <a:pt x="5064" y="12680"/>
                  </a:cubicBezTo>
                  <a:cubicBezTo>
                    <a:pt x="6843" y="7617"/>
                    <a:pt x="5608" y="3139"/>
                    <a:pt x="3348" y="503"/>
                  </a:cubicBezTo>
                  <a:cubicBezTo>
                    <a:pt x="2260" y="210"/>
                    <a:pt x="1131"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1"/>
            <p:cNvSpPr/>
            <p:nvPr/>
          </p:nvSpPr>
          <p:spPr>
            <a:xfrm>
              <a:off x="5976501" y="3536891"/>
              <a:ext cx="359590" cy="255101"/>
            </a:xfrm>
            <a:custGeom>
              <a:avLst/>
              <a:gdLst/>
              <a:ahLst/>
              <a:cxnLst/>
              <a:rect l="l" t="t" r="r" b="b"/>
              <a:pathLst>
                <a:path w="14041" h="9961" extrusionOk="0">
                  <a:moveTo>
                    <a:pt x="14041" y="1"/>
                  </a:moveTo>
                  <a:lnTo>
                    <a:pt x="14041" y="1"/>
                  </a:lnTo>
                  <a:cubicBezTo>
                    <a:pt x="12702" y="1319"/>
                    <a:pt x="11132" y="2365"/>
                    <a:pt x="9542" y="3369"/>
                  </a:cubicBezTo>
                  <a:cubicBezTo>
                    <a:pt x="6780" y="5064"/>
                    <a:pt x="3914" y="6571"/>
                    <a:pt x="963" y="7889"/>
                  </a:cubicBezTo>
                  <a:cubicBezTo>
                    <a:pt x="650" y="8579"/>
                    <a:pt x="315" y="9270"/>
                    <a:pt x="1" y="9960"/>
                  </a:cubicBezTo>
                  <a:lnTo>
                    <a:pt x="252" y="9960"/>
                  </a:lnTo>
                  <a:cubicBezTo>
                    <a:pt x="399" y="9918"/>
                    <a:pt x="566" y="9877"/>
                    <a:pt x="712" y="9793"/>
                  </a:cubicBezTo>
                  <a:cubicBezTo>
                    <a:pt x="4688" y="8035"/>
                    <a:pt x="8580" y="6110"/>
                    <a:pt x="12095" y="3620"/>
                  </a:cubicBezTo>
                  <a:cubicBezTo>
                    <a:pt x="12513" y="3327"/>
                    <a:pt x="12932" y="3014"/>
                    <a:pt x="13350" y="2679"/>
                  </a:cubicBezTo>
                  <a:lnTo>
                    <a:pt x="13371" y="2679"/>
                  </a:lnTo>
                  <a:cubicBezTo>
                    <a:pt x="13601" y="1842"/>
                    <a:pt x="13811" y="1005"/>
                    <a:pt x="13999" y="168"/>
                  </a:cubicBezTo>
                  <a:cubicBezTo>
                    <a:pt x="14020" y="105"/>
                    <a:pt x="14020" y="63"/>
                    <a:pt x="14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1"/>
            <p:cNvSpPr/>
            <p:nvPr/>
          </p:nvSpPr>
          <p:spPr>
            <a:xfrm>
              <a:off x="4570435" y="5125172"/>
              <a:ext cx="295283" cy="175249"/>
            </a:xfrm>
            <a:custGeom>
              <a:avLst/>
              <a:gdLst/>
              <a:ahLst/>
              <a:cxnLst/>
              <a:rect l="l" t="t" r="r" b="b"/>
              <a:pathLst>
                <a:path w="11530" h="6843" extrusionOk="0">
                  <a:moveTo>
                    <a:pt x="11529" y="0"/>
                  </a:moveTo>
                  <a:lnTo>
                    <a:pt x="11425" y="63"/>
                  </a:lnTo>
                  <a:cubicBezTo>
                    <a:pt x="7721" y="1988"/>
                    <a:pt x="4018" y="3913"/>
                    <a:pt x="335" y="5838"/>
                  </a:cubicBezTo>
                  <a:cubicBezTo>
                    <a:pt x="231" y="5901"/>
                    <a:pt x="105" y="5963"/>
                    <a:pt x="1" y="6026"/>
                  </a:cubicBezTo>
                  <a:cubicBezTo>
                    <a:pt x="565" y="6298"/>
                    <a:pt x="1109" y="6570"/>
                    <a:pt x="1674" y="6842"/>
                  </a:cubicBezTo>
                  <a:cubicBezTo>
                    <a:pt x="4583" y="5294"/>
                    <a:pt x="7470" y="3746"/>
                    <a:pt x="10379" y="2197"/>
                  </a:cubicBezTo>
                  <a:cubicBezTo>
                    <a:pt x="10755" y="1465"/>
                    <a:pt x="11153" y="733"/>
                    <a:pt x="11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1"/>
            <p:cNvSpPr/>
            <p:nvPr/>
          </p:nvSpPr>
          <p:spPr>
            <a:xfrm>
              <a:off x="5778791" y="3105542"/>
              <a:ext cx="221322" cy="282401"/>
            </a:xfrm>
            <a:custGeom>
              <a:avLst/>
              <a:gdLst/>
              <a:ahLst/>
              <a:cxnLst/>
              <a:rect l="l" t="t" r="r" b="b"/>
              <a:pathLst>
                <a:path w="8642" h="11027" extrusionOk="0">
                  <a:moveTo>
                    <a:pt x="1528" y="0"/>
                  </a:moveTo>
                  <a:cubicBezTo>
                    <a:pt x="1214" y="126"/>
                    <a:pt x="900" y="272"/>
                    <a:pt x="607" y="440"/>
                  </a:cubicBezTo>
                  <a:cubicBezTo>
                    <a:pt x="398" y="523"/>
                    <a:pt x="209" y="649"/>
                    <a:pt x="0" y="753"/>
                  </a:cubicBezTo>
                  <a:cubicBezTo>
                    <a:pt x="63" y="1025"/>
                    <a:pt x="251" y="1235"/>
                    <a:pt x="481" y="1339"/>
                  </a:cubicBezTo>
                  <a:cubicBezTo>
                    <a:pt x="691" y="1465"/>
                    <a:pt x="921" y="1548"/>
                    <a:pt x="1109" y="1674"/>
                  </a:cubicBezTo>
                  <a:cubicBezTo>
                    <a:pt x="4248" y="3683"/>
                    <a:pt x="6152" y="6905"/>
                    <a:pt x="7093" y="11027"/>
                  </a:cubicBezTo>
                  <a:cubicBezTo>
                    <a:pt x="7595" y="10839"/>
                    <a:pt x="8119" y="10755"/>
                    <a:pt x="8642" y="10734"/>
                  </a:cubicBezTo>
                  <a:cubicBezTo>
                    <a:pt x="8621" y="10567"/>
                    <a:pt x="8579" y="10378"/>
                    <a:pt x="8537" y="10211"/>
                  </a:cubicBezTo>
                  <a:cubicBezTo>
                    <a:pt x="7972" y="7805"/>
                    <a:pt x="7114" y="5608"/>
                    <a:pt x="5754" y="3766"/>
                  </a:cubicBezTo>
                  <a:cubicBezTo>
                    <a:pt x="4582" y="2176"/>
                    <a:pt x="3222" y="816"/>
                    <a:pt x="1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1"/>
            <p:cNvSpPr/>
            <p:nvPr/>
          </p:nvSpPr>
          <p:spPr>
            <a:xfrm>
              <a:off x="5930428" y="3845005"/>
              <a:ext cx="293670" cy="151150"/>
            </a:xfrm>
            <a:custGeom>
              <a:avLst/>
              <a:gdLst/>
              <a:ahLst/>
              <a:cxnLst/>
              <a:rect l="l" t="t" r="r" b="b"/>
              <a:pathLst>
                <a:path w="11467" h="5902" extrusionOk="0">
                  <a:moveTo>
                    <a:pt x="11467" y="1"/>
                  </a:moveTo>
                  <a:cubicBezTo>
                    <a:pt x="11425" y="22"/>
                    <a:pt x="11383" y="43"/>
                    <a:pt x="11341" y="63"/>
                  </a:cubicBezTo>
                  <a:cubicBezTo>
                    <a:pt x="7826" y="1884"/>
                    <a:pt x="4102" y="3328"/>
                    <a:pt x="356" y="4709"/>
                  </a:cubicBezTo>
                  <a:cubicBezTo>
                    <a:pt x="231" y="4750"/>
                    <a:pt x="105" y="4792"/>
                    <a:pt x="1" y="4834"/>
                  </a:cubicBezTo>
                  <a:cubicBezTo>
                    <a:pt x="252" y="5022"/>
                    <a:pt x="503" y="5190"/>
                    <a:pt x="796" y="5336"/>
                  </a:cubicBezTo>
                  <a:cubicBezTo>
                    <a:pt x="1151" y="5525"/>
                    <a:pt x="1528" y="5713"/>
                    <a:pt x="1905" y="5901"/>
                  </a:cubicBezTo>
                  <a:cubicBezTo>
                    <a:pt x="4834" y="4855"/>
                    <a:pt x="7680" y="3620"/>
                    <a:pt x="10462" y="2240"/>
                  </a:cubicBezTo>
                  <a:cubicBezTo>
                    <a:pt x="10797" y="1486"/>
                    <a:pt x="11132" y="754"/>
                    <a:pt x="1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1"/>
            <p:cNvSpPr/>
            <p:nvPr/>
          </p:nvSpPr>
          <p:spPr>
            <a:xfrm>
              <a:off x="4657253" y="2131849"/>
              <a:ext cx="1129606" cy="2609710"/>
            </a:xfrm>
            <a:custGeom>
              <a:avLst/>
              <a:gdLst/>
              <a:ahLst/>
              <a:cxnLst/>
              <a:rect l="l" t="t" r="r" b="b"/>
              <a:pathLst>
                <a:path w="44108" h="101902" extrusionOk="0">
                  <a:moveTo>
                    <a:pt x="30437" y="0"/>
                  </a:moveTo>
                  <a:cubicBezTo>
                    <a:pt x="29670" y="0"/>
                    <a:pt x="28904" y="56"/>
                    <a:pt x="28142" y="169"/>
                  </a:cubicBezTo>
                  <a:cubicBezTo>
                    <a:pt x="27012" y="316"/>
                    <a:pt x="25904" y="567"/>
                    <a:pt x="24836" y="923"/>
                  </a:cubicBezTo>
                  <a:lnTo>
                    <a:pt x="24816" y="923"/>
                  </a:lnTo>
                  <a:cubicBezTo>
                    <a:pt x="22514" y="1676"/>
                    <a:pt x="20380" y="2952"/>
                    <a:pt x="18643" y="4647"/>
                  </a:cubicBezTo>
                  <a:cubicBezTo>
                    <a:pt x="18413" y="4877"/>
                    <a:pt x="18183" y="5128"/>
                    <a:pt x="17953" y="5379"/>
                  </a:cubicBezTo>
                  <a:cubicBezTo>
                    <a:pt x="17806" y="5568"/>
                    <a:pt x="17660" y="5735"/>
                    <a:pt x="17513" y="5902"/>
                  </a:cubicBezTo>
                  <a:cubicBezTo>
                    <a:pt x="15442" y="8434"/>
                    <a:pt x="13768" y="11280"/>
                    <a:pt x="12596" y="14314"/>
                  </a:cubicBezTo>
                  <a:cubicBezTo>
                    <a:pt x="11655" y="16699"/>
                    <a:pt x="10859" y="19105"/>
                    <a:pt x="10148" y="21553"/>
                  </a:cubicBezTo>
                  <a:cubicBezTo>
                    <a:pt x="9918" y="22348"/>
                    <a:pt x="9688" y="23164"/>
                    <a:pt x="9479" y="24001"/>
                  </a:cubicBezTo>
                  <a:cubicBezTo>
                    <a:pt x="8997" y="25738"/>
                    <a:pt x="8579" y="27496"/>
                    <a:pt x="8160" y="29253"/>
                  </a:cubicBezTo>
                  <a:cubicBezTo>
                    <a:pt x="8014" y="29965"/>
                    <a:pt x="7846" y="30697"/>
                    <a:pt x="7700" y="31408"/>
                  </a:cubicBezTo>
                  <a:lnTo>
                    <a:pt x="7700" y="31429"/>
                  </a:lnTo>
                  <a:cubicBezTo>
                    <a:pt x="7491" y="32308"/>
                    <a:pt x="7323" y="33187"/>
                    <a:pt x="7135" y="34086"/>
                  </a:cubicBezTo>
                  <a:cubicBezTo>
                    <a:pt x="6110" y="39338"/>
                    <a:pt x="5315" y="44611"/>
                    <a:pt x="4624" y="49905"/>
                  </a:cubicBezTo>
                  <a:cubicBezTo>
                    <a:pt x="4520" y="50679"/>
                    <a:pt x="4415" y="51432"/>
                    <a:pt x="4310" y="52206"/>
                  </a:cubicBezTo>
                  <a:cubicBezTo>
                    <a:pt x="3976" y="54822"/>
                    <a:pt x="3662" y="57458"/>
                    <a:pt x="3348" y="60074"/>
                  </a:cubicBezTo>
                  <a:cubicBezTo>
                    <a:pt x="3348" y="60115"/>
                    <a:pt x="3348" y="60157"/>
                    <a:pt x="3348" y="60178"/>
                  </a:cubicBezTo>
                  <a:cubicBezTo>
                    <a:pt x="3243" y="60973"/>
                    <a:pt x="3160" y="61789"/>
                    <a:pt x="3076" y="62584"/>
                  </a:cubicBezTo>
                  <a:cubicBezTo>
                    <a:pt x="2657" y="66518"/>
                    <a:pt x="2323" y="70452"/>
                    <a:pt x="1988" y="74364"/>
                  </a:cubicBezTo>
                  <a:cubicBezTo>
                    <a:pt x="1946" y="74699"/>
                    <a:pt x="1925" y="75013"/>
                    <a:pt x="1883" y="75348"/>
                  </a:cubicBezTo>
                  <a:cubicBezTo>
                    <a:pt x="1862" y="75787"/>
                    <a:pt x="1820" y="76227"/>
                    <a:pt x="1779" y="76666"/>
                  </a:cubicBezTo>
                  <a:cubicBezTo>
                    <a:pt x="1569" y="78884"/>
                    <a:pt x="1360" y="81081"/>
                    <a:pt x="1151" y="83278"/>
                  </a:cubicBezTo>
                  <a:cubicBezTo>
                    <a:pt x="1088" y="84094"/>
                    <a:pt x="1025" y="84889"/>
                    <a:pt x="942" y="85663"/>
                  </a:cubicBezTo>
                  <a:cubicBezTo>
                    <a:pt x="628" y="89325"/>
                    <a:pt x="314" y="92986"/>
                    <a:pt x="105" y="96648"/>
                  </a:cubicBezTo>
                  <a:cubicBezTo>
                    <a:pt x="21" y="97883"/>
                    <a:pt x="0" y="99117"/>
                    <a:pt x="42" y="100372"/>
                  </a:cubicBezTo>
                  <a:cubicBezTo>
                    <a:pt x="84" y="101021"/>
                    <a:pt x="126" y="101042"/>
                    <a:pt x="732" y="101147"/>
                  </a:cubicBezTo>
                  <a:cubicBezTo>
                    <a:pt x="879" y="101168"/>
                    <a:pt x="1025" y="101189"/>
                    <a:pt x="1172" y="101189"/>
                  </a:cubicBezTo>
                  <a:cubicBezTo>
                    <a:pt x="1235" y="101189"/>
                    <a:pt x="1297" y="101209"/>
                    <a:pt x="1360" y="101209"/>
                  </a:cubicBezTo>
                  <a:cubicBezTo>
                    <a:pt x="2365" y="101293"/>
                    <a:pt x="3390" y="101398"/>
                    <a:pt x="4394" y="101481"/>
                  </a:cubicBezTo>
                  <a:cubicBezTo>
                    <a:pt x="5022" y="101523"/>
                    <a:pt x="5629" y="101565"/>
                    <a:pt x="6256" y="101628"/>
                  </a:cubicBezTo>
                  <a:cubicBezTo>
                    <a:pt x="6549" y="101649"/>
                    <a:pt x="6821" y="101670"/>
                    <a:pt x="7114" y="101691"/>
                  </a:cubicBezTo>
                  <a:cubicBezTo>
                    <a:pt x="8265" y="101795"/>
                    <a:pt x="9416" y="101858"/>
                    <a:pt x="10567" y="101900"/>
                  </a:cubicBezTo>
                  <a:cubicBezTo>
                    <a:pt x="10628" y="101901"/>
                    <a:pt x="10687" y="101902"/>
                    <a:pt x="10743" y="101902"/>
                  </a:cubicBezTo>
                  <a:cubicBezTo>
                    <a:pt x="11692" y="101902"/>
                    <a:pt x="11829" y="101715"/>
                    <a:pt x="11948" y="100707"/>
                  </a:cubicBezTo>
                  <a:cubicBezTo>
                    <a:pt x="11989" y="100247"/>
                    <a:pt x="12031" y="99787"/>
                    <a:pt x="12073" y="99326"/>
                  </a:cubicBezTo>
                  <a:cubicBezTo>
                    <a:pt x="12261" y="97590"/>
                    <a:pt x="12471" y="95832"/>
                    <a:pt x="12659" y="94095"/>
                  </a:cubicBezTo>
                  <a:cubicBezTo>
                    <a:pt x="12743" y="93279"/>
                    <a:pt x="12826" y="92463"/>
                    <a:pt x="12931" y="91647"/>
                  </a:cubicBezTo>
                  <a:cubicBezTo>
                    <a:pt x="13036" y="90622"/>
                    <a:pt x="13161" y="89597"/>
                    <a:pt x="13266" y="88572"/>
                  </a:cubicBezTo>
                  <a:cubicBezTo>
                    <a:pt x="13308" y="88090"/>
                    <a:pt x="13370" y="87588"/>
                    <a:pt x="13412" y="87107"/>
                  </a:cubicBezTo>
                  <a:cubicBezTo>
                    <a:pt x="13496" y="86333"/>
                    <a:pt x="13580" y="85559"/>
                    <a:pt x="13663" y="84763"/>
                  </a:cubicBezTo>
                  <a:cubicBezTo>
                    <a:pt x="14124" y="80160"/>
                    <a:pt x="14584" y="75578"/>
                    <a:pt x="15107" y="70975"/>
                  </a:cubicBezTo>
                  <a:cubicBezTo>
                    <a:pt x="15107" y="70933"/>
                    <a:pt x="15107" y="70891"/>
                    <a:pt x="15107" y="70849"/>
                  </a:cubicBezTo>
                  <a:cubicBezTo>
                    <a:pt x="15191" y="70096"/>
                    <a:pt x="15274" y="69364"/>
                    <a:pt x="15379" y="68631"/>
                  </a:cubicBezTo>
                  <a:cubicBezTo>
                    <a:pt x="15609" y="66602"/>
                    <a:pt x="15860" y="64572"/>
                    <a:pt x="16111" y="62522"/>
                  </a:cubicBezTo>
                  <a:cubicBezTo>
                    <a:pt x="16216" y="61768"/>
                    <a:pt x="16321" y="61015"/>
                    <a:pt x="16425" y="60241"/>
                  </a:cubicBezTo>
                  <a:cubicBezTo>
                    <a:pt x="16969" y="56014"/>
                    <a:pt x="17576" y="51809"/>
                    <a:pt x="18245" y="47603"/>
                  </a:cubicBezTo>
                  <a:cubicBezTo>
                    <a:pt x="18266" y="47561"/>
                    <a:pt x="18266" y="47519"/>
                    <a:pt x="18266" y="47478"/>
                  </a:cubicBezTo>
                  <a:cubicBezTo>
                    <a:pt x="18392" y="46724"/>
                    <a:pt x="18518" y="45950"/>
                    <a:pt x="18643" y="45197"/>
                  </a:cubicBezTo>
                  <a:lnTo>
                    <a:pt x="18643" y="45176"/>
                  </a:lnTo>
                  <a:cubicBezTo>
                    <a:pt x="19041" y="42728"/>
                    <a:pt x="19459" y="40259"/>
                    <a:pt x="19898" y="37811"/>
                  </a:cubicBezTo>
                  <a:cubicBezTo>
                    <a:pt x="20045" y="36995"/>
                    <a:pt x="20191" y="36179"/>
                    <a:pt x="20359" y="35384"/>
                  </a:cubicBezTo>
                  <a:cubicBezTo>
                    <a:pt x="20924" y="32182"/>
                    <a:pt x="21551" y="29002"/>
                    <a:pt x="22221" y="25822"/>
                  </a:cubicBezTo>
                  <a:cubicBezTo>
                    <a:pt x="22577" y="24252"/>
                    <a:pt x="22953" y="22683"/>
                    <a:pt x="23414" y="21156"/>
                  </a:cubicBezTo>
                  <a:cubicBezTo>
                    <a:pt x="23623" y="20507"/>
                    <a:pt x="23853" y="19858"/>
                    <a:pt x="24104" y="19231"/>
                  </a:cubicBezTo>
                  <a:lnTo>
                    <a:pt x="24104" y="19210"/>
                  </a:lnTo>
                  <a:cubicBezTo>
                    <a:pt x="24397" y="18394"/>
                    <a:pt x="24753" y="17578"/>
                    <a:pt x="25150" y="16783"/>
                  </a:cubicBezTo>
                  <a:cubicBezTo>
                    <a:pt x="25213" y="16657"/>
                    <a:pt x="25276" y="16552"/>
                    <a:pt x="25339" y="16427"/>
                  </a:cubicBezTo>
                  <a:cubicBezTo>
                    <a:pt x="25590" y="15946"/>
                    <a:pt x="25841" y="15464"/>
                    <a:pt x="26134" y="15004"/>
                  </a:cubicBezTo>
                  <a:cubicBezTo>
                    <a:pt x="26385" y="14586"/>
                    <a:pt x="26657" y="14209"/>
                    <a:pt x="26950" y="13832"/>
                  </a:cubicBezTo>
                  <a:cubicBezTo>
                    <a:pt x="27222" y="13477"/>
                    <a:pt x="27536" y="13163"/>
                    <a:pt x="27870" y="12870"/>
                  </a:cubicBezTo>
                  <a:cubicBezTo>
                    <a:pt x="28268" y="12514"/>
                    <a:pt x="28728" y="12242"/>
                    <a:pt x="29209" y="12033"/>
                  </a:cubicBezTo>
                  <a:cubicBezTo>
                    <a:pt x="29314" y="11970"/>
                    <a:pt x="29440" y="11928"/>
                    <a:pt x="29544" y="11887"/>
                  </a:cubicBezTo>
                  <a:cubicBezTo>
                    <a:pt x="29860" y="11776"/>
                    <a:pt x="30187" y="11722"/>
                    <a:pt x="30511" y="11722"/>
                  </a:cubicBezTo>
                  <a:cubicBezTo>
                    <a:pt x="31348" y="11722"/>
                    <a:pt x="32167" y="12081"/>
                    <a:pt x="32725" y="12744"/>
                  </a:cubicBezTo>
                  <a:cubicBezTo>
                    <a:pt x="32808" y="12849"/>
                    <a:pt x="32892" y="12954"/>
                    <a:pt x="32955" y="13058"/>
                  </a:cubicBezTo>
                  <a:cubicBezTo>
                    <a:pt x="33310" y="13623"/>
                    <a:pt x="33582" y="14230"/>
                    <a:pt x="33750" y="14879"/>
                  </a:cubicBezTo>
                  <a:cubicBezTo>
                    <a:pt x="33771" y="14983"/>
                    <a:pt x="33813" y="15109"/>
                    <a:pt x="33834" y="15213"/>
                  </a:cubicBezTo>
                  <a:cubicBezTo>
                    <a:pt x="34168" y="16469"/>
                    <a:pt x="34378" y="17766"/>
                    <a:pt x="34440" y="19063"/>
                  </a:cubicBezTo>
                  <a:cubicBezTo>
                    <a:pt x="34503" y="19879"/>
                    <a:pt x="34503" y="20695"/>
                    <a:pt x="34503" y="21532"/>
                  </a:cubicBezTo>
                  <a:cubicBezTo>
                    <a:pt x="34482" y="21825"/>
                    <a:pt x="34482" y="22118"/>
                    <a:pt x="34461" y="22432"/>
                  </a:cubicBezTo>
                  <a:cubicBezTo>
                    <a:pt x="34440" y="23311"/>
                    <a:pt x="34399" y="24169"/>
                    <a:pt x="34357" y="25047"/>
                  </a:cubicBezTo>
                  <a:cubicBezTo>
                    <a:pt x="34315" y="25801"/>
                    <a:pt x="34273" y="26575"/>
                    <a:pt x="34231" y="27328"/>
                  </a:cubicBezTo>
                  <a:lnTo>
                    <a:pt x="34210" y="27328"/>
                  </a:lnTo>
                  <a:cubicBezTo>
                    <a:pt x="34147" y="28374"/>
                    <a:pt x="34085" y="29421"/>
                    <a:pt x="33980" y="30467"/>
                  </a:cubicBezTo>
                  <a:cubicBezTo>
                    <a:pt x="33896" y="31429"/>
                    <a:pt x="33813" y="32413"/>
                    <a:pt x="33771" y="33396"/>
                  </a:cubicBezTo>
                  <a:cubicBezTo>
                    <a:pt x="33750" y="34024"/>
                    <a:pt x="33792" y="34086"/>
                    <a:pt x="34399" y="34233"/>
                  </a:cubicBezTo>
                  <a:cubicBezTo>
                    <a:pt x="34629" y="34275"/>
                    <a:pt x="34859" y="34338"/>
                    <a:pt x="35089" y="34400"/>
                  </a:cubicBezTo>
                  <a:cubicBezTo>
                    <a:pt x="35382" y="34484"/>
                    <a:pt x="35696" y="34547"/>
                    <a:pt x="36010" y="34589"/>
                  </a:cubicBezTo>
                  <a:cubicBezTo>
                    <a:pt x="36407" y="34630"/>
                    <a:pt x="36826" y="34672"/>
                    <a:pt x="37244" y="34714"/>
                  </a:cubicBezTo>
                  <a:cubicBezTo>
                    <a:pt x="38437" y="34798"/>
                    <a:pt x="39629" y="34882"/>
                    <a:pt x="40843" y="34882"/>
                  </a:cubicBezTo>
                  <a:cubicBezTo>
                    <a:pt x="40937" y="34885"/>
                    <a:pt x="41032" y="34887"/>
                    <a:pt x="41127" y="34887"/>
                  </a:cubicBezTo>
                  <a:cubicBezTo>
                    <a:pt x="41603" y="34887"/>
                    <a:pt x="42088" y="34843"/>
                    <a:pt x="42559" y="34756"/>
                  </a:cubicBezTo>
                  <a:cubicBezTo>
                    <a:pt x="42998" y="34693"/>
                    <a:pt x="43354" y="34338"/>
                    <a:pt x="43396" y="33898"/>
                  </a:cubicBezTo>
                  <a:cubicBezTo>
                    <a:pt x="43437" y="33689"/>
                    <a:pt x="43458" y="33501"/>
                    <a:pt x="43479" y="33291"/>
                  </a:cubicBezTo>
                  <a:cubicBezTo>
                    <a:pt x="43647" y="31576"/>
                    <a:pt x="43772" y="29860"/>
                    <a:pt x="43877" y="28165"/>
                  </a:cubicBezTo>
                  <a:cubicBezTo>
                    <a:pt x="43919" y="27349"/>
                    <a:pt x="43940" y="26533"/>
                    <a:pt x="43982" y="25717"/>
                  </a:cubicBezTo>
                  <a:cubicBezTo>
                    <a:pt x="44086" y="22830"/>
                    <a:pt x="44107" y="19942"/>
                    <a:pt x="44065" y="17034"/>
                  </a:cubicBezTo>
                  <a:cubicBezTo>
                    <a:pt x="44065" y="16573"/>
                    <a:pt x="44023" y="16113"/>
                    <a:pt x="44002" y="15653"/>
                  </a:cubicBezTo>
                  <a:cubicBezTo>
                    <a:pt x="43919" y="14795"/>
                    <a:pt x="43793" y="13937"/>
                    <a:pt x="43668" y="13079"/>
                  </a:cubicBezTo>
                  <a:cubicBezTo>
                    <a:pt x="43668" y="13016"/>
                    <a:pt x="43668" y="12975"/>
                    <a:pt x="43647" y="12933"/>
                  </a:cubicBezTo>
                  <a:cubicBezTo>
                    <a:pt x="43396" y="10757"/>
                    <a:pt x="42747" y="8664"/>
                    <a:pt x="41764" y="6718"/>
                  </a:cubicBezTo>
                  <a:cubicBezTo>
                    <a:pt x="41617" y="6425"/>
                    <a:pt x="41450" y="6153"/>
                    <a:pt x="41282" y="5861"/>
                  </a:cubicBezTo>
                  <a:cubicBezTo>
                    <a:pt x="40738" y="4961"/>
                    <a:pt x="40090" y="4103"/>
                    <a:pt x="39336" y="3350"/>
                  </a:cubicBezTo>
                  <a:cubicBezTo>
                    <a:pt x="37997" y="1990"/>
                    <a:pt x="36323" y="1027"/>
                    <a:pt x="34482" y="525"/>
                  </a:cubicBezTo>
                  <a:cubicBezTo>
                    <a:pt x="33157" y="177"/>
                    <a:pt x="31797" y="0"/>
                    <a:pt x="30437"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1"/>
            <p:cNvSpPr/>
            <p:nvPr/>
          </p:nvSpPr>
          <p:spPr>
            <a:xfrm>
              <a:off x="4736003" y="3289319"/>
              <a:ext cx="398722" cy="445332"/>
            </a:xfrm>
            <a:custGeom>
              <a:avLst/>
              <a:gdLst/>
              <a:ahLst/>
              <a:cxnLst/>
              <a:rect l="l" t="t" r="r" b="b"/>
              <a:pathLst>
                <a:path w="15569" h="17389" extrusionOk="0">
                  <a:moveTo>
                    <a:pt x="15568" y="1"/>
                  </a:moveTo>
                  <a:lnTo>
                    <a:pt x="15568" y="1"/>
                  </a:lnTo>
                  <a:cubicBezTo>
                    <a:pt x="14459" y="1005"/>
                    <a:pt x="13329" y="1989"/>
                    <a:pt x="12262" y="3014"/>
                  </a:cubicBezTo>
                  <a:cubicBezTo>
                    <a:pt x="8182" y="6906"/>
                    <a:pt x="4227" y="10902"/>
                    <a:pt x="273" y="14878"/>
                  </a:cubicBezTo>
                  <a:cubicBezTo>
                    <a:pt x="273" y="14919"/>
                    <a:pt x="273" y="14961"/>
                    <a:pt x="273" y="14982"/>
                  </a:cubicBezTo>
                  <a:cubicBezTo>
                    <a:pt x="168" y="15777"/>
                    <a:pt x="85" y="16593"/>
                    <a:pt x="1" y="17388"/>
                  </a:cubicBezTo>
                  <a:cubicBezTo>
                    <a:pt x="85" y="17305"/>
                    <a:pt x="168" y="17221"/>
                    <a:pt x="252" y="17137"/>
                  </a:cubicBezTo>
                  <a:cubicBezTo>
                    <a:pt x="3370" y="14020"/>
                    <a:pt x="6466" y="10860"/>
                    <a:pt x="9626" y="7764"/>
                  </a:cubicBezTo>
                  <a:cubicBezTo>
                    <a:pt x="11488" y="5943"/>
                    <a:pt x="13308" y="4081"/>
                    <a:pt x="15191" y="2282"/>
                  </a:cubicBezTo>
                  <a:cubicBezTo>
                    <a:pt x="15317" y="1528"/>
                    <a:pt x="15443" y="754"/>
                    <a:pt x="15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4767632" y="3038008"/>
              <a:ext cx="411015" cy="430863"/>
            </a:xfrm>
            <a:custGeom>
              <a:avLst/>
              <a:gdLst/>
              <a:ahLst/>
              <a:cxnLst/>
              <a:rect l="l" t="t" r="r" b="b"/>
              <a:pathLst>
                <a:path w="16049" h="16824" extrusionOk="0">
                  <a:moveTo>
                    <a:pt x="16028" y="1"/>
                  </a:moveTo>
                  <a:cubicBezTo>
                    <a:pt x="15965" y="64"/>
                    <a:pt x="15902" y="126"/>
                    <a:pt x="15819" y="189"/>
                  </a:cubicBezTo>
                  <a:cubicBezTo>
                    <a:pt x="10650" y="4960"/>
                    <a:pt x="5629" y="9856"/>
                    <a:pt x="314" y="14522"/>
                  </a:cubicBezTo>
                  <a:cubicBezTo>
                    <a:pt x="210" y="15296"/>
                    <a:pt x="105" y="16049"/>
                    <a:pt x="0" y="16823"/>
                  </a:cubicBezTo>
                  <a:cubicBezTo>
                    <a:pt x="168" y="16698"/>
                    <a:pt x="314" y="16593"/>
                    <a:pt x="461" y="16468"/>
                  </a:cubicBezTo>
                  <a:cubicBezTo>
                    <a:pt x="5671" y="11927"/>
                    <a:pt x="10671" y="7219"/>
                    <a:pt x="15588" y="2428"/>
                  </a:cubicBezTo>
                  <a:cubicBezTo>
                    <a:pt x="15735" y="1612"/>
                    <a:pt x="15881" y="796"/>
                    <a:pt x="16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1"/>
            <p:cNvSpPr/>
            <p:nvPr/>
          </p:nvSpPr>
          <p:spPr>
            <a:xfrm>
              <a:off x="4681352" y="3889489"/>
              <a:ext cx="369757" cy="436215"/>
            </a:xfrm>
            <a:custGeom>
              <a:avLst/>
              <a:gdLst/>
              <a:ahLst/>
              <a:cxnLst/>
              <a:rect l="l" t="t" r="r" b="b"/>
              <a:pathLst>
                <a:path w="14438" h="17033" extrusionOk="0">
                  <a:moveTo>
                    <a:pt x="14438" y="0"/>
                  </a:moveTo>
                  <a:cubicBezTo>
                    <a:pt x="9688" y="4876"/>
                    <a:pt x="5022" y="9834"/>
                    <a:pt x="210" y="14647"/>
                  </a:cubicBezTo>
                  <a:lnTo>
                    <a:pt x="210" y="14668"/>
                  </a:lnTo>
                  <a:cubicBezTo>
                    <a:pt x="147" y="15463"/>
                    <a:pt x="84" y="16258"/>
                    <a:pt x="1" y="17032"/>
                  </a:cubicBezTo>
                  <a:cubicBezTo>
                    <a:pt x="105" y="16949"/>
                    <a:pt x="210" y="16844"/>
                    <a:pt x="315" y="16739"/>
                  </a:cubicBezTo>
                  <a:cubicBezTo>
                    <a:pt x="2428" y="14584"/>
                    <a:pt x="4541" y="12429"/>
                    <a:pt x="6696" y="10274"/>
                  </a:cubicBezTo>
                  <a:cubicBezTo>
                    <a:pt x="9270" y="7700"/>
                    <a:pt x="11676" y="5001"/>
                    <a:pt x="14166" y="2344"/>
                  </a:cubicBezTo>
                  <a:cubicBezTo>
                    <a:pt x="14166" y="2302"/>
                    <a:pt x="14166" y="2260"/>
                    <a:pt x="14166" y="2218"/>
                  </a:cubicBezTo>
                  <a:cubicBezTo>
                    <a:pt x="14250" y="1465"/>
                    <a:pt x="14333" y="733"/>
                    <a:pt x="14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1"/>
            <p:cNvSpPr/>
            <p:nvPr/>
          </p:nvSpPr>
          <p:spPr>
            <a:xfrm>
              <a:off x="4839980" y="2624330"/>
              <a:ext cx="434602" cy="380488"/>
            </a:xfrm>
            <a:custGeom>
              <a:avLst/>
              <a:gdLst/>
              <a:ahLst/>
              <a:cxnLst/>
              <a:rect l="l" t="t" r="r" b="b"/>
              <a:pathLst>
                <a:path w="16970" h="14857" extrusionOk="0">
                  <a:moveTo>
                    <a:pt x="16969" y="1"/>
                  </a:moveTo>
                  <a:cubicBezTo>
                    <a:pt x="16383" y="294"/>
                    <a:pt x="15818" y="587"/>
                    <a:pt x="15253" y="900"/>
                  </a:cubicBezTo>
                  <a:cubicBezTo>
                    <a:pt x="9834" y="4144"/>
                    <a:pt x="5022" y="8014"/>
                    <a:pt x="544" y="12178"/>
                  </a:cubicBezTo>
                  <a:lnTo>
                    <a:pt x="544" y="12199"/>
                  </a:lnTo>
                  <a:cubicBezTo>
                    <a:pt x="356" y="13078"/>
                    <a:pt x="188" y="13957"/>
                    <a:pt x="0" y="14856"/>
                  </a:cubicBezTo>
                  <a:cubicBezTo>
                    <a:pt x="2490" y="12387"/>
                    <a:pt x="5126" y="10065"/>
                    <a:pt x="7888" y="7910"/>
                  </a:cubicBezTo>
                  <a:cubicBezTo>
                    <a:pt x="10587" y="5817"/>
                    <a:pt x="13287" y="3704"/>
                    <a:pt x="16279" y="1926"/>
                  </a:cubicBezTo>
                  <a:cubicBezTo>
                    <a:pt x="16488" y="1277"/>
                    <a:pt x="16718" y="628"/>
                    <a:pt x="16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1"/>
            <p:cNvSpPr/>
            <p:nvPr/>
          </p:nvSpPr>
          <p:spPr>
            <a:xfrm>
              <a:off x="4702787" y="3674621"/>
              <a:ext cx="375135" cy="420670"/>
            </a:xfrm>
            <a:custGeom>
              <a:avLst/>
              <a:gdLst/>
              <a:ahLst/>
              <a:cxnLst/>
              <a:rect l="l" t="t" r="r" b="b"/>
              <a:pathLst>
                <a:path w="14648" h="16426" extrusionOk="0">
                  <a:moveTo>
                    <a:pt x="14647" y="0"/>
                  </a:moveTo>
                  <a:lnTo>
                    <a:pt x="14626" y="21"/>
                  </a:lnTo>
                  <a:cubicBezTo>
                    <a:pt x="9793" y="4687"/>
                    <a:pt x="5085" y="9499"/>
                    <a:pt x="210" y="14123"/>
                  </a:cubicBezTo>
                  <a:cubicBezTo>
                    <a:pt x="168" y="14458"/>
                    <a:pt x="147" y="14772"/>
                    <a:pt x="105" y="15107"/>
                  </a:cubicBezTo>
                  <a:cubicBezTo>
                    <a:pt x="84" y="15546"/>
                    <a:pt x="42" y="15986"/>
                    <a:pt x="1" y="16425"/>
                  </a:cubicBezTo>
                  <a:cubicBezTo>
                    <a:pt x="84" y="16341"/>
                    <a:pt x="189" y="16258"/>
                    <a:pt x="314" y="16132"/>
                  </a:cubicBezTo>
                  <a:cubicBezTo>
                    <a:pt x="5106" y="11613"/>
                    <a:pt x="9772" y="6988"/>
                    <a:pt x="14333" y="2281"/>
                  </a:cubicBezTo>
                  <a:cubicBezTo>
                    <a:pt x="14438" y="1527"/>
                    <a:pt x="14543" y="774"/>
                    <a:pt x="14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1"/>
            <p:cNvSpPr/>
            <p:nvPr/>
          </p:nvSpPr>
          <p:spPr>
            <a:xfrm>
              <a:off x="4658303" y="4302630"/>
              <a:ext cx="348885" cy="421208"/>
            </a:xfrm>
            <a:custGeom>
              <a:avLst/>
              <a:gdLst/>
              <a:ahLst/>
              <a:cxnLst/>
              <a:rect l="l" t="t" r="r" b="b"/>
              <a:pathLst>
                <a:path w="13623" h="16447" extrusionOk="0">
                  <a:moveTo>
                    <a:pt x="13622" y="0"/>
                  </a:moveTo>
                  <a:lnTo>
                    <a:pt x="13622" y="0"/>
                  </a:lnTo>
                  <a:cubicBezTo>
                    <a:pt x="11823" y="1925"/>
                    <a:pt x="10002" y="3830"/>
                    <a:pt x="8287" y="5817"/>
                  </a:cubicBezTo>
                  <a:cubicBezTo>
                    <a:pt x="5483" y="9039"/>
                    <a:pt x="2763" y="12345"/>
                    <a:pt x="1" y="15609"/>
                  </a:cubicBezTo>
                  <a:cubicBezTo>
                    <a:pt x="43" y="16258"/>
                    <a:pt x="85" y="16279"/>
                    <a:pt x="691" y="16384"/>
                  </a:cubicBezTo>
                  <a:cubicBezTo>
                    <a:pt x="838" y="16405"/>
                    <a:pt x="984" y="16426"/>
                    <a:pt x="1131" y="16426"/>
                  </a:cubicBezTo>
                  <a:cubicBezTo>
                    <a:pt x="1194" y="16426"/>
                    <a:pt x="1256" y="16446"/>
                    <a:pt x="1319" y="16446"/>
                  </a:cubicBezTo>
                  <a:cubicBezTo>
                    <a:pt x="5316" y="11739"/>
                    <a:pt x="9166" y="6905"/>
                    <a:pt x="13371" y="2344"/>
                  </a:cubicBezTo>
                  <a:cubicBezTo>
                    <a:pt x="13455" y="1570"/>
                    <a:pt x="13539" y="796"/>
                    <a:pt x="13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1"/>
            <p:cNvSpPr/>
            <p:nvPr/>
          </p:nvSpPr>
          <p:spPr>
            <a:xfrm>
              <a:off x="4899984" y="2516102"/>
              <a:ext cx="426560" cy="229901"/>
            </a:xfrm>
            <a:custGeom>
              <a:avLst/>
              <a:gdLst/>
              <a:ahLst/>
              <a:cxnLst/>
              <a:rect l="l" t="t" r="r" b="b"/>
              <a:pathLst>
                <a:path w="16656" h="8977" extrusionOk="0">
                  <a:moveTo>
                    <a:pt x="16384" y="0"/>
                  </a:moveTo>
                  <a:cubicBezTo>
                    <a:pt x="15840" y="84"/>
                    <a:pt x="15338" y="147"/>
                    <a:pt x="14856" y="230"/>
                  </a:cubicBezTo>
                  <a:cubicBezTo>
                    <a:pt x="14584" y="251"/>
                    <a:pt x="14333" y="314"/>
                    <a:pt x="14061" y="356"/>
                  </a:cubicBezTo>
                  <a:cubicBezTo>
                    <a:pt x="8977" y="1465"/>
                    <a:pt x="4625" y="3683"/>
                    <a:pt x="670" y="6549"/>
                  </a:cubicBezTo>
                  <a:cubicBezTo>
                    <a:pt x="440" y="7344"/>
                    <a:pt x="210" y="8160"/>
                    <a:pt x="1" y="8976"/>
                  </a:cubicBezTo>
                  <a:cubicBezTo>
                    <a:pt x="210" y="8830"/>
                    <a:pt x="419" y="8642"/>
                    <a:pt x="628" y="8495"/>
                  </a:cubicBezTo>
                  <a:cubicBezTo>
                    <a:pt x="4625" y="5419"/>
                    <a:pt x="9060" y="3034"/>
                    <a:pt x="14187" y="1779"/>
                  </a:cubicBezTo>
                  <a:cubicBezTo>
                    <a:pt x="14752" y="1632"/>
                    <a:pt x="15296" y="1507"/>
                    <a:pt x="15861" y="1423"/>
                  </a:cubicBezTo>
                  <a:cubicBezTo>
                    <a:pt x="16112" y="942"/>
                    <a:pt x="16363" y="460"/>
                    <a:pt x="166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1"/>
            <p:cNvSpPr/>
            <p:nvPr/>
          </p:nvSpPr>
          <p:spPr>
            <a:xfrm>
              <a:off x="5539261" y="2217617"/>
              <a:ext cx="176325" cy="465692"/>
            </a:xfrm>
            <a:custGeom>
              <a:avLst/>
              <a:gdLst/>
              <a:ahLst/>
              <a:cxnLst/>
              <a:rect l="l" t="t" r="r" b="b"/>
              <a:pathLst>
                <a:path w="6885" h="18184" extrusionOk="0">
                  <a:moveTo>
                    <a:pt x="4896" y="1"/>
                  </a:moveTo>
                  <a:lnTo>
                    <a:pt x="4896" y="1"/>
                  </a:lnTo>
                  <a:cubicBezTo>
                    <a:pt x="4938" y="252"/>
                    <a:pt x="4980" y="482"/>
                    <a:pt x="5043" y="733"/>
                  </a:cubicBezTo>
                  <a:cubicBezTo>
                    <a:pt x="5315" y="1988"/>
                    <a:pt x="5357" y="3307"/>
                    <a:pt x="5189" y="4604"/>
                  </a:cubicBezTo>
                  <a:cubicBezTo>
                    <a:pt x="4750" y="7784"/>
                    <a:pt x="3557" y="10797"/>
                    <a:pt x="1737" y="13434"/>
                  </a:cubicBezTo>
                  <a:cubicBezTo>
                    <a:pt x="1172" y="14208"/>
                    <a:pt x="586" y="14961"/>
                    <a:pt x="0" y="15714"/>
                  </a:cubicBezTo>
                  <a:cubicBezTo>
                    <a:pt x="42" y="16530"/>
                    <a:pt x="63" y="17346"/>
                    <a:pt x="63" y="18183"/>
                  </a:cubicBezTo>
                  <a:cubicBezTo>
                    <a:pt x="105" y="18141"/>
                    <a:pt x="126" y="18121"/>
                    <a:pt x="168" y="18100"/>
                  </a:cubicBezTo>
                  <a:cubicBezTo>
                    <a:pt x="314" y="17974"/>
                    <a:pt x="461" y="17828"/>
                    <a:pt x="565" y="17660"/>
                  </a:cubicBezTo>
                  <a:cubicBezTo>
                    <a:pt x="1570" y="16468"/>
                    <a:pt x="2511" y="15233"/>
                    <a:pt x="3390" y="13936"/>
                  </a:cubicBezTo>
                  <a:cubicBezTo>
                    <a:pt x="5524" y="10567"/>
                    <a:pt x="6884" y="6947"/>
                    <a:pt x="6863" y="3035"/>
                  </a:cubicBezTo>
                  <a:lnTo>
                    <a:pt x="6842" y="2512"/>
                  </a:lnTo>
                  <a:cubicBezTo>
                    <a:pt x="6298" y="1591"/>
                    <a:pt x="5650" y="754"/>
                    <a:pt x="4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1"/>
            <p:cNvSpPr/>
            <p:nvPr/>
          </p:nvSpPr>
          <p:spPr>
            <a:xfrm>
              <a:off x="5293303" y="2136178"/>
              <a:ext cx="241169" cy="385302"/>
            </a:xfrm>
            <a:custGeom>
              <a:avLst/>
              <a:gdLst/>
              <a:ahLst/>
              <a:cxnLst/>
              <a:rect l="l" t="t" r="r" b="b"/>
              <a:pathLst>
                <a:path w="9417" h="15045" extrusionOk="0">
                  <a:moveTo>
                    <a:pt x="3306" y="0"/>
                  </a:moveTo>
                  <a:cubicBezTo>
                    <a:pt x="2176" y="147"/>
                    <a:pt x="1068" y="398"/>
                    <a:pt x="0" y="754"/>
                  </a:cubicBezTo>
                  <a:cubicBezTo>
                    <a:pt x="3265" y="984"/>
                    <a:pt x="6445" y="4039"/>
                    <a:pt x="7470" y="7972"/>
                  </a:cubicBezTo>
                  <a:cubicBezTo>
                    <a:pt x="7847" y="9479"/>
                    <a:pt x="7993" y="11027"/>
                    <a:pt x="7889" y="12575"/>
                  </a:cubicBezTo>
                  <a:cubicBezTo>
                    <a:pt x="7972" y="12680"/>
                    <a:pt x="8056" y="12785"/>
                    <a:pt x="8119" y="12889"/>
                  </a:cubicBezTo>
                  <a:cubicBezTo>
                    <a:pt x="8474" y="13454"/>
                    <a:pt x="8746" y="14061"/>
                    <a:pt x="8914" y="14710"/>
                  </a:cubicBezTo>
                  <a:cubicBezTo>
                    <a:pt x="8935" y="14814"/>
                    <a:pt x="8977" y="14940"/>
                    <a:pt x="8998" y="15044"/>
                  </a:cubicBezTo>
                  <a:cubicBezTo>
                    <a:pt x="9081" y="14856"/>
                    <a:pt x="9165" y="14689"/>
                    <a:pt x="9186" y="14479"/>
                  </a:cubicBezTo>
                  <a:cubicBezTo>
                    <a:pt x="9207" y="14396"/>
                    <a:pt x="9228" y="14270"/>
                    <a:pt x="9228" y="14166"/>
                  </a:cubicBezTo>
                  <a:cubicBezTo>
                    <a:pt x="9374" y="13015"/>
                    <a:pt x="9416" y="11864"/>
                    <a:pt x="9353" y="10713"/>
                  </a:cubicBezTo>
                  <a:cubicBezTo>
                    <a:pt x="9144" y="5357"/>
                    <a:pt x="6361" y="1632"/>
                    <a:pt x="3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1"/>
            <p:cNvSpPr/>
            <p:nvPr/>
          </p:nvSpPr>
          <p:spPr>
            <a:xfrm>
              <a:off x="5533909" y="2463038"/>
              <a:ext cx="250261" cy="368707"/>
            </a:xfrm>
            <a:custGeom>
              <a:avLst/>
              <a:gdLst/>
              <a:ahLst/>
              <a:cxnLst/>
              <a:rect l="l" t="t" r="r" b="b"/>
              <a:pathLst>
                <a:path w="9772" h="14397" extrusionOk="0">
                  <a:moveTo>
                    <a:pt x="9416" y="1"/>
                  </a:moveTo>
                  <a:cubicBezTo>
                    <a:pt x="8662" y="1696"/>
                    <a:pt x="7574" y="3244"/>
                    <a:pt x="6466" y="4750"/>
                  </a:cubicBezTo>
                  <a:cubicBezTo>
                    <a:pt x="4520" y="7345"/>
                    <a:pt x="2385" y="9814"/>
                    <a:pt x="126" y="12115"/>
                  </a:cubicBezTo>
                  <a:cubicBezTo>
                    <a:pt x="84" y="12869"/>
                    <a:pt x="42" y="13643"/>
                    <a:pt x="0" y="14396"/>
                  </a:cubicBezTo>
                  <a:cubicBezTo>
                    <a:pt x="63" y="14375"/>
                    <a:pt x="147" y="14333"/>
                    <a:pt x="230" y="14292"/>
                  </a:cubicBezTo>
                  <a:cubicBezTo>
                    <a:pt x="356" y="14208"/>
                    <a:pt x="481" y="14103"/>
                    <a:pt x="586" y="13978"/>
                  </a:cubicBezTo>
                  <a:cubicBezTo>
                    <a:pt x="3641" y="10881"/>
                    <a:pt x="6570" y="7659"/>
                    <a:pt x="8934" y="4081"/>
                  </a:cubicBezTo>
                  <a:cubicBezTo>
                    <a:pt x="9206" y="3620"/>
                    <a:pt x="9499" y="3181"/>
                    <a:pt x="9771" y="2721"/>
                  </a:cubicBezTo>
                  <a:cubicBezTo>
                    <a:pt x="9688" y="1863"/>
                    <a:pt x="9562" y="1005"/>
                    <a:pt x="9437" y="147"/>
                  </a:cubicBezTo>
                  <a:cubicBezTo>
                    <a:pt x="9437" y="84"/>
                    <a:pt x="9437" y="43"/>
                    <a:pt x="9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4769783" y="4478929"/>
              <a:ext cx="218633" cy="255613"/>
            </a:xfrm>
            <a:custGeom>
              <a:avLst/>
              <a:gdLst/>
              <a:ahLst/>
              <a:cxnLst/>
              <a:rect l="l" t="t" r="r" b="b"/>
              <a:pathLst>
                <a:path w="8537" h="9981" extrusionOk="0">
                  <a:moveTo>
                    <a:pt x="8537" y="0"/>
                  </a:moveTo>
                  <a:lnTo>
                    <a:pt x="8453" y="105"/>
                  </a:lnTo>
                  <a:cubicBezTo>
                    <a:pt x="5712" y="3244"/>
                    <a:pt x="2971" y="6382"/>
                    <a:pt x="251" y="9542"/>
                  </a:cubicBezTo>
                  <a:cubicBezTo>
                    <a:pt x="167" y="9625"/>
                    <a:pt x="84" y="9730"/>
                    <a:pt x="0" y="9834"/>
                  </a:cubicBezTo>
                  <a:cubicBezTo>
                    <a:pt x="628" y="9876"/>
                    <a:pt x="1235" y="9918"/>
                    <a:pt x="1862" y="9981"/>
                  </a:cubicBezTo>
                  <a:cubicBezTo>
                    <a:pt x="3996" y="7470"/>
                    <a:pt x="6131" y="4959"/>
                    <a:pt x="8265" y="2448"/>
                  </a:cubicBezTo>
                  <a:cubicBezTo>
                    <a:pt x="8349" y="1632"/>
                    <a:pt x="8432" y="816"/>
                    <a:pt x="8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1"/>
            <p:cNvSpPr/>
            <p:nvPr/>
          </p:nvSpPr>
          <p:spPr>
            <a:xfrm>
              <a:off x="5105761" y="2250833"/>
              <a:ext cx="299560" cy="210617"/>
            </a:xfrm>
            <a:custGeom>
              <a:avLst/>
              <a:gdLst/>
              <a:ahLst/>
              <a:cxnLst/>
              <a:rect l="l" t="t" r="r" b="b"/>
              <a:pathLst>
                <a:path w="11697" h="8224" extrusionOk="0">
                  <a:moveTo>
                    <a:pt x="1130" y="1"/>
                  </a:moveTo>
                  <a:cubicBezTo>
                    <a:pt x="900" y="231"/>
                    <a:pt x="649" y="482"/>
                    <a:pt x="440" y="733"/>
                  </a:cubicBezTo>
                  <a:cubicBezTo>
                    <a:pt x="293" y="901"/>
                    <a:pt x="147" y="1089"/>
                    <a:pt x="0" y="1256"/>
                  </a:cubicBezTo>
                  <a:cubicBezTo>
                    <a:pt x="147" y="1487"/>
                    <a:pt x="398" y="1612"/>
                    <a:pt x="670" y="1633"/>
                  </a:cubicBezTo>
                  <a:cubicBezTo>
                    <a:pt x="900" y="1675"/>
                    <a:pt x="1130" y="1654"/>
                    <a:pt x="1360" y="1696"/>
                  </a:cubicBezTo>
                  <a:cubicBezTo>
                    <a:pt x="5022" y="2428"/>
                    <a:pt x="7951" y="4730"/>
                    <a:pt x="10357" y="8224"/>
                  </a:cubicBezTo>
                  <a:cubicBezTo>
                    <a:pt x="10755" y="7868"/>
                    <a:pt x="11215" y="7596"/>
                    <a:pt x="11696" y="7387"/>
                  </a:cubicBezTo>
                  <a:cubicBezTo>
                    <a:pt x="11613" y="7241"/>
                    <a:pt x="11508" y="7073"/>
                    <a:pt x="11404" y="6948"/>
                  </a:cubicBezTo>
                  <a:cubicBezTo>
                    <a:pt x="9981" y="4918"/>
                    <a:pt x="8391" y="3181"/>
                    <a:pt x="6445" y="1968"/>
                  </a:cubicBezTo>
                  <a:cubicBezTo>
                    <a:pt x="4771" y="901"/>
                    <a:pt x="3034" y="147"/>
                    <a:pt x="1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1"/>
            <p:cNvSpPr/>
            <p:nvPr/>
          </p:nvSpPr>
          <p:spPr>
            <a:xfrm>
              <a:off x="5555856" y="2790462"/>
              <a:ext cx="227775" cy="230439"/>
            </a:xfrm>
            <a:custGeom>
              <a:avLst/>
              <a:gdLst/>
              <a:ahLst/>
              <a:cxnLst/>
              <a:rect l="l" t="t" r="r" b="b"/>
              <a:pathLst>
                <a:path w="8894" h="8998" extrusionOk="0">
                  <a:moveTo>
                    <a:pt x="8894" y="0"/>
                  </a:moveTo>
                  <a:lnTo>
                    <a:pt x="8894" y="0"/>
                  </a:lnTo>
                  <a:cubicBezTo>
                    <a:pt x="8873" y="21"/>
                    <a:pt x="8831" y="63"/>
                    <a:pt x="8789" y="84"/>
                  </a:cubicBezTo>
                  <a:cubicBezTo>
                    <a:pt x="6194" y="3076"/>
                    <a:pt x="3265" y="5775"/>
                    <a:pt x="273" y="8432"/>
                  </a:cubicBezTo>
                  <a:cubicBezTo>
                    <a:pt x="189" y="8516"/>
                    <a:pt x="85" y="8600"/>
                    <a:pt x="1" y="8704"/>
                  </a:cubicBezTo>
                  <a:cubicBezTo>
                    <a:pt x="294" y="8767"/>
                    <a:pt x="608" y="8830"/>
                    <a:pt x="922" y="8872"/>
                  </a:cubicBezTo>
                  <a:cubicBezTo>
                    <a:pt x="1319" y="8913"/>
                    <a:pt x="1738" y="8955"/>
                    <a:pt x="2156" y="8997"/>
                  </a:cubicBezTo>
                  <a:cubicBezTo>
                    <a:pt x="4500" y="6926"/>
                    <a:pt x="6697" y="4750"/>
                    <a:pt x="8789" y="2448"/>
                  </a:cubicBezTo>
                  <a:cubicBezTo>
                    <a:pt x="8831" y="1632"/>
                    <a:pt x="8852" y="816"/>
                    <a:pt x="8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1"/>
            <p:cNvSpPr/>
            <p:nvPr/>
          </p:nvSpPr>
          <p:spPr>
            <a:xfrm>
              <a:off x="3762362" y="2131849"/>
              <a:ext cx="1129606" cy="2609710"/>
            </a:xfrm>
            <a:custGeom>
              <a:avLst/>
              <a:gdLst/>
              <a:ahLst/>
              <a:cxnLst/>
              <a:rect l="l" t="t" r="r" b="b"/>
              <a:pathLst>
                <a:path w="44108" h="101902" extrusionOk="0">
                  <a:moveTo>
                    <a:pt x="13671" y="0"/>
                  </a:moveTo>
                  <a:cubicBezTo>
                    <a:pt x="12310" y="0"/>
                    <a:pt x="10951" y="177"/>
                    <a:pt x="9626" y="525"/>
                  </a:cubicBezTo>
                  <a:cubicBezTo>
                    <a:pt x="7784" y="1027"/>
                    <a:pt x="6110" y="1990"/>
                    <a:pt x="4771" y="3350"/>
                  </a:cubicBezTo>
                  <a:cubicBezTo>
                    <a:pt x="4018" y="4103"/>
                    <a:pt x="3369" y="4961"/>
                    <a:pt x="2825" y="5861"/>
                  </a:cubicBezTo>
                  <a:cubicBezTo>
                    <a:pt x="2658" y="6153"/>
                    <a:pt x="2491" y="6425"/>
                    <a:pt x="2344" y="6718"/>
                  </a:cubicBezTo>
                  <a:cubicBezTo>
                    <a:pt x="1361" y="8664"/>
                    <a:pt x="712" y="10757"/>
                    <a:pt x="461" y="12933"/>
                  </a:cubicBezTo>
                  <a:cubicBezTo>
                    <a:pt x="440" y="12975"/>
                    <a:pt x="440" y="13016"/>
                    <a:pt x="440" y="13079"/>
                  </a:cubicBezTo>
                  <a:cubicBezTo>
                    <a:pt x="315" y="13937"/>
                    <a:pt x="189" y="14795"/>
                    <a:pt x="105" y="15653"/>
                  </a:cubicBezTo>
                  <a:cubicBezTo>
                    <a:pt x="84" y="16113"/>
                    <a:pt x="64" y="16573"/>
                    <a:pt x="43" y="17034"/>
                  </a:cubicBezTo>
                  <a:cubicBezTo>
                    <a:pt x="1" y="19942"/>
                    <a:pt x="22" y="22830"/>
                    <a:pt x="126" y="25717"/>
                  </a:cubicBezTo>
                  <a:cubicBezTo>
                    <a:pt x="168" y="26533"/>
                    <a:pt x="189" y="27349"/>
                    <a:pt x="252" y="28165"/>
                  </a:cubicBezTo>
                  <a:cubicBezTo>
                    <a:pt x="336" y="29860"/>
                    <a:pt x="461" y="31576"/>
                    <a:pt x="628" y="33291"/>
                  </a:cubicBezTo>
                  <a:cubicBezTo>
                    <a:pt x="649" y="33501"/>
                    <a:pt x="691" y="33689"/>
                    <a:pt x="712" y="33898"/>
                  </a:cubicBezTo>
                  <a:cubicBezTo>
                    <a:pt x="754" y="34338"/>
                    <a:pt x="1110" y="34693"/>
                    <a:pt x="1549" y="34756"/>
                  </a:cubicBezTo>
                  <a:cubicBezTo>
                    <a:pt x="2020" y="34843"/>
                    <a:pt x="2505" y="34887"/>
                    <a:pt x="2981" y="34887"/>
                  </a:cubicBezTo>
                  <a:cubicBezTo>
                    <a:pt x="3076" y="34887"/>
                    <a:pt x="3171" y="34885"/>
                    <a:pt x="3265" y="34882"/>
                  </a:cubicBezTo>
                  <a:cubicBezTo>
                    <a:pt x="4478" y="34882"/>
                    <a:pt x="5671" y="34798"/>
                    <a:pt x="6864" y="34714"/>
                  </a:cubicBezTo>
                  <a:cubicBezTo>
                    <a:pt x="7282" y="34672"/>
                    <a:pt x="7701" y="34630"/>
                    <a:pt x="8119" y="34589"/>
                  </a:cubicBezTo>
                  <a:cubicBezTo>
                    <a:pt x="8412" y="34547"/>
                    <a:pt x="8726" y="34484"/>
                    <a:pt x="9019" y="34400"/>
                  </a:cubicBezTo>
                  <a:cubicBezTo>
                    <a:pt x="9249" y="34338"/>
                    <a:pt x="9479" y="34275"/>
                    <a:pt x="9709" y="34233"/>
                  </a:cubicBezTo>
                  <a:cubicBezTo>
                    <a:pt x="10316" y="34086"/>
                    <a:pt x="10358" y="34024"/>
                    <a:pt x="10337" y="33396"/>
                  </a:cubicBezTo>
                  <a:cubicBezTo>
                    <a:pt x="10295" y="32413"/>
                    <a:pt x="10211" y="31429"/>
                    <a:pt x="10128" y="30467"/>
                  </a:cubicBezTo>
                  <a:cubicBezTo>
                    <a:pt x="10044" y="29421"/>
                    <a:pt x="9960" y="28374"/>
                    <a:pt x="9898" y="27328"/>
                  </a:cubicBezTo>
                  <a:lnTo>
                    <a:pt x="9877" y="27328"/>
                  </a:lnTo>
                  <a:cubicBezTo>
                    <a:pt x="9835" y="26575"/>
                    <a:pt x="9793" y="25801"/>
                    <a:pt x="9751" y="25047"/>
                  </a:cubicBezTo>
                  <a:cubicBezTo>
                    <a:pt x="9709" y="24169"/>
                    <a:pt x="9667" y="23311"/>
                    <a:pt x="9647" y="22432"/>
                  </a:cubicBezTo>
                  <a:cubicBezTo>
                    <a:pt x="9626" y="22118"/>
                    <a:pt x="9626" y="21825"/>
                    <a:pt x="9605" y="21532"/>
                  </a:cubicBezTo>
                  <a:cubicBezTo>
                    <a:pt x="9605" y="20695"/>
                    <a:pt x="9626" y="19879"/>
                    <a:pt x="9667" y="19063"/>
                  </a:cubicBezTo>
                  <a:cubicBezTo>
                    <a:pt x="9730" y="17766"/>
                    <a:pt x="9939" y="16469"/>
                    <a:pt x="10274" y="15213"/>
                  </a:cubicBezTo>
                  <a:cubicBezTo>
                    <a:pt x="10295" y="15109"/>
                    <a:pt x="10337" y="14983"/>
                    <a:pt x="10358" y="14879"/>
                  </a:cubicBezTo>
                  <a:cubicBezTo>
                    <a:pt x="10525" y="14230"/>
                    <a:pt x="10797" y="13623"/>
                    <a:pt x="11153" y="13058"/>
                  </a:cubicBezTo>
                  <a:cubicBezTo>
                    <a:pt x="11216" y="12954"/>
                    <a:pt x="11299" y="12849"/>
                    <a:pt x="11383" y="12744"/>
                  </a:cubicBezTo>
                  <a:cubicBezTo>
                    <a:pt x="11941" y="12081"/>
                    <a:pt x="12760" y="11722"/>
                    <a:pt x="13597" y="11722"/>
                  </a:cubicBezTo>
                  <a:cubicBezTo>
                    <a:pt x="13921" y="11722"/>
                    <a:pt x="14248" y="11776"/>
                    <a:pt x="14564" y="11887"/>
                  </a:cubicBezTo>
                  <a:cubicBezTo>
                    <a:pt x="14668" y="11928"/>
                    <a:pt x="14794" y="11970"/>
                    <a:pt x="14898" y="12033"/>
                  </a:cubicBezTo>
                  <a:cubicBezTo>
                    <a:pt x="15380" y="12242"/>
                    <a:pt x="15840" y="12514"/>
                    <a:pt x="16237" y="12870"/>
                  </a:cubicBezTo>
                  <a:cubicBezTo>
                    <a:pt x="16572" y="13163"/>
                    <a:pt x="16886" y="13477"/>
                    <a:pt x="17158" y="13832"/>
                  </a:cubicBezTo>
                  <a:cubicBezTo>
                    <a:pt x="17451" y="14209"/>
                    <a:pt x="17723" y="14586"/>
                    <a:pt x="17974" y="15004"/>
                  </a:cubicBezTo>
                  <a:cubicBezTo>
                    <a:pt x="18267" y="15464"/>
                    <a:pt x="18539" y="15946"/>
                    <a:pt x="18769" y="16427"/>
                  </a:cubicBezTo>
                  <a:cubicBezTo>
                    <a:pt x="18832" y="16552"/>
                    <a:pt x="18895" y="16657"/>
                    <a:pt x="18958" y="16783"/>
                  </a:cubicBezTo>
                  <a:cubicBezTo>
                    <a:pt x="19355" y="17578"/>
                    <a:pt x="19711" y="18394"/>
                    <a:pt x="20004" y="19210"/>
                  </a:cubicBezTo>
                  <a:lnTo>
                    <a:pt x="20004" y="19231"/>
                  </a:lnTo>
                  <a:cubicBezTo>
                    <a:pt x="20276" y="19858"/>
                    <a:pt x="20485" y="20507"/>
                    <a:pt x="20694" y="21156"/>
                  </a:cubicBezTo>
                  <a:cubicBezTo>
                    <a:pt x="21154" y="22683"/>
                    <a:pt x="21531" y="24252"/>
                    <a:pt x="21887" y="25822"/>
                  </a:cubicBezTo>
                  <a:cubicBezTo>
                    <a:pt x="22556" y="29002"/>
                    <a:pt x="23184" y="32182"/>
                    <a:pt x="23770" y="35384"/>
                  </a:cubicBezTo>
                  <a:cubicBezTo>
                    <a:pt x="23916" y="36179"/>
                    <a:pt x="24063" y="36995"/>
                    <a:pt x="24209" y="37811"/>
                  </a:cubicBezTo>
                  <a:cubicBezTo>
                    <a:pt x="24649" y="40259"/>
                    <a:pt x="25067" y="42728"/>
                    <a:pt x="25465" y="45176"/>
                  </a:cubicBezTo>
                  <a:lnTo>
                    <a:pt x="25465" y="45197"/>
                  </a:lnTo>
                  <a:cubicBezTo>
                    <a:pt x="25590" y="45950"/>
                    <a:pt x="25716" y="46724"/>
                    <a:pt x="25841" y="47478"/>
                  </a:cubicBezTo>
                  <a:cubicBezTo>
                    <a:pt x="25841" y="47519"/>
                    <a:pt x="25841" y="47561"/>
                    <a:pt x="25862" y="47603"/>
                  </a:cubicBezTo>
                  <a:cubicBezTo>
                    <a:pt x="26532" y="51809"/>
                    <a:pt x="27139" y="56014"/>
                    <a:pt x="27683" y="60241"/>
                  </a:cubicBezTo>
                  <a:cubicBezTo>
                    <a:pt x="27787" y="61015"/>
                    <a:pt x="27892" y="61768"/>
                    <a:pt x="27997" y="62522"/>
                  </a:cubicBezTo>
                  <a:cubicBezTo>
                    <a:pt x="28248" y="64572"/>
                    <a:pt x="28499" y="66602"/>
                    <a:pt x="28750" y="68631"/>
                  </a:cubicBezTo>
                  <a:cubicBezTo>
                    <a:pt x="28833" y="69364"/>
                    <a:pt x="28917" y="70096"/>
                    <a:pt x="29001" y="70849"/>
                  </a:cubicBezTo>
                  <a:cubicBezTo>
                    <a:pt x="29001" y="70891"/>
                    <a:pt x="29001" y="70933"/>
                    <a:pt x="29001" y="70975"/>
                  </a:cubicBezTo>
                  <a:cubicBezTo>
                    <a:pt x="29524" y="75578"/>
                    <a:pt x="29984" y="80160"/>
                    <a:pt x="30445" y="84763"/>
                  </a:cubicBezTo>
                  <a:cubicBezTo>
                    <a:pt x="30528" y="85559"/>
                    <a:pt x="30612" y="86333"/>
                    <a:pt x="30696" y="87107"/>
                  </a:cubicBezTo>
                  <a:cubicBezTo>
                    <a:pt x="30737" y="87588"/>
                    <a:pt x="30800" y="88090"/>
                    <a:pt x="30842" y="88572"/>
                  </a:cubicBezTo>
                  <a:cubicBezTo>
                    <a:pt x="30947" y="89597"/>
                    <a:pt x="31072" y="90622"/>
                    <a:pt x="31177" y="91647"/>
                  </a:cubicBezTo>
                  <a:cubicBezTo>
                    <a:pt x="31282" y="92463"/>
                    <a:pt x="31365" y="93279"/>
                    <a:pt x="31449" y="94095"/>
                  </a:cubicBezTo>
                  <a:cubicBezTo>
                    <a:pt x="31637" y="95832"/>
                    <a:pt x="31846" y="97590"/>
                    <a:pt x="32035" y="99326"/>
                  </a:cubicBezTo>
                  <a:cubicBezTo>
                    <a:pt x="32077" y="99787"/>
                    <a:pt x="32118" y="100247"/>
                    <a:pt x="32160" y="100707"/>
                  </a:cubicBezTo>
                  <a:cubicBezTo>
                    <a:pt x="32279" y="101715"/>
                    <a:pt x="32416" y="101902"/>
                    <a:pt x="33365" y="101902"/>
                  </a:cubicBezTo>
                  <a:cubicBezTo>
                    <a:pt x="33421" y="101902"/>
                    <a:pt x="33480" y="101901"/>
                    <a:pt x="33541" y="101900"/>
                  </a:cubicBezTo>
                  <a:cubicBezTo>
                    <a:pt x="34692" y="101858"/>
                    <a:pt x="35843" y="101795"/>
                    <a:pt x="36994" y="101691"/>
                  </a:cubicBezTo>
                  <a:cubicBezTo>
                    <a:pt x="37287" y="101670"/>
                    <a:pt x="37559" y="101649"/>
                    <a:pt x="37852" y="101628"/>
                  </a:cubicBezTo>
                  <a:cubicBezTo>
                    <a:pt x="38479" y="101565"/>
                    <a:pt x="39086" y="101523"/>
                    <a:pt x="39714" y="101481"/>
                  </a:cubicBezTo>
                  <a:cubicBezTo>
                    <a:pt x="40718" y="101398"/>
                    <a:pt x="41743" y="101293"/>
                    <a:pt x="42748" y="101209"/>
                  </a:cubicBezTo>
                  <a:cubicBezTo>
                    <a:pt x="42810" y="101209"/>
                    <a:pt x="42873" y="101189"/>
                    <a:pt x="42936" y="101189"/>
                  </a:cubicBezTo>
                  <a:cubicBezTo>
                    <a:pt x="43082" y="101189"/>
                    <a:pt x="43229" y="101168"/>
                    <a:pt x="43375" y="101147"/>
                  </a:cubicBezTo>
                  <a:cubicBezTo>
                    <a:pt x="43982" y="101042"/>
                    <a:pt x="44024" y="101021"/>
                    <a:pt x="44066" y="100372"/>
                  </a:cubicBezTo>
                  <a:cubicBezTo>
                    <a:pt x="44108" y="99117"/>
                    <a:pt x="44087" y="97883"/>
                    <a:pt x="44003" y="96648"/>
                  </a:cubicBezTo>
                  <a:cubicBezTo>
                    <a:pt x="43794" y="92986"/>
                    <a:pt x="43480" y="89325"/>
                    <a:pt x="43166" y="85663"/>
                  </a:cubicBezTo>
                  <a:cubicBezTo>
                    <a:pt x="43103" y="84889"/>
                    <a:pt x="43020" y="84094"/>
                    <a:pt x="42957" y="83278"/>
                  </a:cubicBezTo>
                  <a:cubicBezTo>
                    <a:pt x="42748" y="81081"/>
                    <a:pt x="42538" y="78884"/>
                    <a:pt x="42350" y="76666"/>
                  </a:cubicBezTo>
                  <a:cubicBezTo>
                    <a:pt x="42287" y="76227"/>
                    <a:pt x="42245" y="75787"/>
                    <a:pt x="42225" y="75348"/>
                  </a:cubicBezTo>
                  <a:cubicBezTo>
                    <a:pt x="42183" y="75013"/>
                    <a:pt x="42162" y="74699"/>
                    <a:pt x="42120" y="74364"/>
                  </a:cubicBezTo>
                  <a:cubicBezTo>
                    <a:pt x="41785" y="70452"/>
                    <a:pt x="41471" y="66518"/>
                    <a:pt x="41032" y="62584"/>
                  </a:cubicBezTo>
                  <a:cubicBezTo>
                    <a:pt x="40948" y="61789"/>
                    <a:pt x="40865" y="60973"/>
                    <a:pt x="40760" y="60178"/>
                  </a:cubicBezTo>
                  <a:cubicBezTo>
                    <a:pt x="40760" y="60157"/>
                    <a:pt x="40760" y="60115"/>
                    <a:pt x="40760" y="60074"/>
                  </a:cubicBezTo>
                  <a:cubicBezTo>
                    <a:pt x="40446" y="57458"/>
                    <a:pt x="40132" y="54822"/>
                    <a:pt x="39797" y="52206"/>
                  </a:cubicBezTo>
                  <a:cubicBezTo>
                    <a:pt x="39693" y="51432"/>
                    <a:pt x="39588" y="50679"/>
                    <a:pt x="39484" y="49905"/>
                  </a:cubicBezTo>
                  <a:cubicBezTo>
                    <a:pt x="38793" y="44611"/>
                    <a:pt x="37998" y="39338"/>
                    <a:pt x="36973" y="34086"/>
                  </a:cubicBezTo>
                  <a:cubicBezTo>
                    <a:pt x="36784" y="33187"/>
                    <a:pt x="36617" y="32308"/>
                    <a:pt x="36429" y="31429"/>
                  </a:cubicBezTo>
                  <a:lnTo>
                    <a:pt x="36429" y="31408"/>
                  </a:lnTo>
                  <a:cubicBezTo>
                    <a:pt x="36261" y="30697"/>
                    <a:pt x="36115" y="29965"/>
                    <a:pt x="35947" y="29253"/>
                  </a:cubicBezTo>
                  <a:cubicBezTo>
                    <a:pt x="35529" y="27496"/>
                    <a:pt x="35111" y="25738"/>
                    <a:pt x="34629" y="24001"/>
                  </a:cubicBezTo>
                  <a:cubicBezTo>
                    <a:pt x="34420" y="23164"/>
                    <a:pt x="34190" y="22348"/>
                    <a:pt x="33960" y="21553"/>
                  </a:cubicBezTo>
                  <a:cubicBezTo>
                    <a:pt x="33248" y="19105"/>
                    <a:pt x="32453" y="16699"/>
                    <a:pt x="31512" y="14314"/>
                  </a:cubicBezTo>
                  <a:cubicBezTo>
                    <a:pt x="30340" y="11280"/>
                    <a:pt x="28666" y="8434"/>
                    <a:pt x="26595" y="5902"/>
                  </a:cubicBezTo>
                  <a:cubicBezTo>
                    <a:pt x="26448" y="5735"/>
                    <a:pt x="26302" y="5568"/>
                    <a:pt x="26155" y="5379"/>
                  </a:cubicBezTo>
                  <a:cubicBezTo>
                    <a:pt x="25946" y="5128"/>
                    <a:pt x="25695" y="4877"/>
                    <a:pt x="25465" y="4647"/>
                  </a:cubicBezTo>
                  <a:cubicBezTo>
                    <a:pt x="23728" y="2952"/>
                    <a:pt x="21615" y="1676"/>
                    <a:pt x="19292" y="923"/>
                  </a:cubicBezTo>
                  <a:lnTo>
                    <a:pt x="19271" y="923"/>
                  </a:lnTo>
                  <a:cubicBezTo>
                    <a:pt x="18204" y="567"/>
                    <a:pt x="17095" y="316"/>
                    <a:pt x="15965" y="169"/>
                  </a:cubicBezTo>
                  <a:cubicBezTo>
                    <a:pt x="15204" y="56"/>
                    <a:pt x="14437" y="0"/>
                    <a:pt x="1367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p:nvPr/>
          </p:nvSpPr>
          <p:spPr>
            <a:xfrm>
              <a:off x="4414495" y="3289319"/>
              <a:ext cx="398696" cy="445332"/>
            </a:xfrm>
            <a:custGeom>
              <a:avLst/>
              <a:gdLst/>
              <a:ahLst/>
              <a:cxnLst/>
              <a:rect l="l" t="t" r="r" b="b"/>
              <a:pathLst>
                <a:path w="15568" h="17389" extrusionOk="0">
                  <a:moveTo>
                    <a:pt x="1" y="1"/>
                  </a:moveTo>
                  <a:lnTo>
                    <a:pt x="1" y="1"/>
                  </a:lnTo>
                  <a:cubicBezTo>
                    <a:pt x="126" y="754"/>
                    <a:pt x="252" y="1528"/>
                    <a:pt x="377" y="2282"/>
                  </a:cubicBezTo>
                  <a:cubicBezTo>
                    <a:pt x="2281" y="4081"/>
                    <a:pt x="4081" y="5943"/>
                    <a:pt x="5943" y="7764"/>
                  </a:cubicBezTo>
                  <a:cubicBezTo>
                    <a:pt x="9103" y="10860"/>
                    <a:pt x="12199" y="14020"/>
                    <a:pt x="15317" y="17137"/>
                  </a:cubicBezTo>
                  <a:cubicBezTo>
                    <a:pt x="15401" y="17221"/>
                    <a:pt x="15484" y="17305"/>
                    <a:pt x="15568" y="17388"/>
                  </a:cubicBezTo>
                  <a:cubicBezTo>
                    <a:pt x="15484" y="16593"/>
                    <a:pt x="15401" y="15777"/>
                    <a:pt x="15296" y="14982"/>
                  </a:cubicBezTo>
                  <a:cubicBezTo>
                    <a:pt x="15296" y="14961"/>
                    <a:pt x="15296" y="14919"/>
                    <a:pt x="15296" y="14878"/>
                  </a:cubicBezTo>
                  <a:cubicBezTo>
                    <a:pt x="11341" y="10902"/>
                    <a:pt x="7387" y="6906"/>
                    <a:pt x="3307" y="3014"/>
                  </a:cubicBezTo>
                  <a:cubicBezTo>
                    <a:pt x="2240" y="1989"/>
                    <a:pt x="1110" y="100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1"/>
            <p:cNvSpPr/>
            <p:nvPr/>
          </p:nvSpPr>
          <p:spPr>
            <a:xfrm>
              <a:off x="4371086" y="3038008"/>
              <a:ext cx="410503" cy="430863"/>
            </a:xfrm>
            <a:custGeom>
              <a:avLst/>
              <a:gdLst/>
              <a:ahLst/>
              <a:cxnLst/>
              <a:rect l="l" t="t" r="r" b="b"/>
              <a:pathLst>
                <a:path w="16029" h="16824" extrusionOk="0">
                  <a:moveTo>
                    <a:pt x="1" y="1"/>
                  </a:moveTo>
                  <a:lnTo>
                    <a:pt x="1" y="1"/>
                  </a:lnTo>
                  <a:cubicBezTo>
                    <a:pt x="147" y="796"/>
                    <a:pt x="294" y="1612"/>
                    <a:pt x="440" y="2428"/>
                  </a:cubicBezTo>
                  <a:cubicBezTo>
                    <a:pt x="5357" y="7219"/>
                    <a:pt x="10358" y="11927"/>
                    <a:pt x="15568" y="16468"/>
                  </a:cubicBezTo>
                  <a:cubicBezTo>
                    <a:pt x="15715" y="16593"/>
                    <a:pt x="15861" y="16698"/>
                    <a:pt x="16028" y="16823"/>
                  </a:cubicBezTo>
                  <a:cubicBezTo>
                    <a:pt x="15924" y="16049"/>
                    <a:pt x="15819" y="15296"/>
                    <a:pt x="15715" y="14522"/>
                  </a:cubicBezTo>
                  <a:cubicBezTo>
                    <a:pt x="10400" y="9856"/>
                    <a:pt x="5378" y="4960"/>
                    <a:pt x="210" y="189"/>
                  </a:cubicBezTo>
                  <a:cubicBezTo>
                    <a:pt x="126" y="126"/>
                    <a:pt x="6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1"/>
            <p:cNvSpPr/>
            <p:nvPr/>
          </p:nvSpPr>
          <p:spPr>
            <a:xfrm>
              <a:off x="4498624" y="3889489"/>
              <a:ext cx="369245" cy="436215"/>
            </a:xfrm>
            <a:custGeom>
              <a:avLst/>
              <a:gdLst/>
              <a:ahLst/>
              <a:cxnLst/>
              <a:rect l="l" t="t" r="r" b="b"/>
              <a:pathLst>
                <a:path w="14418" h="17033" extrusionOk="0">
                  <a:moveTo>
                    <a:pt x="1" y="0"/>
                  </a:moveTo>
                  <a:lnTo>
                    <a:pt x="1" y="0"/>
                  </a:lnTo>
                  <a:cubicBezTo>
                    <a:pt x="84" y="733"/>
                    <a:pt x="168" y="1465"/>
                    <a:pt x="252" y="2218"/>
                  </a:cubicBezTo>
                  <a:cubicBezTo>
                    <a:pt x="252" y="2260"/>
                    <a:pt x="252" y="2302"/>
                    <a:pt x="252" y="2344"/>
                  </a:cubicBezTo>
                  <a:cubicBezTo>
                    <a:pt x="2742" y="5001"/>
                    <a:pt x="5148" y="7700"/>
                    <a:pt x="7722" y="10274"/>
                  </a:cubicBezTo>
                  <a:cubicBezTo>
                    <a:pt x="9877" y="12429"/>
                    <a:pt x="11990" y="14584"/>
                    <a:pt x="14103" y="16739"/>
                  </a:cubicBezTo>
                  <a:cubicBezTo>
                    <a:pt x="14208" y="16844"/>
                    <a:pt x="14312" y="16949"/>
                    <a:pt x="14417" y="17032"/>
                  </a:cubicBezTo>
                  <a:cubicBezTo>
                    <a:pt x="14354" y="16258"/>
                    <a:pt x="14271" y="15463"/>
                    <a:pt x="14208" y="14668"/>
                  </a:cubicBezTo>
                  <a:lnTo>
                    <a:pt x="14208" y="14647"/>
                  </a:lnTo>
                  <a:cubicBezTo>
                    <a:pt x="9395" y="9834"/>
                    <a:pt x="4729" y="487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p:nvPr/>
          </p:nvSpPr>
          <p:spPr>
            <a:xfrm>
              <a:off x="4274639" y="2624330"/>
              <a:ext cx="434602" cy="380488"/>
            </a:xfrm>
            <a:custGeom>
              <a:avLst/>
              <a:gdLst/>
              <a:ahLst/>
              <a:cxnLst/>
              <a:rect l="l" t="t" r="r" b="b"/>
              <a:pathLst>
                <a:path w="16970" h="14857" extrusionOk="0">
                  <a:moveTo>
                    <a:pt x="1" y="1"/>
                  </a:moveTo>
                  <a:lnTo>
                    <a:pt x="1" y="1"/>
                  </a:lnTo>
                  <a:cubicBezTo>
                    <a:pt x="273" y="628"/>
                    <a:pt x="482" y="1277"/>
                    <a:pt x="691" y="1926"/>
                  </a:cubicBezTo>
                  <a:cubicBezTo>
                    <a:pt x="3683" y="3704"/>
                    <a:pt x="6382" y="5817"/>
                    <a:pt x="9082" y="7910"/>
                  </a:cubicBezTo>
                  <a:cubicBezTo>
                    <a:pt x="11843" y="10065"/>
                    <a:pt x="14480" y="12387"/>
                    <a:pt x="16970" y="14856"/>
                  </a:cubicBezTo>
                  <a:cubicBezTo>
                    <a:pt x="16781" y="13957"/>
                    <a:pt x="16614" y="13078"/>
                    <a:pt x="16426" y="12199"/>
                  </a:cubicBezTo>
                  <a:lnTo>
                    <a:pt x="16426" y="12178"/>
                  </a:lnTo>
                  <a:cubicBezTo>
                    <a:pt x="11948" y="8014"/>
                    <a:pt x="7136" y="4144"/>
                    <a:pt x="1716" y="900"/>
                  </a:cubicBezTo>
                  <a:cubicBezTo>
                    <a:pt x="1151" y="587"/>
                    <a:pt x="587" y="29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4471298" y="3674621"/>
              <a:ext cx="375673" cy="420670"/>
            </a:xfrm>
            <a:custGeom>
              <a:avLst/>
              <a:gdLst/>
              <a:ahLst/>
              <a:cxnLst/>
              <a:rect l="l" t="t" r="r" b="b"/>
              <a:pathLst>
                <a:path w="14669" h="16426" extrusionOk="0">
                  <a:moveTo>
                    <a:pt x="1" y="0"/>
                  </a:moveTo>
                  <a:cubicBezTo>
                    <a:pt x="105" y="774"/>
                    <a:pt x="210" y="1527"/>
                    <a:pt x="315" y="2281"/>
                  </a:cubicBezTo>
                  <a:cubicBezTo>
                    <a:pt x="4876" y="6988"/>
                    <a:pt x="9542" y="11613"/>
                    <a:pt x="14333" y="16132"/>
                  </a:cubicBezTo>
                  <a:cubicBezTo>
                    <a:pt x="14459" y="16258"/>
                    <a:pt x="14563" y="16341"/>
                    <a:pt x="14668" y="16425"/>
                  </a:cubicBezTo>
                  <a:cubicBezTo>
                    <a:pt x="14605" y="15986"/>
                    <a:pt x="14563" y="15546"/>
                    <a:pt x="14543" y="15107"/>
                  </a:cubicBezTo>
                  <a:cubicBezTo>
                    <a:pt x="14501" y="14772"/>
                    <a:pt x="14480" y="14458"/>
                    <a:pt x="14438" y="14123"/>
                  </a:cubicBezTo>
                  <a:cubicBezTo>
                    <a:pt x="9563" y="9499"/>
                    <a:pt x="4855" y="4687"/>
                    <a:pt x="22" y="2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1"/>
            <p:cNvSpPr/>
            <p:nvPr/>
          </p:nvSpPr>
          <p:spPr>
            <a:xfrm>
              <a:off x="4542571" y="4302630"/>
              <a:ext cx="348322" cy="421208"/>
            </a:xfrm>
            <a:custGeom>
              <a:avLst/>
              <a:gdLst/>
              <a:ahLst/>
              <a:cxnLst/>
              <a:rect l="l" t="t" r="r" b="b"/>
              <a:pathLst>
                <a:path w="13601" h="16447" extrusionOk="0">
                  <a:moveTo>
                    <a:pt x="0" y="0"/>
                  </a:moveTo>
                  <a:lnTo>
                    <a:pt x="0" y="0"/>
                  </a:lnTo>
                  <a:cubicBezTo>
                    <a:pt x="63" y="796"/>
                    <a:pt x="147" y="1570"/>
                    <a:pt x="231" y="2344"/>
                  </a:cubicBezTo>
                  <a:cubicBezTo>
                    <a:pt x="4436" y="6905"/>
                    <a:pt x="8286" y="11739"/>
                    <a:pt x="12283" y="16446"/>
                  </a:cubicBezTo>
                  <a:cubicBezTo>
                    <a:pt x="12345" y="16446"/>
                    <a:pt x="12408" y="16426"/>
                    <a:pt x="12471" y="16426"/>
                  </a:cubicBezTo>
                  <a:cubicBezTo>
                    <a:pt x="12617" y="16426"/>
                    <a:pt x="12764" y="16405"/>
                    <a:pt x="12910" y="16384"/>
                  </a:cubicBezTo>
                  <a:cubicBezTo>
                    <a:pt x="13517" y="16279"/>
                    <a:pt x="13559" y="16258"/>
                    <a:pt x="13601" y="15609"/>
                  </a:cubicBezTo>
                  <a:cubicBezTo>
                    <a:pt x="10839" y="12345"/>
                    <a:pt x="8119" y="9039"/>
                    <a:pt x="5315" y="5817"/>
                  </a:cubicBezTo>
                  <a:cubicBezTo>
                    <a:pt x="3599" y="3830"/>
                    <a:pt x="1779" y="19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p:nvPr/>
          </p:nvSpPr>
          <p:spPr>
            <a:xfrm>
              <a:off x="4222677" y="2516102"/>
              <a:ext cx="426560" cy="229901"/>
            </a:xfrm>
            <a:custGeom>
              <a:avLst/>
              <a:gdLst/>
              <a:ahLst/>
              <a:cxnLst/>
              <a:rect l="l" t="t" r="r" b="b"/>
              <a:pathLst>
                <a:path w="16656" h="8977" extrusionOk="0">
                  <a:moveTo>
                    <a:pt x="0" y="0"/>
                  </a:moveTo>
                  <a:cubicBezTo>
                    <a:pt x="293" y="460"/>
                    <a:pt x="565" y="942"/>
                    <a:pt x="795" y="1423"/>
                  </a:cubicBezTo>
                  <a:cubicBezTo>
                    <a:pt x="1360" y="1507"/>
                    <a:pt x="1925" y="1632"/>
                    <a:pt x="2469" y="1779"/>
                  </a:cubicBezTo>
                  <a:cubicBezTo>
                    <a:pt x="7595" y="3034"/>
                    <a:pt x="12031" y="5419"/>
                    <a:pt x="16028" y="8495"/>
                  </a:cubicBezTo>
                  <a:cubicBezTo>
                    <a:pt x="16237" y="8642"/>
                    <a:pt x="16446" y="8830"/>
                    <a:pt x="16655" y="8976"/>
                  </a:cubicBezTo>
                  <a:cubicBezTo>
                    <a:pt x="16446" y="8160"/>
                    <a:pt x="16216" y="7344"/>
                    <a:pt x="15986" y="6549"/>
                  </a:cubicBezTo>
                  <a:cubicBezTo>
                    <a:pt x="12031" y="3683"/>
                    <a:pt x="7679" y="1465"/>
                    <a:pt x="2595" y="356"/>
                  </a:cubicBezTo>
                  <a:cubicBezTo>
                    <a:pt x="2323" y="314"/>
                    <a:pt x="2072" y="251"/>
                    <a:pt x="1800" y="230"/>
                  </a:cubicBezTo>
                  <a:cubicBezTo>
                    <a:pt x="1318" y="147"/>
                    <a:pt x="816" y="84"/>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1"/>
            <p:cNvSpPr/>
            <p:nvPr/>
          </p:nvSpPr>
          <p:spPr>
            <a:xfrm>
              <a:off x="3833635" y="2217617"/>
              <a:ext cx="176325" cy="465692"/>
            </a:xfrm>
            <a:custGeom>
              <a:avLst/>
              <a:gdLst/>
              <a:ahLst/>
              <a:cxnLst/>
              <a:rect l="l" t="t" r="r" b="b"/>
              <a:pathLst>
                <a:path w="6885" h="18184" extrusionOk="0">
                  <a:moveTo>
                    <a:pt x="1988" y="1"/>
                  </a:moveTo>
                  <a:cubicBezTo>
                    <a:pt x="1235" y="754"/>
                    <a:pt x="586" y="1591"/>
                    <a:pt x="42" y="2512"/>
                  </a:cubicBezTo>
                  <a:lnTo>
                    <a:pt x="63" y="2512"/>
                  </a:lnTo>
                  <a:lnTo>
                    <a:pt x="22" y="3035"/>
                  </a:lnTo>
                  <a:cubicBezTo>
                    <a:pt x="1" y="6947"/>
                    <a:pt x="1382" y="10567"/>
                    <a:pt x="3495" y="13936"/>
                  </a:cubicBezTo>
                  <a:cubicBezTo>
                    <a:pt x="4374" y="15233"/>
                    <a:pt x="5315" y="16468"/>
                    <a:pt x="6320" y="17660"/>
                  </a:cubicBezTo>
                  <a:cubicBezTo>
                    <a:pt x="6445" y="17828"/>
                    <a:pt x="6571" y="17974"/>
                    <a:pt x="6717" y="18100"/>
                  </a:cubicBezTo>
                  <a:cubicBezTo>
                    <a:pt x="6759" y="18121"/>
                    <a:pt x="6780" y="18141"/>
                    <a:pt x="6822" y="18183"/>
                  </a:cubicBezTo>
                  <a:cubicBezTo>
                    <a:pt x="6822" y="17346"/>
                    <a:pt x="6843" y="16530"/>
                    <a:pt x="6884" y="15714"/>
                  </a:cubicBezTo>
                  <a:cubicBezTo>
                    <a:pt x="6299" y="14961"/>
                    <a:pt x="5713" y="14208"/>
                    <a:pt x="5148" y="13434"/>
                  </a:cubicBezTo>
                  <a:cubicBezTo>
                    <a:pt x="3327" y="10797"/>
                    <a:pt x="2135" y="7784"/>
                    <a:pt x="1695" y="4604"/>
                  </a:cubicBezTo>
                  <a:cubicBezTo>
                    <a:pt x="1528" y="3307"/>
                    <a:pt x="1570" y="1988"/>
                    <a:pt x="1863" y="733"/>
                  </a:cubicBezTo>
                  <a:cubicBezTo>
                    <a:pt x="1905" y="482"/>
                    <a:pt x="1967" y="252"/>
                    <a:pt x="1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1"/>
            <p:cNvSpPr/>
            <p:nvPr/>
          </p:nvSpPr>
          <p:spPr>
            <a:xfrm>
              <a:off x="4014749" y="2136178"/>
              <a:ext cx="241169" cy="385302"/>
            </a:xfrm>
            <a:custGeom>
              <a:avLst/>
              <a:gdLst/>
              <a:ahLst/>
              <a:cxnLst/>
              <a:rect l="l" t="t" r="r" b="b"/>
              <a:pathLst>
                <a:path w="9417" h="15045" extrusionOk="0">
                  <a:moveTo>
                    <a:pt x="6110" y="0"/>
                  </a:moveTo>
                  <a:cubicBezTo>
                    <a:pt x="3056" y="1632"/>
                    <a:pt x="273" y="5357"/>
                    <a:pt x="64" y="10713"/>
                  </a:cubicBezTo>
                  <a:cubicBezTo>
                    <a:pt x="1" y="11864"/>
                    <a:pt x="43" y="13015"/>
                    <a:pt x="189" y="14166"/>
                  </a:cubicBezTo>
                  <a:cubicBezTo>
                    <a:pt x="189" y="14270"/>
                    <a:pt x="210" y="14396"/>
                    <a:pt x="231" y="14479"/>
                  </a:cubicBezTo>
                  <a:cubicBezTo>
                    <a:pt x="252" y="14689"/>
                    <a:pt x="336" y="14856"/>
                    <a:pt x="419" y="15044"/>
                  </a:cubicBezTo>
                  <a:cubicBezTo>
                    <a:pt x="440" y="14940"/>
                    <a:pt x="482" y="14814"/>
                    <a:pt x="503" y="14710"/>
                  </a:cubicBezTo>
                  <a:cubicBezTo>
                    <a:pt x="670" y="14061"/>
                    <a:pt x="942" y="13454"/>
                    <a:pt x="1298" y="12889"/>
                  </a:cubicBezTo>
                  <a:cubicBezTo>
                    <a:pt x="1361" y="12785"/>
                    <a:pt x="1444" y="12680"/>
                    <a:pt x="1528" y="12575"/>
                  </a:cubicBezTo>
                  <a:cubicBezTo>
                    <a:pt x="1444" y="11027"/>
                    <a:pt x="1570" y="9479"/>
                    <a:pt x="1947" y="7972"/>
                  </a:cubicBezTo>
                  <a:cubicBezTo>
                    <a:pt x="2972" y="4039"/>
                    <a:pt x="6152" y="984"/>
                    <a:pt x="9416" y="754"/>
                  </a:cubicBezTo>
                  <a:cubicBezTo>
                    <a:pt x="8349" y="398"/>
                    <a:pt x="7240" y="147"/>
                    <a:pt x="6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1"/>
            <p:cNvSpPr/>
            <p:nvPr/>
          </p:nvSpPr>
          <p:spPr>
            <a:xfrm>
              <a:off x="3765051" y="2463038"/>
              <a:ext cx="250799" cy="368707"/>
            </a:xfrm>
            <a:custGeom>
              <a:avLst/>
              <a:gdLst/>
              <a:ahLst/>
              <a:cxnLst/>
              <a:rect l="l" t="t" r="r" b="b"/>
              <a:pathLst>
                <a:path w="9793" h="14397" extrusionOk="0">
                  <a:moveTo>
                    <a:pt x="356" y="1"/>
                  </a:moveTo>
                  <a:cubicBezTo>
                    <a:pt x="335" y="43"/>
                    <a:pt x="335" y="84"/>
                    <a:pt x="335" y="147"/>
                  </a:cubicBezTo>
                  <a:cubicBezTo>
                    <a:pt x="210" y="1005"/>
                    <a:pt x="84" y="1863"/>
                    <a:pt x="0" y="2721"/>
                  </a:cubicBezTo>
                  <a:cubicBezTo>
                    <a:pt x="272" y="3181"/>
                    <a:pt x="565" y="3620"/>
                    <a:pt x="837" y="4081"/>
                  </a:cubicBezTo>
                  <a:cubicBezTo>
                    <a:pt x="3202" y="7659"/>
                    <a:pt x="6131" y="10881"/>
                    <a:pt x="9186" y="13978"/>
                  </a:cubicBezTo>
                  <a:cubicBezTo>
                    <a:pt x="9290" y="14103"/>
                    <a:pt x="9416" y="14208"/>
                    <a:pt x="9562" y="14292"/>
                  </a:cubicBezTo>
                  <a:cubicBezTo>
                    <a:pt x="9625" y="14333"/>
                    <a:pt x="9709" y="14375"/>
                    <a:pt x="9793" y="14396"/>
                  </a:cubicBezTo>
                  <a:cubicBezTo>
                    <a:pt x="9730" y="13643"/>
                    <a:pt x="9688" y="12869"/>
                    <a:pt x="9646" y="12115"/>
                  </a:cubicBezTo>
                  <a:cubicBezTo>
                    <a:pt x="7386" y="9814"/>
                    <a:pt x="5252" y="7345"/>
                    <a:pt x="3306" y="4750"/>
                  </a:cubicBezTo>
                  <a:cubicBezTo>
                    <a:pt x="2197" y="3244"/>
                    <a:pt x="1109" y="1696"/>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1"/>
            <p:cNvSpPr/>
            <p:nvPr/>
          </p:nvSpPr>
          <p:spPr>
            <a:xfrm>
              <a:off x="4560780" y="4478929"/>
              <a:ext cx="218658" cy="255613"/>
            </a:xfrm>
            <a:custGeom>
              <a:avLst/>
              <a:gdLst/>
              <a:ahLst/>
              <a:cxnLst/>
              <a:rect l="l" t="t" r="r" b="b"/>
              <a:pathLst>
                <a:path w="8538" h="9981" extrusionOk="0">
                  <a:moveTo>
                    <a:pt x="1" y="0"/>
                  </a:moveTo>
                  <a:lnTo>
                    <a:pt x="1" y="0"/>
                  </a:lnTo>
                  <a:cubicBezTo>
                    <a:pt x="106" y="816"/>
                    <a:pt x="189" y="1632"/>
                    <a:pt x="273" y="2448"/>
                  </a:cubicBezTo>
                  <a:cubicBezTo>
                    <a:pt x="2407" y="4959"/>
                    <a:pt x="4541" y="7470"/>
                    <a:pt x="6676" y="9981"/>
                  </a:cubicBezTo>
                  <a:cubicBezTo>
                    <a:pt x="7303" y="9918"/>
                    <a:pt x="7910" y="9876"/>
                    <a:pt x="8538" y="9834"/>
                  </a:cubicBezTo>
                  <a:cubicBezTo>
                    <a:pt x="8454" y="9730"/>
                    <a:pt x="8370" y="9625"/>
                    <a:pt x="8287" y="9542"/>
                  </a:cubicBezTo>
                  <a:cubicBezTo>
                    <a:pt x="5567" y="6382"/>
                    <a:pt x="2826" y="3244"/>
                    <a:pt x="85" y="10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1"/>
            <p:cNvSpPr/>
            <p:nvPr/>
          </p:nvSpPr>
          <p:spPr>
            <a:xfrm>
              <a:off x="4143900" y="2250833"/>
              <a:ext cx="299560" cy="210617"/>
            </a:xfrm>
            <a:custGeom>
              <a:avLst/>
              <a:gdLst/>
              <a:ahLst/>
              <a:cxnLst/>
              <a:rect l="l" t="t" r="r" b="b"/>
              <a:pathLst>
                <a:path w="11697" h="8224" extrusionOk="0">
                  <a:moveTo>
                    <a:pt x="10567" y="1"/>
                  </a:moveTo>
                  <a:cubicBezTo>
                    <a:pt x="8663" y="147"/>
                    <a:pt x="6926" y="901"/>
                    <a:pt x="5252" y="1968"/>
                  </a:cubicBezTo>
                  <a:cubicBezTo>
                    <a:pt x="3306" y="3181"/>
                    <a:pt x="1716" y="4918"/>
                    <a:pt x="293" y="6948"/>
                  </a:cubicBezTo>
                  <a:cubicBezTo>
                    <a:pt x="189" y="7073"/>
                    <a:pt x="84" y="7241"/>
                    <a:pt x="0" y="7387"/>
                  </a:cubicBezTo>
                  <a:cubicBezTo>
                    <a:pt x="482" y="7596"/>
                    <a:pt x="942" y="7868"/>
                    <a:pt x="1339" y="8224"/>
                  </a:cubicBezTo>
                  <a:cubicBezTo>
                    <a:pt x="3746" y="4730"/>
                    <a:pt x="6675" y="2428"/>
                    <a:pt x="10337" y="1696"/>
                  </a:cubicBezTo>
                  <a:cubicBezTo>
                    <a:pt x="10567" y="1654"/>
                    <a:pt x="10797" y="1675"/>
                    <a:pt x="11027" y="1633"/>
                  </a:cubicBezTo>
                  <a:cubicBezTo>
                    <a:pt x="11299" y="1612"/>
                    <a:pt x="11550" y="1487"/>
                    <a:pt x="11697" y="1256"/>
                  </a:cubicBezTo>
                  <a:cubicBezTo>
                    <a:pt x="11550" y="1089"/>
                    <a:pt x="11404" y="901"/>
                    <a:pt x="11257" y="733"/>
                  </a:cubicBezTo>
                  <a:cubicBezTo>
                    <a:pt x="11048" y="482"/>
                    <a:pt x="10797" y="231"/>
                    <a:pt x="10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1"/>
            <p:cNvSpPr/>
            <p:nvPr/>
          </p:nvSpPr>
          <p:spPr>
            <a:xfrm>
              <a:off x="3765589" y="2790462"/>
              <a:ext cx="227750" cy="230439"/>
            </a:xfrm>
            <a:custGeom>
              <a:avLst/>
              <a:gdLst/>
              <a:ahLst/>
              <a:cxnLst/>
              <a:rect l="l" t="t" r="r" b="b"/>
              <a:pathLst>
                <a:path w="8893" h="8998" extrusionOk="0">
                  <a:moveTo>
                    <a:pt x="0" y="0"/>
                  </a:moveTo>
                  <a:lnTo>
                    <a:pt x="0" y="0"/>
                  </a:lnTo>
                  <a:cubicBezTo>
                    <a:pt x="42" y="816"/>
                    <a:pt x="63" y="1632"/>
                    <a:pt x="126" y="2448"/>
                  </a:cubicBezTo>
                  <a:cubicBezTo>
                    <a:pt x="2197" y="4750"/>
                    <a:pt x="4415" y="6926"/>
                    <a:pt x="6738" y="8997"/>
                  </a:cubicBezTo>
                  <a:cubicBezTo>
                    <a:pt x="7156" y="8955"/>
                    <a:pt x="7575" y="8913"/>
                    <a:pt x="7993" y="8872"/>
                  </a:cubicBezTo>
                  <a:cubicBezTo>
                    <a:pt x="8286" y="8830"/>
                    <a:pt x="8600" y="8767"/>
                    <a:pt x="8893" y="8704"/>
                  </a:cubicBezTo>
                  <a:cubicBezTo>
                    <a:pt x="8809" y="8600"/>
                    <a:pt x="8705" y="8516"/>
                    <a:pt x="8621" y="8432"/>
                  </a:cubicBezTo>
                  <a:cubicBezTo>
                    <a:pt x="5629" y="5775"/>
                    <a:pt x="2699" y="3076"/>
                    <a:pt x="105" y="84"/>
                  </a:cubicBezTo>
                  <a:cubicBezTo>
                    <a:pt x="63" y="63"/>
                    <a:pt x="42" y="2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1"/>
            <p:cNvSpPr/>
            <p:nvPr/>
          </p:nvSpPr>
          <p:spPr>
            <a:xfrm>
              <a:off x="3204013" y="3073708"/>
              <a:ext cx="1882463" cy="2280007"/>
            </a:xfrm>
            <a:custGeom>
              <a:avLst/>
              <a:gdLst/>
              <a:ahLst/>
              <a:cxnLst/>
              <a:rect l="l" t="t" r="r" b="b"/>
              <a:pathLst>
                <a:path w="73505" h="89028" extrusionOk="0">
                  <a:moveTo>
                    <a:pt x="14800" y="1"/>
                  </a:moveTo>
                  <a:cubicBezTo>
                    <a:pt x="14484" y="1"/>
                    <a:pt x="14168" y="10"/>
                    <a:pt x="13852" y="30"/>
                  </a:cubicBezTo>
                  <a:lnTo>
                    <a:pt x="13831" y="50"/>
                  </a:lnTo>
                  <a:cubicBezTo>
                    <a:pt x="12701" y="92"/>
                    <a:pt x="11571" y="260"/>
                    <a:pt x="10483" y="553"/>
                  </a:cubicBezTo>
                  <a:cubicBezTo>
                    <a:pt x="8412" y="1034"/>
                    <a:pt x="6445" y="1934"/>
                    <a:pt x="4708" y="3189"/>
                  </a:cubicBezTo>
                  <a:cubicBezTo>
                    <a:pt x="3181" y="4340"/>
                    <a:pt x="1967" y="5846"/>
                    <a:pt x="1214" y="7604"/>
                  </a:cubicBezTo>
                  <a:cubicBezTo>
                    <a:pt x="816" y="8587"/>
                    <a:pt x="503" y="9613"/>
                    <a:pt x="335" y="10659"/>
                  </a:cubicBezTo>
                  <a:cubicBezTo>
                    <a:pt x="293" y="10973"/>
                    <a:pt x="231" y="11307"/>
                    <a:pt x="210" y="11642"/>
                  </a:cubicBezTo>
                  <a:cubicBezTo>
                    <a:pt x="0" y="13797"/>
                    <a:pt x="168" y="15994"/>
                    <a:pt x="712" y="18087"/>
                  </a:cubicBezTo>
                  <a:cubicBezTo>
                    <a:pt x="733" y="18149"/>
                    <a:pt x="733" y="18191"/>
                    <a:pt x="754" y="18254"/>
                  </a:cubicBezTo>
                  <a:cubicBezTo>
                    <a:pt x="963" y="19091"/>
                    <a:pt x="1151" y="19928"/>
                    <a:pt x="1402" y="20765"/>
                  </a:cubicBezTo>
                  <a:cubicBezTo>
                    <a:pt x="1528" y="21204"/>
                    <a:pt x="1674" y="21644"/>
                    <a:pt x="1842" y="22083"/>
                  </a:cubicBezTo>
                  <a:cubicBezTo>
                    <a:pt x="2846" y="24782"/>
                    <a:pt x="3934" y="27460"/>
                    <a:pt x="5085" y="30118"/>
                  </a:cubicBezTo>
                  <a:cubicBezTo>
                    <a:pt x="5420" y="30871"/>
                    <a:pt x="5754" y="31624"/>
                    <a:pt x="6089" y="32357"/>
                  </a:cubicBezTo>
                  <a:cubicBezTo>
                    <a:pt x="6801" y="33905"/>
                    <a:pt x="7554" y="35453"/>
                    <a:pt x="8328" y="36981"/>
                  </a:cubicBezTo>
                  <a:cubicBezTo>
                    <a:pt x="8412" y="37169"/>
                    <a:pt x="8516" y="37336"/>
                    <a:pt x="8621" y="37525"/>
                  </a:cubicBezTo>
                  <a:cubicBezTo>
                    <a:pt x="8792" y="37849"/>
                    <a:pt x="9130" y="38034"/>
                    <a:pt x="9488" y="38034"/>
                  </a:cubicBezTo>
                  <a:cubicBezTo>
                    <a:pt x="9568" y="38034"/>
                    <a:pt x="9649" y="38025"/>
                    <a:pt x="9730" y="38006"/>
                  </a:cubicBezTo>
                  <a:cubicBezTo>
                    <a:pt x="10295" y="37901"/>
                    <a:pt x="10839" y="37734"/>
                    <a:pt x="11383" y="37504"/>
                  </a:cubicBezTo>
                  <a:cubicBezTo>
                    <a:pt x="12492" y="37064"/>
                    <a:pt x="13580" y="36562"/>
                    <a:pt x="14647" y="36018"/>
                  </a:cubicBezTo>
                  <a:cubicBezTo>
                    <a:pt x="15024" y="35830"/>
                    <a:pt x="15400" y="35642"/>
                    <a:pt x="15756" y="35453"/>
                  </a:cubicBezTo>
                  <a:cubicBezTo>
                    <a:pt x="16049" y="35307"/>
                    <a:pt x="16300" y="35139"/>
                    <a:pt x="16551" y="34951"/>
                  </a:cubicBezTo>
                  <a:cubicBezTo>
                    <a:pt x="16739" y="34805"/>
                    <a:pt x="16928" y="34679"/>
                    <a:pt x="17116" y="34533"/>
                  </a:cubicBezTo>
                  <a:cubicBezTo>
                    <a:pt x="17639" y="34177"/>
                    <a:pt x="17660" y="34093"/>
                    <a:pt x="17409" y="33528"/>
                  </a:cubicBezTo>
                  <a:cubicBezTo>
                    <a:pt x="17011" y="32629"/>
                    <a:pt x="16572" y="31750"/>
                    <a:pt x="16132" y="30871"/>
                  </a:cubicBezTo>
                  <a:cubicBezTo>
                    <a:pt x="15672" y="29929"/>
                    <a:pt x="15212" y="28988"/>
                    <a:pt x="14772" y="28046"/>
                  </a:cubicBezTo>
                  <a:lnTo>
                    <a:pt x="14752" y="28046"/>
                  </a:lnTo>
                  <a:cubicBezTo>
                    <a:pt x="14438" y="27356"/>
                    <a:pt x="14124" y="26665"/>
                    <a:pt x="13810" y="25975"/>
                  </a:cubicBezTo>
                  <a:cubicBezTo>
                    <a:pt x="13433" y="25180"/>
                    <a:pt x="13078" y="24385"/>
                    <a:pt x="12743" y="23569"/>
                  </a:cubicBezTo>
                  <a:cubicBezTo>
                    <a:pt x="12617" y="23297"/>
                    <a:pt x="12492" y="23025"/>
                    <a:pt x="12387" y="22753"/>
                  </a:cubicBezTo>
                  <a:cubicBezTo>
                    <a:pt x="12073" y="21978"/>
                    <a:pt x="11780" y="21204"/>
                    <a:pt x="11529" y="20430"/>
                  </a:cubicBezTo>
                  <a:cubicBezTo>
                    <a:pt x="11132" y="19196"/>
                    <a:pt x="10839" y="17919"/>
                    <a:pt x="10692" y="16622"/>
                  </a:cubicBezTo>
                  <a:cubicBezTo>
                    <a:pt x="10671" y="16517"/>
                    <a:pt x="10671" y="16392"/>
                    <a:pt x="10650" y="16287"/>
                  </a:cubicBezTo>
                  <a:cubicBezTo>
                    <a:pt x="10567" y="15639"/>
                    <a:pt x="10588" y="14969"/>
                    <a:pt x="10713" y="14299"/>
                  </a:cubicBezTo>
                  <a:cubicBezTo>
                    <a:pt x="10734" y="14174"/>
                    <a:pt x="10776" y="14048"/>
                    <a:pt x="10818" y="13923"/>
                  </a:cubicBezTo>
                  <a:cubicBezTo>
                    <a:pt x="11194" y="12793"/>
                    <a:pt x="12262" y="11998"/>
                    <a:pt x="13454" y="11977"/>
                  </a:cubicBezTo>
                  <a:lnTo>
                    <a:pt x="13831" y="11977"/>
                  </a:lnTo>
                  <a:cubicBezTo>
                    <a:pt x="14354" y="11998"/>
                    <a:pt x="14877" y="12082"/>
                    <a:pt x="15379" y="12270"/>
                  </a:cubicBezTo>
                  <a:cubicBezTo>
                    <a:pt x="15798" y="12416"/>
                    <a:pt x="16195" y="12605"/>
                    <a:pt x="16593" y="12835"/>
                  </a:cubicBezTo>
                  <a:cubicBezTo>
                    <a:pt x="16990" y="13065"/>
                    <a:pt x="17388" y="13337"/>
                    <a:pt x="17765" y="13609"/>
                  </a:cubicBezTo>
                  <a:cubicBezTo>
                    <a:pt x="18225" y="13944"/>
                    <a:pt x="18643" y="14299"/>
                    <a:pt x="19041" y="14655"/>
                  </a:cubicBezTo>
                  <a:cubicBezTo>
                    <a:pt x="19145" y="14739"/>
                    <a:pt x="19250" y="14823"/>
                    <a:pt x="19334" y="14906"/>
                  </a:cubicBezTo>
                  <a:cubicBezTo>
                    <a:pt x="20003" y="15513"/>
                    <a:pt x="20631" y="16141"/>
                    <a:pt x="21217" y="16789"/>
                  </a:cubicBezTo>
                  <a:lnTo>
                    <a:pt x="21217" y="16810"/>
                  </a:lnTo>
                  <a:cubicBezTo>
                    <a:pt x="21698" y="17312"/>
                    <a:pt x="22138" y="17815"/>
                    <a:pt x="22556" y="18359"/>
                  </a:cubicBezTo>
                  <a:cubicBezTo>
                    <a:pt x="23560" y="19614"/>
                    <a:pt x="24481" y="20911"/>
                    <a:pt x="25360" y="22250"/>
                  </a:cubicBezTo>
                  <a:cubicBezTo>
                    <a:pt x="27159" y="24971"/>
                    <a:pt x="28917" y="27711"/>
                    <a:pt x="30612" y="30452"/>
                  </a:cubicBezTo>
                  <a:cubicBezTo>
                    <a:pt x="31051" y="31164"/>
                    <a:pt x="31490" y="31854"/>
                    <a:pt x="31930" y="32566"/>
                  </a:cubicBezTo>
                  <a:cubicBezTo>
                    <a:pt x="33227" y="34679"/>
                    <a:pt x="34524" y="36813"/>
                    <a:pt x="35801" y="38968"/>
                  </a:cubicBezTo>
                  <a:cubicBezTo>
                    <a:pt x="36198" y="39638"/>
                    <a:pt x="36596" y="40308"/>
                    <a:pt x="36993" y="40956"/>
                  </a:cubicBezTo>
                  <a:lnTo>
                    <a:pt x="36993" y="40977"/>
                  </a:lnTo>
                  <a:cubicBezTo>
                    <a:pt x="37014" y="40998"/>
                    <a:pt x="37035" y="41040"/>
                    <a:pt x="37035" y="41061"/>
                  </a:cubicBezTo>
                  <a:cubicBezTo>
                    <a:pt x="39211" y="44743"/>
                    <a:pt x="41324" y="48447"/>
                    <a:pt x="43375" y="52171"/>
                  </a:cubicBezTo>
                  <a:cubicBezTo>
                    <a:pt x="43752" y="52841"/>
                    <a:pt x="44128" y="53510"/>
                    <a:pt x="44484" y="54180"/>
                  </a:cubicBezTo>
                  <a:cubicBezTo>
                    <a:pt x="45488" y="55979"/>
                    <a:pt x="46451" y="57779"/>
                    <a:pt x="47434" y="59599"/>
                  </a:cubicBezTo>
                  <a:cubicBezTo>
                    <a:pt x="47769" y="60248"/>
                    <a:pt x="48125" y="60896"/>
                    <a:pt x="48480" y="61545"/>
                  </a:cubicBezTo>
                  <a:cubicBezTo>
                    <a:pt x="48501" y="61587"/>
                    <a:pt x="48522" y="61629"/>
                    <a:pt x="48543" y="61671"/>
                  </a:cubicBezTo>
                  <a:cubicBezTo>
                    <a:pt x="50698" y="65751"/>
                    <a:pt x="52812" y="69873"/>
                    <a:pt x="54925" y="73974"/>
                  </a:cubicBezTo>
                  <a:cubicBezTo>
                    <a:pt x="55280" y="74664"/>
                    <a:pt x="55657" y="75375"/>
                    <a:pt x="56013" y="76066"/>
                  </a:cubicBezTo>
                  <a:cubicBezTo>
                    <a:pt x="56222" y="76505"/>
                    <a:pt x="56473" y="76945"/>
                    <a:pt x="56682" y="77363"/>
                  </a:cubicBezTo>
                  <a:cubicBezTo>
                    <a:pt x="57164" y="78284"/>
                    <a:pt x="57645" y="79205"/>
                    <a:pt x="58126" y="80104"/>
                  </a:cubicBezTo>
                  <a:cubicBezTo>
                    <a:pt x="58503" y="80837"/>
                    <a:pt x="58900" y="81569"/>
                    <a:pt x="59277" y="82301"/>
                  </a:cubicBezTo>
                  <a:cubicBezTo>
                    <a:pt x="60093" y="83850"/>
                    <a:pt x="60909" y="85398"/>
                    <a:pt x="61725" y="86946"/>
                  </a:cubicBezTo>
                  <a:cubicBezTo>
                    <a:pt x="61934" y="87344"/>
                    <a:pt x="62143" y="87762"/>
                    <a:pt x="62353" y="88181"/>
                  </a:cubicBezTo>
                  <a:cubicBezTo>
                    <a:pt x="62670" y="88775"/>
                    <a:pt x="62870" y="89028"/>
                    <a:pt x="63227" y="89028"/>
                  </a:cubicBezTo>
                  <a:cubicBezTo>
                    <a:pt x="63436" y="89028"/>
                    <a:pt x="63698" y="88942"/>
                    <a:pt x="64068" y="88788"/>
                  </a:cubicBezTo>
                  <a:cubicBezTo>
                    <a:pt x="65135" y="88327"/>
                    <a:pt x="66182" y="87846"/>
                    <a:pt x="67207" y="87323"/>
                  </a:cubicBezTo>
                  <a:cubicBezTo>
                    <a:pt x="67479" y="87197"/>
                    <a:pt x="67730" y="87072"/>
                    <a:pt x="67981" y="86946"/>
                  </a:cubicBezTo>
                  <a:cubicBezTo>
                    <a:pt x="68546" y="86674"/>
                    <a:pt x="69090" y="86402"/>
                    <a:pt x="69655" y="86130"/>
                  </a:cubicBezTo>
                  <a:cubicBezTo>
                    <a:pt x="70576" y="85691"/>
                    <a:pt x="71475" y="85231"/>
                    <a:pt x="72396" y="84770"/>
                  </a:cubicBezTo>
                  <a:cubicBezTo>
                    <a:pt x="72459" y="84749"/>
                    <a:pt x="72501" y="84707"/>
                    <a:pt x="72563" y="84687"/>
                  </a:cubicBezTo>
                  <a:cubicBezTo>
                    <a:pt x="72689" y="84624"/>
                    <a:pt x="72814" y="84561"/>
                    <a:pt x="72940" y="84477"/>
                  </a:cubicBezTo>
                  <a:cubicBezTo>
                    <a:pt x="73484" y="84163"/>
                    <a:pt x="73505" y="84122"/>
                    <a:pt x="73296" y="83515"/>
                  </a:cubicBezTo>
                  <a:cubicBezTo>
                    <a:pt x="72898" y="82343"/>
                    <a:pt x="72417" y="81192"/>
                    <a:pt x="71894" y="80062"/>
                  </a:cubicBezTo>
                  <a:cubicBezTo>
                    <a:pt x="70345" y="76736"/>
                    <a:pt x="68734" y="73451"/>
                    <a:pt x="67081" y="70166"/>
                  </a:cubicBezTo>
                  <a:cubicBezTo>
                    <a:pt x="66726" y="69454"/>
                    <a:pt x="66370" y="68743"/>
                    <a:pt x="66014" y="68031"/>
                  </a:cubicBezTo>
                  <a:lnTo>
                    <a:pt x="66014" y="68010"/>
                  </a:lnTo>
                  <a:cubicBezTo>
                    <a:pt x="65010" y="66044"/>
                    <a:pt x="64006" y="64056"/>
                    <a:pt x="63022" y="62089"/>
                  </a:cubicBezTo>
                  <a:lnTo>
                    <a:pt x="63022" y="62068"/>
                  </a:lnTo>
                  <a:cubicBezTo>
                    <a:pt x="62813" y="61691"/>
                    <a:pt x="62625" y="61294"/>
                    <a:pt x="62436" y="60896"/>
                  </a:cubicBezTo>
                  <a:cubicBezTo>
                    <a:pt x="62290" y="60603"/>
                    <a:pt x="62122" y="60310"/>
                    <a:pt x="61976" y="60018"/>
                  </a:cubicBezTo>
                  <a:cubicBezTo>
                    <a:pt x="60218" y="56502"/>
                    <a:pt x="58482" y="52945"/>
                    <a:pt x="56661" y="49451"/>
                  </a:cubicBezTo>
                  <a:cubicBezTo>
                    <a:pt x="56285" y="48740"/>
                    <a:pt x="55908" y="48028"/>
                    <a:pt x="55532" y="47317"/>
                  </a:cubicBezTo>
                  <a:cubicBezTo>
                    <a:pt x="55511" y="47296"/>
                    <a:pt x="55490" y="47254"/>
                    <a:pt x="55490" y="47233"/>
                  </a:cubicBezTo>
                  <a:cubicBezTo>
                    <a:pt x="54234" y="44890"/>
                    <a:pt x="52979" y="42567"/>
                    <a:pt x="51703" y="40245"/>
                  </a:cubicBezTo>
                  <a:cubicBezTo>
                    <a:pt x="51326" y="39575"/>
                    <a:pt x="50949" y="38906"/>
                    <a:pt x="50573" y="38215"/>
                  </a:cubicBezTo>
                  <a:cubicBezTo>
                    <a:pt x="47999" y="33549"/>
                    <a:pt x="45321" y="28925"/>
                    <a:pt x="42433" y="24426"/>
                  </a:cubicBezTo>
                  <a:cubicBezTo>
                    <a:pt x="41952" y="23652"/>
                    <a:pt x="41450" y="22899"/>
                    <a:pt x="40948" y="22146"/>
                  </a:cubicBezTo>
                  <a:cubicBezTo>
                    <a:pt x="40529" y="21518"/>
                    <a:pt x="40132" y="20911"/>
                    <a:pt x="39713" y="20305"/>
                  </a:cubicBezTo>
                  <a:cubicBezTo>
                    <a:pt x="38688" y="18798"/>
                    <a:pt x="37642" y="17333"/>
                    <a:pt x="36575" y="15890"/>
                  </a:cubicBezTo>
                  <a:cubicBezTo>
                    <a:pt x="36073" y="15199"/>
                    <a:pt x="35570" y="14530"/>
                    <a:pt x="35047" y="13860"/>
                  </a:cubicBezTo>
                  <a:cubicBezTo>
                    <a:pt x="33499" y="11851"/>
                    <a:pt x="31867" y="9906"/>
                    <a:pt x="30130" y="8022"/>
                  </a:cubicBezTo>
                  <a:cubicBezTo>
                    <a:pt x="27912" y="5616"/>
                    <a:pt x="25318" y="3587"/>
                    <a:pt x="22472" y="1996"/>
                  </a:cubicBezTo>
                  <a:cubicBezTo>
                    <a:pt x="22263" y="1892"/>
                    <a:pt x="22075" y="1766"/>
                    <a:pt x="21866" y="1683"/>
                  </a:cubicBezTo>
                  <a:cubicBezTo>
                    <a:pt x="21573" y="1515"/>
                    <a:pt x="21259" y="1369"/>
                    <a:pt x="20945" y="1243"/>
                  </a:cubicBezTo>
                  <a:cubicBezTo>
                    <a:pt x="18998" y="424"/>
                    <a:pt x="16908" y="1"/>
                    <a:pt x="1480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1"/>
            <p:cNvSpPr/>
            <p:nvPr/>
          </p:nvSpPr>
          <p:spPr>
            <a:xfrm>
              <a:off x="4120851" y="4071679"/>
              <a:ext cx="534276" cy="268495"/>
            </a:xfrm>
            <a:custGeom>
              <a:avLst/>
              <a:gdLst/>
              <a:ahLst/>
              <a:cxnLst/>
              <a:rect l="l" t="t" r="r" b="b"/>
              <a:pathLst>
                <a:path w="20862" h="10484" extrusionOk="0">
                  <a:moveTo>
                    <a:pt x="1" y="0"/>
                  </a:moveTo>
                  <a:cubicBezTo>
                    <a:pt x="398" y="670"/>
                    <a:pt x="796" y="1340"/>
                    <a:pt x="1193" y="1988"/>
                  </a:cubicBezTo>
                  <a:lnTo>
                    <a:pt x="1193" y="2009"/>
                  </a:lnTo>
                  <a:cubicBezTo>
                    <a:pt x="3599" y="2992"/>
                    <a:pt x="5985" y="4039"/>
                    <a:pt x="8370" y="5064"/>
                  </a:cubicBezTo>
                  <a:cubicBezTo>
                    <a:pt x="12450" y="6780"/>
                    <a:pt x="16467" y="8579"/>
                    <a:pt x="20527" y="10358"/>
                  </a:cubicBezTo>
                  <a:cubicBezTo>
                    <a:pt x="20631" y="10399"/>
                    <a:pt x="20736" y="10462"/>
                    <a:pt x="20861" y="10483"/>
                  </a:cubicBezTo>
                  <a:cubicBezTo>
                    <a:pt x="20485" y="9772"/>
                    <a:pt x="20108" y="9060"/>
                    <a:pt x="19732" y="8349"/>
                  </a:cubicBezTo>
                  <a:cubicBezTo>
                    <a:pt x="19711" y="8328"/>
                    <a:pt x="19690" y="8286"/>
                    <a:pt x="19690" y="8265"/>
                  </a:cubicBezTo>
                  <a:cubicBezTo>
                    <a:pt x="14543" y="5985"/>
                    <a:pt x="9395" y="3725"/>
                    <a:pt x="4185" y="1591"/>
                  </a:cubicBezTo>
                  <a:cubicBezTo>
                    <a:pt x="2804" y="1047"/>
                    <a:pt x="1403" y="52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1"/>
            <p:cNvSpPr/>
            <p:nvPr/>
          </p:nvSpPr>
          <p:spPr>
            <a:xfrm>
              <a:off x="3987961" y="3853584"/>
              <a:ext cx="540166" cy="250799"/>
            </a:xfrm>
            <a:custGeom>
              <a:avLst/>
              <a:gdLst/>
              <a:ahLst/>
              <a:cxnLst/>
              <a:rect l="l" t="t" r="r" b="b"/>
              <a:pathLst>
                <a:path w="21092" h="9793" extrusionOk="0">
                  <a:moveTo>
                    <a:pt x="1" y="0"/>
                  </a:moveTo>
                  <a:cubicBezTo>
                    <a:pt x="440" y="712"/>
                    <a:pt x="879" y="1402"/>
                    <a:pt x="1319" y="2114"/>
                  </a:cubicBezTo>
                  <a:cubicBezTo>
                    <a:pt x="7638" y="4771"/>
                    <a:pt x="14019" y="7303"/>
                    <a:pt x="20527" y="9625"/>
                  </a:cubicBezTo>
                  <a:cubicBezTo>
                    <a:pt x="20715" y="9688"/>
                    <a:pt x="20882" y="9751"/>
                    <a:pt x="21092" y="9793"/>
                  </a:cubicBezTo>
                  <a:cubicBezTo>
                    <a:pt x="20715" y="9123"/>
                    <a:pt x="20338" y="8454"/>
                    <a:pt x="19962" y="7763"/>
                  </a:cubicBezTo>
                  <a:cubicBezTo>
                    <a:pt x="13308" y="5378"/>
                    <a:pt x="6843" y="2658"/>
                    <a:pt x="273" y="105"/>
                  </a:cubicBezTo>
                  <a:cubicBezTo>
                    <a:pt x="189" y="84"/>
                    <a:pt x="105"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1"/>
            <p:cNvSpPr/>
            <p:nvPr/>
          </p:nvSpPr>
          <p:spPr>
            <a:xfrm>
              <a:off x="4418798" y="4600039"/>
              <a:ext cx="503185" cy="270621"/>
            </a:xfrm>
            <a:custGeom>
              <a:avLst/>
              <a:gdLst/>
              <a:ahLst/>
              <a:cxnLst/>
              <a:rect l="l" t="t" r="r" b="b"/>
              <a:pathLst>
                <a:path w="19648" h="10567" extrusionOk="0">
                  <a:moveTo>
                    <a:pt x="0" y="0"/>
                  </a:moveTo>
                  <a:lnTo>
                    <a:pt x="0" y="0"/>
                  </a:lnTo>
                  <a:cubicBezTo>
                    <a:pt x="335" y="628"/>
                    <a:pt x="691" y="1297"/>
                    <a:pt x="1046" y="1946"/>
                  </a:cubicBezTo>
                  <a:cubicBezTo>
                    <a:pt x="1067" y="1988"/>
                    <a:pt x="1088" y="2030"/>
                    <a:pt x="1109" y="2072"/>
                  </a:cubicBezTo>
                  <a:cubicBezTo>
                    <a:pt x="4373" y="3641"/>
                    <a:pt x="7616" y="5273"/>
                    <a:pt x="10964" y="6717"/>
                  </a:cubicBezTo>
                  <a:cubicBezTo>
                    <a:pt x="13747" y="7930"/>
                    <a:pt x="16488" y="9165"/>
                    <a:pt x="19250" y="10378"/>
                  </a:cubicBezTo>
                  <a:cubicBezTo>
                    <a:pt x="19396" y="10462"/>
                    <a:pt x="19522" y="10504"/>
                    <a:pt x="19647" y="10567"/>
                  </a:cubicBezTo>
                  <a:cubicBezTo>
                    <a:pt x="19292" y="9855"/>
                    <a:pt x="18936" y="9144"/>
                    <a:pt x="18580" y="8432"/>
                  </a:cubicBezTo>
                  <a:lnTo>
                    <a:pt x="18580" y="8411"/>
                  </a:lnTo>
                  <a:cubicBezTo>
                    <a:pt x="12345" y="5712"/>
                    <a:pt x="6194" y="2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1"/>
            <p:cNvSpPr/>
            <p:nvPr/>
          </p:nvSpPr>
          <p:spPr>
            <a:xfrm>
              <a:off x="3747355" y="3504212"/>
              <a:ext cx="543393" cy="195071"/>
            </a:xfrm>
            <a:custGeom>
              <a:avLst/>
              <a:gdLst/>
              <a:ahLst/>
              <a:cxnLst/>
              <a:rect l="l" t="t" r="r" b="b"/>
              <a:pathLst>
                <a:path w="21218" h="7617" extrusionOk="0">
                  <a:moveTo>
                    <a:pt x="1" y="0"/>
                  </a:moveTo>
                  <a:lnTo>
                    <a:pt x="1" y="0"/>
                  </a:lnTo>
                  <a:cubicBezTo>
                    <a:pt x="482" y="502"/>
                    <a:pt x="922" y="1005"/>
                    <a:pt x="1340" y="1549"/>
                  </a:cubicBezTo>
                  <a:cubicBezTo>
                    <a:pt x="4792" y="2114"/>
                    <a:pt x="8056" y="3076"/>
                    <a:pt x="11341" y="4039"/>
                  </a:cubicBezTo>
                  <a:cubicBezTo>
                    <a:pt x="14710" y="5043"/>
                    <a:pt x="17995" y="6236"/>
                    <a:pt x="21217" y="7616"/>
                  </a:cubicBezTo>
                  <a:cubicBezTo>
                    <a:pt x="20736" y="6842"/>
                    <a:pt x="20234" y="6089"/>
                    <a:pt x="19732" y="5336"/>
                  </a:cubicBezTo>
                  <a:cubicBezTo>
                    <a:pt x="14041" y="3076"/>
                    <a:pt x="8161" y="1256"/>
                    <a:pt x="1926" y="210"/>
                  </a:cubicBezTo>
                  <a:cubicBezTo>
                    <a:pt x="1277" y="105"/>
                    <a:pt x="650"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1"/>
            <p:cNvSpPr/>
            <p:nvPr/>
          </p:nvSpPr>
          <p:spPr>
            <a:xfrm>
              <a:off x="4314821" y="4409808"/>
              <a:ext cx="503211" cy="253488"/>
            </a:xfrm>
            <a:custGeom>
              <a:avLst/>
              <a:gdLst/>
              <a:ahLst/>
              <a:cxnLst/>
              <a:rect l="l" t="t" r="r" b="b"/>
              <a:pathLst>
                <a:path w="19649" h="9898" extrusionOk="0">
                  <a:moveTo>
                    <a:pt x="1" y="0"/>
                  </a:moveTo>
                  <a:cubicBezTo>
                    <a:pt x="378" y="670"/>
                    <a:pt x="754" y="1339"/>
                    <a:pt x="1110" y="2009"/>
                  </a:cubicBezTo>
                  <a:cubicBezTo>
                    <a:pt x="7094" y="4708"/>
                    <a:pt x="13141" y="7303"/>
                    <a:pt x="19251" y="9751"/>
                  </a:cubicBezTo>
                  <a:cubicBezTo>
                    <a:pt x="19397" y="9813"/>
                    <a:pt x="19544" y="9876"/>
                    <a:pt x="19648" y="9897"/>
                  </a:cubicBezTo>
                  <a:cubicBezTo>
                    <a:pt x="19439" y="9520"/>
                    <a:pt x="19251" y="9123"/>
                    <a:pt x="19062" y="8725"/>
                  </a:cubicBezTo>
                  <a:cubicBezTo>
                    <a:pt x="18916" y="8432"/>
                    <a:pt x="18748" y="8139"/>
                    <a:pt x="18602" y="7847"/>
                  </a:cubicBezTo>
                  <a:cubicBezTo>
                    <a:pt x="12367" y="5315"/>
                    <a:pt x="6236" y="2574"/>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1"/>
            <p:cNvSpPr/>
            <p:nvPr/>
          </p:nvSpPr>
          <p:spPr>
            <a:xfrm>
              <a:off x="4610617" y="4968157"/>
              <a:ext cx="475859" cy="276537"/>
            </a:xfrm>
            <a:custGeom>
              <a:avLst/>
              <a:gdLst/>
              <a:ahLst/>
              <a:cxnLst/>
              <a:rect l="l" t="t" r="r" b="b"/>
              <a:pathLst>
                <a:path w="18581" h="10798" extrusionOk="0">
                  <a:moveTo>
                    <a:pt x="1" y="1"/>
                  </a:moveTo>
                  <a:cubicBezTo>
                    <a:pt x="356" y="691"/>
                    <a:pt x="733" y="1402"/>
                    <a:pt x="1089" y="2093"/>
                  </a:cubicBezTo>
                  <a:cubicBezTo>
                    <a:pt x="6654" y="4792"/>
                    <a:pt x="12032" y="7889"/>
                    <a:pt x="17472" y="10797"/>
                  </a:cubicBezTo>
                  <a:cubicBezTo>
                    <a:pt x="17535" y="10776"/>
                    <a:pt x="17577" y="10734"/>
                    <a:pt x="17639" y="10714"/>
                  </a:cubicBezTo>
                  <a:cubicBezTo>
                    <a:pt x="17765" y="10651"/>
                    <a:pt x="17890" y="10588"/>
                    <a:pt x="18016" y="10504"/>
                  </a:cubicBezTo>
                  <a:cubicBezTo>
                    <a:pt x="18560" y="10190"/>
                    <a:pt x="18581" y="10149"/>
                    <a:pt x="18372" y="9542"/>
                  </a:cubicBezTo>
                  <a:cubicBezTo>
                    <a:pt x="14626" y="7512"/>
                    <a:pt x="10881" y="5441"/>
                    <a:pt x="7094" y="3453"/>
                  </a:cubicBezTo>
                  <a:cubicBezTo>
                    <a:pt x="4750" y="2239"/>
                    <a:pt x="2365" y="11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1"/>
            <p:cNvSpPr/>
            <p:nvPr/>
          </p:nvSpPr>
          <p:spPr>
            <a:xfrm>
              <a:off x="3658949" y="3396164"/>
              <a:ext cx="481750" cy="84487"/>
            </a:xfrm>
            <a:custGeom>
              <a:avLst/>
              <a:gdLst/>
              <a:ahLst/>
              <a:cxnLst/>
              <a:rect l="l" t="t" r="r" b="b"/>
              <a:pathLst>
                <a:path w="18811" h="3299" extrusionOk="0">
                  <a:moveTo>
                    <a:pt x="7757" y="1"/>
                  </a:moveTo>
                  <a:cubicBezTo>
                    <a:pt x="6049" y="1"/>
                    <a:pt x="4316" y="131"/>
                    <a:pt x="2553" y="411"/>
                  </a:cubicBezTo>
                  <a:cubicBezTo>
                    <a:pt x="2281" y="453"/>
                    <a:pt x="2030" y="516"/>
                    <a:pt x="1779" y="579"/>
                  </a:cubicBezTo>
                  <a:cubicBezTo>
                    <a:pt x="1277" y="683"/>
                    <a:pt x="796" y="788"/>
                    <a:pt x="273" y="913"/>
                  </a:cubicBezTo>
                  <a:cubicBezTo>
                    <a:pt x="189" y="955"/>
                    <a:pt x="105" y="997"/>
                    <a:pt x="1" y="1018"/>
                  </a:cubicBezTo>
                  <a:cubicBezTo>
                    <a:pt x="461" y="1353"/>
                    <a:pt x="879" y="1708"/>
                    <a:pt x="1277" y="2064"/>
                  </a:cubicBezTo>
                  <a:cubicBezTo>
                    <a:pt x="1842" y="1939"/>
                    <a:pt x="2386" y="1834"/>
                    <a:pt x="2951" y="1771"/>
                  </a:cubicBezTo>
                  <a:cubicBezTo>
                    <a:pt x="4452" y="1574"/>
                    <a:pt x="5933" y="1481"/>
                    <a:pt x="7396" y="1481"/>
                  </a:cubicBezTo>
                  <a:cubicBezTo>
                    <a:pt x="11048" y="1481"/>
                    <a:pt x="14585" y="2061"/>
                    <a:pt x="18037" y="3048"/>
                  </a:cubicBezTo>
                  <a:cubicBezTo>
                    <a:pt x="18288" y="3131"/>
                    <a:pt x="18539" y="3215"/>
                    <a:pt x="18811" y="3299"/>
                  </a:cubicBezTo>
                  <a:cubicBezTo>
                    <a:pt x="18309" y="2608"/>
                    <a:pt x="17806" y="1939"/>
                    <a:pt x="17283" y="1269"/>
                  </a:cubicBezTo>
                  <a:cubicBezTo>
                    <a:pt x="14181" y="473"/>
                    <a:pt x="11015" y="1"/>
                    <a:pt x="7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1"/>
            <p:cNvSpPr/>
            <p:nvPr/>
          </p:nvSpPr>
          <p:spPr>
            <a:xfrm>
              <a:off x="3212592" y="3268421"/>
              <a:ext cx="308677" cy="387992"/>
            </a:xfrm>
            <a:custGeom>
              <a:avLst/>
              <a:gdLst/>
              <a:ahLst/>
              <a:cxnLst/>
              <a:rect l="l" t="t" r="r" b="b"/>
              <a:pathLst>
                <a:path w="12053" h="15150" extrusionOk="0">
                  <a:moveTo>
                    <a:pt x="879" y="1"/>
                  </a:moveTo>
                  <a:cubicBezTo>
                    <a:pt x="481" y="984"/>
                    <a:pt x="168" y="2010"/>
                    <a:pt x="0" y="3056"/>
                  </a:cubicBezTo>
                  <a:lnTo>
                    <a:pt x="168" y="3537"/>
                  </a:lnTo>
                  <a:cubicBezTo>
                    <a:pt x="1569" y="7199"/>
                    <a:pt x="4185" y="10065"/>
                    <a:pt x="7386" y="12409"/>
                  </a:cubicBezTo>
                  <a:cubicBezTo>
                    <a:pt x="8683" y="13308"/>
                    <a:pt x="10002" y="14124"/>
                    <a:pt x="11383" y="14857"/>
                  </a:cubicBezTo>
                  <a:cubicBezTo>
                    <a:pt x="11550" y="14961"/>
                    <a:pt x="11717" y="15045"/>
                    <a:pt x="11906" y="15108"/>
                  </a:cubicBezTo>
                  <a:cubicBezTo>
                    <a:pt x="11948" y="15129"/>
                    <a:pt x="11989" y="15129"/>
                    <a:pt x="12052" y="15150"/>
                  </a:cubicBezTo>
                  <a:cubicBezTo>
                    <a:pt x="11738" y="14375"/>
                    <a:pt x="11445" y="13601"/>
                    <a:pt x="11194" y="12827"/>
                  </a:cubicBezTo>
                  <a:cubicBezTo>
                    <a:pt x="10378" y="12346"/>
                    <a:pt x="9541" y="11865"/>
                    <a:pt x="8746" y="11342"/>
                  </a:cubicBezTo>
                  <a:cubicBezTo>
                    <a:pt x="6089" y="9563"/>
                    <a:pt x="3871" y="7178"/>
                    <a:pt x="2302" y="4395"/>
                  </a:cubicBezTo>
                  <a:cubicBezTo>
                    <a:pt x="1653" y="3265"/>
                    <a:pt x="1235" y="2010"/>
                    <a:pt x="1025" y="733"/>
                  </a:cubicBezTo>
                  <a:cubicBezTo>
                    <a:pt x="1004" y="482"/>
                    <a:pt x="942" y="252"/>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1"/>
            <p:cNvSpPr/>
            <p:nvPr/>
          </p:nvSpPr>
          <p:spPr>
            <a:xfrm>
              <a:off x="3382976" y="3074989"/>
              <a:ext cx="175249" cy="424409"/>
            </a:xfrm>
            <a:custGeom>
              <a:avLst/>
              <a:gdLst/>
              <a:ahLst/>
              <a:cxnLst/>
              <a:rect l="l" t="t" r="r" b="b"/>
              <a:pathLst>
                <a:path w="6843" h="16572" extrusionOk="0">
                  <a:moveTo>
                    <a:pt x="6843" y="0"/>
                  </a:moveTo>
                  <a:cubicBezTo>
                    <a:pt x="5713" y="42"/>
                    <a:pt x="4583" y="210"/>
                    <a:pt x="3495" y="503"/>
                  </a:cubicBezTo>
                  <a:cubicBezTo>
                    <a:pt x="1235" y="3139"/>
                    <a:pt x="1" y="7617"/>
                    <a:pt x="1779" y="12680"/>
                  </a:cubicBezTo>
                  <a:cubicBezTo>
                    <a:pt x="2135" y="13789"/>
                    <a:pt x="2616" y="14835"/>
                    <a:pt x="3160" y="15861"/>
                  </a:cubicBezTo>
                  <a:cubicBezTo>
                    <a:pt x="3202" y="15944"/>
                    <a:pt x="3265" y="16049"/>
                    <a:pt x="3307" y="16133"/>
                  </a:cubicBezTo>
                  <a:cubicBezTo>
                    <a:pt x="3411" y="16300"/>
                    <a:pt x="3537" y="16446"/>
                    <a:pt x="3704" y="16572"/>
                  </a:cubicBezTo>
                  <a:cubicBezTo>
                    <a:pt x="3683" y="16467"/>
                    <a:pt x="3662" y="16342"/>
                    <a:pt x="3662" y="16237"/>
                  </a:cubicBezTo>
                  <a:cubicBezTo>
                    <a:pt x="3579" y="15589"/>
                    <a:pt x="3600" y="14919"/>
                    <a:pt x="3725" y="14249"/>
                  </a:cubicBezTo>
                  <a:cubicBezTo>
                    <a:pt x="3746" y="14124"/>
                    <a:pt x="3788" y="13998"/>
                    <a:pt x="3830" y="13873"/>
                  </a:cubicBezTo>
                  <a:cubicBezTo>
                    <a:pt x="3181" y="12471"/>
                    <a:pt x="2721" y="10985"/>
                    <a:pt x="2512" y="9437"/>
                  </a:cubicBezTo>
                  <a:cubicBezTo>
                    <a:pt x="2051" y="5399"/>
                    <a:pt x="3893" y="1402"/>
                    <a:pt x="6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1"/>
            <p:cNvSpPr/>
            <p:nvPr/>
          </p:nvSpPr>
          <p:spPr>
            <a:xfrm>
              <a:off x="3222222" y="3536891"/>
              <a:ext cx="359590" cy="255101"/>
            </a:xfrm>
            <a:custGeom>
              <a:avLst/>
              <a:gdLst/>
              <a:ahLst/>
              <a:cxnLst/>
              <a:rect l="l" t="t" r="r" b="b"/>
              <a:pathLst>
                <a:path w="14041" h="9961" extrusionOk="0">
                  <a:moveTo>
                    <a:pt x="1" y="1"/>
                  </a:moveTo>
                  <a:lnTo>
                    <a:pt x="1" y="1"/>
                  </a:lnTo>
                  <a:cubicBezTo>
                    <a:pt x="22" y="63"/>
                    <a:pt x="22" y="105"/>
                    <a:pt x="43" y="168"/>
                  </a:cubicBezTo>
                  <a:cubicBezTo>
                    <a:pt x="252" y="1005"/>
                    <a:pt x="440" y="1842"/>
                    <a:pt x="691" y="2679"/>
                  </a:cubicBezTo>
                  <a:cubicBezTo>
                    <a:pt x="1110" y="3014"/>
                    <a:pt x="1528" y="3327"/>
                    <a:pt x="1947" y="3620"/>
                  </a:cubicBezTo>
                  <a:cubicBezTo>
                    <a:pt x="5462" y="6110"/>
                    <a:pt x="9354" y="8035"/>
                    <a:pt x="13350" y="9793"/>
                  </a:cubicBezTo>
                  <a:cubicBezTo>
                    <a:pt x="13476" y="9877"/>
                    <a:pt x="13643" y="9918"/>
                    <a:pt x="13789" y="9960"/>
                  </a:cubicBezTo>
                  <a:lnTo>
                    <a:pt x="14041" y="9960"/>
                  </a:lnTo>
                  <a:cubicBezTo>
                    <a:pt x="13727" y="9270"/>
                    <a:pt x="13413" y="8579"/>
                    <a:pt x="13099" y="7889"/>
                  </a:cubicBezTo>
                  <a:cubicBezTo>
                    <a:pt x="10128" y="6571"/>
                    <a:pt x="7261" y="5064"/>
                    <a:pt x="4499" y="3369"/>
                  </a:cubicBezTo>
                  <a:cubicBezTo>
                    <a:pt x="2909" y="2365"/>
                    <a:pt x="1340" y="13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1"/>
            <p:cNvSpPr/>
            <p:nvPr/>
          </p:nvSpPr>
          <p:spPr>
            <a:xfrm>
              <a:off x="4692620" y="5125172"/>
              <a:ext cx="295258" cy="175249"/>
            </a:xfrm>
            <a:custGeom>
              <a:avLst/>
              <a:gdLst/>
              <a:ahLst/>
              <a:cxnLst/>
              <a:rect l="l" t="t" r="r" b="b"/>
              <a:pathLst>
                <a:path w="11529" h="6843" extrusionOk="0">
                  <a:moveTo>
                    <a:pt x="0" y="0"/>
                  </a:moveTo>
                  <a:cubicBezTo>
                    <a:pt x="377" y="733"/>
                    <a:pt x="774" y="1465"/>
                    <a:pt x="1151" y="2197"/>
                  </a:cubicBezTo>
                  <a:cubicBezTo>
                    <a:pt x="4059" y="3746"/>
                    <a:pt x="6968" y="5294"/>
                    <a:pt x="9855" y="6842"/>
                  </a:cubicBezTo>
                  <a:cubicBezTo>
                    <a:pt x="10420" y="6570"/>
                    <a:pt x="10985" y="6298"/>
                    <a:pt x="11529" y="6026"/>
                  </a:cubicBezTo>
                  <a:cubicBezTo>
                    <a:pt x="11424" y="5963"/>
                    <a:pt x="11299" y="5901"/>
                    <a:pt x="11194" y="5838"/>
                  </a:cubicBezTo>
                  <a:cubicBezTo>
                    <a:pt x="7512" y="3913"/>
                    <a:pt x="3808" y="1988"/>
                    <a:pt x="126" y="6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1"/>
            <p:cNvSpPr/>
            <p:nvPr/>
          </p:nvSpPr>
          <p:spPr>
            <a:xfrm>
              <a:off x="3558199" y="3105542"/>
              <a:ext cx="221347" cy="282401"/>
            </a:xfrm>
            <a:custGeom>
              <a:avLst/>
              <a:gdLst/>
              <a:ahLst/>
              <a:cxnLst/>
              <a:rect l="l" t="t" r="r" b="b"/>
              <a:pathLst>
                <a:path w="8643" h="11027" extrusionOk="0">
                  <a:moveTo>
                    <a:pt x="7115" y="0"/>
                  </a:moveTo>
                  <a:cubicBezTo>
                    <a:pt x="5420" y="816"/>
                    <a:pt x="4060" y="2176"/>
                    <a:pt x="2888" y="3766"/>
                  </a:cubicBezTo>
                  <a:cubicBezTo>
                    <a:pt x="1528" y="5608"/>
                    <a:pt x="670" y="7805"/>
                    <a:pt x="105" y="10211"/>
                  </a:cubicBezTo>
                  <a:cubicBezTo>
                    <a:pt x="64" y="10378"/>
                    <a:pt x="22" y="10567"/>
                    <a:pt x="1" y="10734"/>
                  </a:cubicBezTo>
                  <a:cubicBezTo>
                    <a:pt x="524" y="10755"/>
                    <a:pt x="1047" y="10839"/>
                    <a:pt x="1549" y="11027"/>
                  </a:cubicBezTo>
                  <a:cubicBezTo>
                    <a:pt x="2512" y="6905"/>
                    <a:pt x="4395" y="3683"/>
                    <a:pt x="7533" y="1674"/>
                  </a:cubicBezTo>
                  <a:cubicBezTo>
                    <a:pt x="7722" y="1548"/>
                    <a:pt x="7952" y="1465"/>
                    <a:pt x="8161" y="1339"/>
                  </a:cubicBezTo>
                  <a:cubicBezTo>
                    <a:pt x="8391" y="1235"/>
                    <a:pt x="8580" y="1025"/>
                    <a:pt x="8642" y="753"/>
                  </a:cubicBezTo>
                  <a:cubicBezTo>
                    <a:pt x="8433" y="649"/>
                    <a:pt x="8245" y="523"/>
                    <a:pt x="8036" y="440"/>
                  </a:cubicBezTo>
                  <a:cubicBezTo>
                    <a:pt x="7743" y="272"/>
                    <a:pt x="7429" y="126"/>
                    <a:pt x="7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1"/>
            <p:cNvSpPr/>
            <p:nvPr/>
          </p:nvSpPr>
          <p:spPr>
            <a:xfrm>
              <a:off x="3334214" y="3845005"/>
              <a:ext cx="293670" cy="151150"/>
            </a:xfrm>
            <a:custGeom>
              <a:avLst/>
              <a:gdLst/>
              <a:ahLst/>
              <a:cxnLst/>
              <a:rect l="l" t="t" r="r" b="b"/>
              <a:pathLst>
                <a:path w="11467" h="5902" extrusionOk="0">
                  <a:moveTo>
                    <a:pt x="1" y="1"/>
                  </a:moveTo>
                  <a:lnTo>
                    <a:pt x="1" y="1"/>
                  </a:lnTo>
                  <a:cubicBezTo>
                    <a:pt x="336" y="754"/>
                    <a:pt x="670" y="1486"/>
                    <a:pt x="1005" y="2240"/>
                  </a:cubicBezTo>
                  <a:cubicBezTo>
                    <a:pt x="3788" y="3620"/>
                    <a:pt x="6634" y="4855"/>
                    <a:pt x="9563" y="5901"/>
                  </a:cubicBezTo>
                  <a:cubicBezTo>
                    <a:pt x="9940" y="5713"/>
                    <a:pt x="10316" y="5525"/>
                    <a:pt x="10672" y="5336"/>
                  </a:cubicBezTo>
                  <a:cubicBezTo>
                    <a:pt x="10965" y="5190"/>
                    <a:pt x="11216" y="5022"/>
                    <a:pt x="11467" y="4834"/>
                  </a:cubicBezTo>
                  <a:cubicBezTo>
                    <a:pt x="11362" y="4792"/>
                    <a:pt x="11237" y="4750"/>
                    <a:pt x="11111" y="4709"/>
                  </a:cubicBezTo>
                  <a:cubicBezTo>
                    <a:pt x="7366" y="3328"/>
                    <a:pt x="3642" y="1884"/>
                    <a:pt x="126" y="63"/>
                  </a:cubicBezTo>
                  <a:cubicBezTo>
                    <a:pt x="85" y="43"/>
                    <a:pt x="43" y="2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1"/>
            <p:cNvSpPr/>
            <p:nvPr/>
          </p:nvSpPr>
          <p:spPr>
            <a:xfrm>
              <a:off x="3715752" y="4135422"/>
              <a:ext cx="2118254" cy="1196141"/>
            </a:xfrm>
            <a:custGeom>
              <a:avLst/>
              <a:gdLst/>
              <a:ahLst/>
              <a:cxnLst/>
              <a:rect l="l" t="t" r="r" b="b"/>
              <a:pathLst>
                <a:path w="82712" h="46706" extrusionOk="0">
                  <a:moveTo>
                    <a:pt x="72254" y="3784"/>
                  </a:moveTo>
                  <a:cubicBezTo>
                    <a:pt x="72992" y="3784"/>
                    <a:pt x="73736" y="3861"/>
                    <a:pt x="74488" y="4040"/>
                  </a:cubicBezTo>
                  <a:cubicBezTo>
                    <a:pt x="75367" y="4249"/>
                    <a:pt x="76204" y="4646"/>
                    <a:pt x="76915" y="5232"/>
                  </a:cubicBezTo>
                  <a:cubicBezTo>
                    <a:pt x="78171" y="6257"/>
                    <a:pt x="78317" y="7701"/>
                    <a:pt x="77313" y="8978"/>
                  </a:cubicBezTo>
                  <a:cubicBezTo>
                    <a:pt x="76664" y="9752"/>
                    <a:pt x="75869" y="10379"/>
                    <a:pt x="74991" y="10840"/>
                  </a:cubicBezTo>
                  <a:cubicBezTo>
                    <a:pt x="72898" y="12032"/>
                    <a:pt x="70597" y="12660"/>
                    <a:pt x="68274" y="13141"/>
                  </a:cubicBezTo>
                  <a:cubicBezTo>
                    <a:pt x="62814" y="14319"/>
                    <a:pt x="57292" y="14538"/>
                    <a:pt x="51619" y="14538"/>
                  </a:cubicBezTo>
                  <a:cubicBezTo>
                    <a:pt x="50640" y="14538"/>
                    <a:pt x="49657" y="14532"/>
                    <a:pt x="48669" y="14522"/>
                  </a:cubicBezTo>
                  <a:cubicBezTo>
                    <a:pt x="48773" y="14355"/>
                    <a:pt x="48878" y="14208"/>
                    <a:pt x="49003" y="14062"/>
                  </a:cubicBezTo>
                  <a:cubicBezTo>
                    <a:pt x="54778" y="9731"/>
                    <a:pt x="61014" y="6278"/>
                    <a:pt x="68065" y="4437"/>
                  </a:cubicBezTo>
                  <a:cubicBezTo>
                    <a:pt x="69441" y="4066"/>
                    <a:pt x="70835" y="3784"/>
                    <a:pt x="72254" y="3784"/>
                  </a:cubicBezTo>
                  <a:close/>
                  <a:moveTo>
                    <a:pt x="13714" y="10481"/>
                  </a:moveTo>
                  <a:cubicBezTo>
                    <a:pt x="16510" y="10481"/>
                    <a:pt x="19292" y="10803"/>
                    <a:pt x="22012" y="11447"/>
                  </a:cubicBezTo>
                  <a:cubicBezTo>
                    <a:pt x="27138" y="12576"/>
                    <a:pt x="32181" y="14125"/>
                    <a:pt x="37056" y="16071"/>
                  </a:cubicBezTo>
                  <a:cubicBezTo>
                    <a:pt x="37600" y="16238"/>
                    <a:pt x="38102" y="16489"/>
                    <a:pt x="38563" y="16824"/>
                  </a:cubicBezTo>
                  <a:cubicBezTo>
                    <a:pt x="36868" y="17410"/>
                    <a:pt x="35110" y="17807"/>
                    <a:pt x="33311" y="18037"/>
                  </a:cubicBezTo>
                  <a:cubicBezTo>
                    <a:pt x="28885" y="18698"/>
                    <a:pt x="24413" y="19028"/>
                    <a:pt x="19931" y="19028"/>
                  </a:cubicBezTo>
                  <a:cubicBezTo>
                    <a:pt x="17738" y="19028"/>
                    <a:pt x="15543" y="18949"/>
                    <a:pt x="13350" y="18791"/>
                  </a:cubicBezTo>
                  <a:cubicBezTo>
                    <a:pt x="11111" y="18665"/>
                    <a:pt x="8893" y="18163"/>
                    <a:pt x="6801" y="17326"/>
                  </a:cubicBezTo>
                  <a:cubicBezTo>
                    <a:pt x="6089" y="17075"/>
                    <a:pt x="5441" y="16657"/>
                    <a:pt x="4897" y="16133"/>
                  </a:cubicBezTo>
                  <a:cubicBezTo>
                    <a:pt x="4373" y="15631"/>
                    <a:pt x="4206" y="14857"/>
                    <a:pt x="4520" y="14188"/>
                  </a:cubicBezTo>
                  <a:cubicBezTo>
                    <a:pt x="4876" y="13330"/>
                    <a:pt x="5482" y="12597"/>
                    <a:pt x="6257" y="12095"/>
                  </a:cubicBezTo>
                  <a:cubicBezTo>
                    <a:pt x="7742" y="11049"/>
                    <a:pt x="9437" y="10714"/>
                    <a:pt x="11195" y="10568"/>
                  </a:cubicBezTo>
                  <a:cubicBezTo>
                    <a:pt x="12035" y="10510"/>
                    <a:pt x="12875" y="10481"/>
                    <a:pt x="13714" y="10481"/>
                  </a:cubicBezTo>
                  <a:close/>
                  <a:moveTo>
                    <a:pt x="72445" y="1"/>
                  </a:moveTo>
                  <a:cubicBezTo>
                    <a:pt x="71718" y="1"/>
                    <a:pt x="70983" y="54"/>
                    <a:pt x="70241" y="148"/>
                  </a:cubicBezTo>
                  <a:cubicBezTo>
                    <a:pt x="68337" y="399"/>
                    <a:pt x="66454" y="838"/>
                    <a:pt x="64633" y="1466"/>
                  </a:cubicBezTo>
                  <a:cubicBezTo>
                    <a:pt x="56766" y="4040"/>
                    <a:pt x="49547" y="8308"/>
                    <a:pt x="43480" y="13957"/>
                  </a:cubicBezTo>
                  <a:cubicBezTo>
                    <a:pt x="43016" y="14398"/>
                    <a:pt x="42803" y="14588"/>
                    <a:pt x="42545" y="14588"/>
                  </a:cubicBezTo>
                  <a:cubicBezTo>
                    <a:pt x="42337" y="14588"/>
                    <a:pt x="42100" y="14465"/>
                    <a:pt x="41680" y="14250"/>
                  </a:cubicBezTo>
                  <a:cubicBezTo>
                    <a:pt x="33227" y="10045"/>
                    <a:pt x="24335" y="7387"/>
                    <a:pt x="14877" y="6697"/>
                  </a:cubicBezTo>
                  <a:cubicBezTo>
                    <a:pt x="14276" y="6645"/>
                    <a:pt x="13671" y="6618"/>
                    <a:pt x="13067" y="6618"/>
                  </a:cubicBezTo>
                  <a:cubicBezTo>
                    <a:pt x="11253" y="6618"/>
                    <a:pt x="9437" y="6854"/>
                    <a:pt x="7679" y="7325"/>
                  </a:cubicBezTo>
                  <a:cubicBezTo>
                    <a:pt x="4855" y="8120"/>
                    <a:pt x="2490" y="9605"/>
                    <a:pt x="1172" y="12367"/>
                  </a:cubicBezTo>
                  <a:cubicBezTo>
                    <a:pt x="0" y="14815"/>
                    <a:pt x="503" y="17263"/>
                    <a:pt x="2490" y="19084"/>
                  </a:cubicBezTo>
                  <a:cubicBezTo>
                    <a:pt x="3055" y="19586"/>
                    <a:pt x="3683" y="20025"/>
                    <a:pt x="4353" y="20360"/>
                  </a:cubicBezTo>
                  <a:cubicBezTo>
                    <a:pt x="5399" y="20883"/>
                    <a:pt x="6487" y="21302"/>
                    <a:pt x="7617" y="21615"/>
                  </a:cubicBezTo>
                  <a:cubicBezTo>
                    <a:pt x="10211" y="22348"/>
                    <a:pt x="12847" y="22620"/>
                    <a:pt x="15526" y="22724"/>
                  </a:cubicBezTo>
                  <a:cubicBezTo>
                    <a:pt x="17053" y="22784"/>
                    <a:pt x="18579" y="22817"/>
                    <a:pt x="20101" y="22817"/>
                  </a:cubicBezTo>
                  <a:cubicBezTo>
                    <a:pt x="24961" y="22817"/>
                    <a:pt x="29797" y="22486"/>
                    <a:pt x="34608" y="21657"/>
                  </a:cubicBezTo>
                  <a:cubicBezTo>
                    <a:pt x="35968" y="21427"/>
                    <a:pt x="37286" y="21134"/>
                    <a:pt x="38876" y="20820"/>
                  </a:cubicBezTo>
                  <a:lnTo>
                    <a:pt x="38876" y="20820"/>
                  </a:lnTo>
                  <a:cubicBezTo>
                    <a:pt x="37412" y="23624"/>
                    <a:pt x="36073" y="26219"/>
                    <a:pt x="34713" y="28792"/>
                  </a:cubicBezTo>
                  <a:cubicBezTo>
                    <a:pt x="33269" y="31429"/>
                    <a:pt x="31595" y="33939"/>
                    <a:pt x="29691" y="36283"/>
                  </a:cubicBezTo>
                  <a:cubicBezTo>
                    <a:pt x="28561" y="37768"/>
                    <a:pt x="27243" y="39128"/>
                    <a:pt x="25799" y="40321"/>
                  </a:cubicBezTo>
                  <a:cubicBezTo>
                    <a:pt x="24355" y="41535"/>
                    <a:pt x="22619" y="42372"/>
                    <a:pt x="20778" y="42769"/>
                  </a:cubicBezTo>
                  <a:cubicBezTo>
                    <a:pt x="20257" y="42868"/>
                    <a:pt x="19768" y="42920"/>
                    <a:pt x="19309" y="42920"/>
                  </a:cubicBezTo>
                  <a:cubicBezTo>
                    <a:pt x="17240" y="42920"/>
                    <a:pt x="15789" y="41852"/>
                    <a:pt x="14898" y="39128"/>
                  </a:cubicBezTo>
                  <a:cubicBezTo>
                    <a:pt x="14396" y="37643"/>
                    <a:pt x="15275" y="35718"/>
                    <a:pt x="16656" y="34923"/>
                  </a:cubicBezTo>
                  <a:cubicBezTo>
                    <a:pt x="16982" y="34732"/>
                    <a:pt x="17281" y="34636"/>
                    <a:pt x="17572" y="34636"/>
                  </a:cubicBezTo>
                  <a:cubicBezTo>
                    <a:pt x="17951" y="34636"/>
                    <a:pt x="18315" y="34800"/>
                    <a:pt x="18706" y="35132"/>
                  </a:cubicBezTo>
                  <a:cubicBezTo>
                    <a:pt x="18894" y="35320"/>
                    <a:pt x="19083" y="35467"/>
                    <a:pt x="19271" y="35634"/>
                  </a:cubicBezTo>
                  <a:cubicBezTo>
                    <a:pt x="19589" y="35823"/>
                    <a:pt x="19945" y="35917"/>
                    <a:pt x="20298" y="35917"/>
                  </a:cubicBezTo>
                  <a:cubicBezTo>
                    <a:pt x="20688" y="35917"/>
                    <a:pt x="21076" y="35802"/>
                    <a:pt x="21405" y="35571"/>
                  </a:cubicBezTo>
                  <a:cubicBezTo>
                    <a:pt x="22054" y="35069"/>
                    <a:pt x="22305" y="34211"/>
                    <a:pt x="22012" y="33437"/>
                  </a:cubicBezTo>
                  <a:cubicBezTo>
                    <a:pt x="21866" y="33102"/>
                    <a:pt x="21677" y="32768"/>
                    <a:pt x="21426" y="32496"/>
                  </a:cubicBezTo>
                  <a:cubicBezTo>
                    <a:pt x="20500" y="31425"/>
                    <a:pt x="19093" y="30844"/>
                    <a:pt x="17629" y="30844"/>
                  </a:cubicBezTo>
                  <a:cubicBezTo>
                    <a:pt x="16976" y="30844"/>
                    <a:pt x="16311" y="30960"/>
                    <a:pt x="15672" y="31198"/>
                  </a:cubicBezTo>
                  <a:cubicBezTo>
                    <a:pt x="12973" y="32203"/>
                    <a:pt x="10818" y="35509"/>
                    <a:pt x="10964" y="38417"/>
                  </a:cubicBezTo>
                  <a:cubicBezTo>
                    <a:pt x="11191" y="43207"/>
                    <a:pt x="14970" y="46706"/>
                    <a:pt x="19559" y="46706"/>
                  </a:cubicBezTo>
                  <a:cubicBezTo>
                    <a:pt x="20061" y="46706"/>
                    <a:pt x="20573" y="46664"/>
                    <a:pt x="21091" y="46577"/>
                  </a:cubicBezTo>
                  <a:cubicBezTo>
                    <a:pt x="21573" y="46473"/>
                    <a:pt x="22075" y="46368"/>
                    <a:pt x="22556" y="46222"/>
                  </a:cubicBezTo>
                  <a:cubicBezTo>
                    <a:pt x="25883" y="45280"/>
                    <a:pt x="28498" y="43292"/>
                    <a:pt x="30800" y="40781"/>
                  </a:cubicBezTo>
                  <a:cubicBezTo>
                    <a:pt x="34420" y="36848"/>
                    <a:pt x="37244" y="32391"/>
                    <a:pt x="39630" y="27620"/>
                  </a:cubicBezTo>
                  <a:cubicBezTo>
                    <a:pt x="41157" y="24587"/>
                    <a:pt x="42705" y="21532"/>
                    <a:pt x="44526" y="18561"/>
                  </a:cubicBezTo>
                  <a:cubicBezTo>
                    <a:pt x="44923" y="18895"/>
                    <a:pt x="45258" y="19293"/>
                    <a:pt x="45509" y="19732"/>
                  </a:cubicBezTo>
                  <a:cubicBezTo>
                    <a:pt x="46388" y="21092"/>
                    <a:pt x="47267" y="22473"/>
                    <a:pt x="48104" y="23854"/>
                  </a:cubicBezTo>
                  <a:cubicBezTo>
                    <a:pt x="49861" y="26763"/>
                    <a:pt x="51870" y="29483"/>
                    <a:pt x="54109" y="32014"/>
                  </a:cubicBezTo>
                  <a:cubicBezTo>
                    <a:pt x="55825" y="33960"/>
                    <a:pt x="57729" y="35739"/>
                    <a:pt x="59800" y="37287"/>
                  </a:cubicBezTo>
                  <a:cubicBezTo>
                    <a:pt x="62014" y="38898"/>
                    <a:pt x="64421" y="39948"/>
                    <a:pt x="67145" y="39948"/>
                  </a:cubicBezTo>
                  <a:cubicBezTo>
                    <a:pt x="67536" y="39948"/>
                    <a:pt x="67933" y="39926"/>
                    <a:pt x="68337" y="39882"/>
                  </a:cubicBezTo>
                  <a:cubicBezTo>
                    <a:pt x="72396" y="39421"/>
                    <a:pt x="75430" y="35258"/>
                    <a:pt x="74488" y="31261"/>
                  </a:cubicBezTo>
                  <a:cubicBezTo>
                    <a:pt x="73819" y="28332"/>
                    <a:pt x="71852" y="26491"/>
                    <a:pt x="69090" y="25528"/>
                  </a:cubicBezTo>
                  <a:cubicBezTo>
                    <a:pt x="68729" y="25401"/>
                    <a:pt x="68353" y="25342"/>
                    <a:pt x="67976" y="25342"/>
                  </a:cubicBezTo>
                  <a:cubicBezTo>
                    <a:pt x="66738" y="25342"/>
                    <a:pt x="65492" y="25987"/>
                    <a:pt x="64738" y="27014"/>
                  </a:cubicBezTo>
                  <a:cubicBezTo>
                    <a:pt x="64110" y="27872"/>
                    <a:pt x="64110" y="28813"/>
                    <a:pt x="64738" y="29525"/>
                  </a:cubicBezTo>
                  <a:cubicBezTo>
                    <a:pt x="65101" y="29922"/>
                    <a:pt x="65556" y="30122"/>
                    <a:pt x="66047" y="30122"/>
                  </a:cubicBezTo>
                  <a:cubicBezTo>
                    <a:pt x="66462" y="30122"/>
                    <a:pt x="66902" y="29979"/>
                    <a:pt x="67332" y="29692"/>
                  </a:cubicBezTo>
                  <a:cubicBezTo>
                    <a:pt x="67740" y="29409"/>
                    <a:pt x="67981" y="29268"/>
                    <a:pt x="68217" y="29268"/>
                  </a:cubicBezTo>
                  <a:cubicBezTo>
                    <a:pt x="68452" y="29268"/>
                    <a:pt x="68682" y="29409"/>
                    <a:pt x="69069" y="29692"/>
                  </a:cubicBezTo>
                  <a:cubicBezTo>
                    <a:pt x="69404" y="29943"/>
                    <a:pt x="69718" y="30236"/>
                    <a:pt x="70011" y="30529"/>
                  </a:cubicBezTo>
                  <a:cubicBezTo>
                    <a:pt x="70952" y="31575"/>
                    <a:pt x="71057" y="32768"/>
                    <a:pt x="70534" y="34023"/>
                  </a:cubicBezTo>
                  <a:cubicBezTo>
                    <a:pt x="70053" y="35258"/>
                    <a:pt x="69153" y="35990"/>
                    <a:pt x="67814" y="36115"/>
                  </a:cubicBezTo>
                  <a:cubicBezTo>
                    <a:pt x="67602" y="36134"/>
                    <a:pt x="67391" y="36143"/>
                    <a:pt x="67180" y="36143"/>
                  </a:cubicBezTo>
                  <a:cubicBezTo>
                    <a:pt x="66431" y="36143"/>
                    <a:pt x="65687" y="36026"/>
                    <a:pt x="64968" y="35781"/>
                  </a:cubicBezTo>
                  <a:cubicBezTo>
                    <a:pt x="62939" y="35111"/>
                    <a:pt x="61348" y="33772"/>
                    <a:pt x="59800" y="32370"/>
                  </a:cubicBezTo>
                  <a:cubicBezTo>
                    <a:pt x="55490" y="28478"/>
                    <a:pt x="52351" y="23729"/>
                    <a:pt x="49443" y="18770"/>
                  </a:cubicBezTo>
                  <a:cubicBezTo>
                    <a:pt x="49380" y="18623"/>
                    <a:pt x="49359" y="18477"/>
                    <a:pt x="49338" y="18309"/>
                  </a:cubicBezTo>
                  <a:lnTo>
                    <a:pt x="50740" y="18309"/>
                  </a:lnTo>
                  <a:cubicBezTo>
                    <a:pt x="51328" y="18313"/>
                    <a:pt x="51916" y="18315"/>
                    <a:pt x="52504" y="18315"/>
                  </a:cubicBezTo>
                  <a:cubicBezTo>
                    <a:pt x="55970" y="18315"/>
                    <a:pt x="59423" y="18240"/>
                    <a:pt x="62876" y="17828"/>
                  </a:cubicBezTo>
                  <a:cubicBezTo>
                    <a:pt x="66307" y="17431"/>
                    <a:pt x="69739" y="16908"/>
                    <a:pt x="73024" y="15799"/>
                  </a:cubicBezTo>
                  <a:cubicBezTo>
                    <a:pt x="75618" y="14941"/>
                    <a:pt x="78066" y="13790"/>
                    <a:pt x="79949" y="11719"/>
                  </a:cubicBezTo>
                  <a:cubicBezTo>
                    <a:pt x="82711" y="8664"/>
                    <a:pt x="82314" y="4542"/>
                    <a:pt x="79050" y="2073"/>
                  </a:cubicBezTo>
                  <a:cubicBezTo>
                    <a:pt x="77036" y="555"/>
                    <a:pt x="74791" y="1"/>
                    <a:pt x="7244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1"/>
            <p:cNvSpPr/>
            <p:nvPr/>
          </p:nvSpPr>
          <p:spPr>
            <a:xfrm>
              <a:off x="4405916" y="4670774"/>
              <a:ext cx="729859" cy="80390"/>
            </a:xfrm>
            <a:custGeom>
              <a:avLst/>
              <a:gdLst/>
              <a:ahLst/>
              <a:cxnLst/>
              <a:rect l="l" t="t" r="r" b="b"/>
              <a:pathLst>
                <a:path w="28499" h="3139" extrusionOk="0">
                  <a:moveTo>
                    <a:pt x="1" y="0"/>
                  </a:moveTo>
                  <a:lnTo>
                    <a:pt x="1821" y="3139"/>
                  </a:lnTo>
                  <a:lnTo>
                    <a:pt x="26679" y="3139"/>
                  </a:lnTo>
                  <a:lnTo>
                    <a:pt x="28499" y="0"/>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1"/>
            <p:cNvSpPr/>
            <p:nvPr/>
          </p:nvSpPr>
          <p:spPr>
            <a:xfrm>
              <a:off x="4506128" y="4791320"/>
              <a:ext cx="542855" cy="80415"/>
            </a:xfrm>
            <a:custGeom>
              <a:avLst/>
              <a:gdLst/>
              <a:ahLst/>
              <a:cxnLst/>
              <a:rect l="l" t="t" r="r" b="b"/>
              <a:pathLst>
                <a:path w="21197" h="3140" extrusionOk="0">
                  <a:moveTo>
                    <a:pt x="1" y="1"/>
                  </a:moveTo>
                  <a:lnTo>
                    <a:pt x="1319" y="3139"/>
                  </a:lnTo>
                  <a:lnTo>
                    <a:pt x="19878" y="3139"/>
                  </a:lnTo>
                  <a:lnTo>
                    <a:pt x="21196" y="1"/>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51"/>
          <p:cNvSpPr txBox="1">
            <a:spLocks noGrp="1"/>
          </p:cNvSpPr>
          <p:nvPr>
            <p:ph type="title"/>
          </p:nvPr>
        </p:nvSpPr>
        <p:spPr>
          <a:xfrm>
            <a:off x="464800" y="228300"/>
            <a:ext cx="30060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Question 11</a:t>
            </a:r>
            <a:endParaRPr sz="3200"/>
          </a:p>
        </p:txBody>
      </p:sp>
      <p:sp>
        <p:nvSpPr>
          <p:cNvPr id="664" name="Google Shape;664;p51"/>
          <p:cNvSpPr txBox="1">
            <a:spLocks noGrp="1"/>
          </p:cNvSpPr>
          <p:nvPr>
            <p:ph type="title"/>
          </p:nvPr>
        </p:nvSpPr>
        <p:spPr>
          <a:xfrm>
            <a:off x="385900" y="4055700"/>
            <a:ext cx="3006000" cy="9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Answer</a:t>
            </a:r>
            <a:endParaRPr sz="3200"/>
          </a:p>
          <a:p>
            <a:pPr marL="0" lvl="0" indent="0" algn="ctr" rtl="0">
              <a:spcBef>
                <a:spcPts val="0"/>
              </a:spcBef>
              <a:spcAft>
                <a:spcPts val="0"/>
              </a:spcAft>
              <a:buNone/>
            </a:pPr>
            <a:endParaRPr sz="3200"/>
          </a:p>
        </p:txBody>
      </p:sp>
      <p:pic>
        <p:nvPicPr>
          <p:cNvPr id="665" name="Google Shape;665;p51"/>
          <p:cNvPicPr preferRelativeResize="0"/>
          <p:nvPr/>
        </p:nvPicPr>
        <p:blipFill>
          <a:blip r:embed="rId4">
            <a:alphaModFix/>
          </a:blip>
          <a:stretch>
            <a:fillRect/>
          </a:stretch>
        </p:blipFill>
        <p:spPr>
          <a:xfrm>
            <a:off x="251825" y="1150054"/>
            <a:ext cx="3432700" cy="730075"/>
          </a:xfrm>
          <a:prstGeom prst="rect">
            <a:avLst/>
          </a:prstGeom>
          <a:noFill/>
          <a:ln>
            <a:noFill/>
          </a:ln>
        </p:spPr>
      </p:pic>
      <p:pic>
        <p:nvPicPr>
          <p:cNvPr id="666" name="Google Shape;666;p51"/>
          <p:cNvPicPr preferRelativeResize="0"/>
          <p:nvPr/>
        </p:nvPicPr>
        <p:blipFill>
          <a:blip r:embed="rId5">
            <a:alphaModFix/>
          </a:blip>
          <a:stretch>
            <a:fillRect/>
          </a:stretch>
        </p:blipFill>
        <p:spPr>
          <a:xfrm>
            <a:off x="5829000" y="380700"/>
            <a:ext cx="3006000" cy="2964250"/>
          </a:xfrm>
          <a:prstGeom prst="rect">
            <a:avLst/>
          </a:prstGeom>
          <a:noFill/>
          <a:ln>
            <a:noFill/>
          </a:ln>
        </p:spPr>
      </p:pic>
      <p:pic>
        <p:nvPicPr>
          <p:cNvPr id="667" name="Google Shape;667;p51">
            <a:hlinkClick r:id="rId6"/>
          </p:cNvPr>
          <p:cNvPicPr preferRelativeResize="0"/>
          <p:nvPr/>
        </p:nvPicPr>
        <p:blipFill>
          <a:blip r:embed="rId7">
            <a:alphaModFix/>
          </a:blip>
          <a:stretch>
            <a:fillRect/>
          </a:stretch>
        </p:blipFill>
        <p:spPr>
          <a:xfrm>
            <a:off x="6665700" y="3436675"/>
            <a:ext cx="1588625" cy="1588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p52"/>
          <p:cNvGrpSpPr/>
          <p:nvPr/>
        </p:nvGrpSpPr>
        <p:grpSpPr>
          <a:xfrm>
            <a:off x="5029291" y="1175976"/>
            <a:ext cx="3414992" cy="3706326"/>
            <a:chOff x="5029291" y="1175976"/>
            <a:chExt cx="3414992" cy="3706326"/>
          </a:xfrm>
        </p:grpSpPr>
        <p:sp>
          <p:nvSpPr>
            <p:cNvPr id="673" name="Google Shape;673;p52"/>
            <p:cNvSpPr/>
            <p:nvPr/>
          </p:nvSpPr>
          <p:spPr>
            <a:xfrm>
              <a:off x="5029291" y="1175976"/>
              <a:ext cx="3381243" cy="3198013"/>
            </a:xfrm>
            <a:custGeom>
              <a:avLst/>
              <a:gdLst/>
              <a:ahLst/>
              <a:cxnLst/>
              <a:rect l="l" t="t" r="r" b="b"/>
              <a:pathLst>
                <a:path w="105499" h="99782" extrusionOk="0">
                  <a:moveTo>
                    <a:pt x="56993" y="25893"/>
                  </a:moveTo>
                  <a:cubicBezTo>
                    <a:pt x="57194" y="26611"/>
                    <a:pt x="57311" y="27129"/>
                    <a:pt x="57495" y="27614"/>
                  </a:cubicBezTo>
                  <a:cubicBezTo>
                    <a:pt x="59182" y="32309"/>
                    <a:pt x="62641" y="34849"/>
                    <a:pt x="67386" y="35784"/>
                  </a:cubicBezTo>
                  <a:cubicBezTo>
                    <a:pt x="68492" y="36002"/>
                    <a:pt x="69604" y="36067"/>
                    <a:pt x="70718" y="36067"/>
                  </a:cubicBezTo>
                  <a:cubicBezTo>
                    <a:pt x="71489" y="36067"/>
                    <a:pt x="72261" y="36036"/>
                    <a:pt x="73034" y="36002"/>
                  </a:cubicBezTo>
                  <a:cubicBezTo>
                    <a:pt x="73251" y="35985"/>
                    <a:pt x="73468" y="35985"/>
                    <a:pt x="73685" y="35968"/>
                  </a:cubicBezTo>
                  <a:lnTo>
                    <a:pt x="73685" y="35968"/>
                  </a:lnTo>
                  <a:cubicBezTo>
                    <a:pt x="73852" y="36252"/>
                    <a:pt x="73602" y="36386"/>
                    <a:pt x="73485" y="36553"/>
                  </a:cubicBezTo>
                  <a:cubicBezTo>
                    <a:pt x="70678" y="40647"/>
                    <a:pt x="70160" y="48149"/>
                    <a:pt x="76325" y="52593"/>
                  </a:cubicBezTo>
                  <a:cubicBezTo>
                    <a:pt x="77244" y="53228"/>
                    <a:pt x="78180" y="53796"/>
                    <a:pt x="79166" y="54281"/>
                  </a:cubicBezTo>
                  <a:cubicBezTo>
                    <a:pt x="79466" y="54448"/>
                    <a:pt x="79817" y="54531"/>
                    <a:pt x="80051" y="54866"/>
                  </a:cubicBezTo>
                  <a:cubicBezTo>
                    <a:pt x="77060" y="56052"/>
                    <a:pt x="74387" y="57656"/>
                    <a:pt x="72549" y="60363"/>
                  </a:cubicBezTo>
                  <a:cubicBezTo>
                    <a:pt x="70694" y="63053"/>
                    <a:pt x="70193" y="66144"/>
                    <a:pt x="70076" y="69302"/>
                  </a:cubicBezTo>
                  <a:cubicBezTo>
                    <a:pt x="70022" y="69323"/>
                    <a:pt x="69977" y="69332"/>
                    <a:pt x="69938" y="69332"/>
                  </a:cubicBezTo>
                  <a:cubicBezTo>
                    <a:pt x="69796" y="69332"/>
                    <a:pt x="69741" y="69210"/>
                    <a:pt x="69675" y="69118"/>
                  </a:cubicBezTo>
                  <a:cubicBezTo>
                    <a:pt x="67954" y="66678"/>
                    <a:pt x="65515" y="65576"/>
                    <a:pt x="62591" y="65392"/>
                  </a:cubicBezTo>
                  <a:cubicBezTo>
                    <a:pt x="62219" y="65367"/>
                    <a:pt x="61851" y="65355"/>
                    <a:pt x="61487" y="65355"/>
                  </a:cubicBezTo>
                  <a:cubicBezTo>
                    <a:pt x="57707" y="65355"/>
                    <a:pt x="54400" y="66701"/>
                    <a:pt x="51580" y="69369"/>
                  </a:cubicBezTo>
                  <a:cubicBezTo>
                    <a:pt x="51296" y="69653"/>
                    <a:pt x="51045" y="69987"/>
                    <a:pt x="50627" y="70171"/>
                  </a:cubicBezTo>
                  <a:cubicBezTo>
                    <a:pt x="50360" y="69402"/>
                    <a:pt x="50126" y="68650"/>
                    <a:pt x="49825" y="67932"/>
                  </a:cubicBezTo>
                  <a:cubicBezTo>
                    <a:pt x="48522" y="64774"/>
                    <a:pt x="46216" y="62602"/>
                    <a:pt x="43075" y="61298"/>
                  </a:cubicBezTo>
                  <a:cubicBezTo>
                    <a:pt x="41050" y="60433"/>
                    <a:pt x="38885" y="59995"/>
                    <a:pt x="36710" y="59995"/>
                  </a:cubicBezTo>
                  <a:cubicBezTo>
                    <a:pt x="35440" y="59995"/>
                    <a:pt x="34167" y="60144"/>
                    <a:pt x="32916" y="60446"/>
                  </a:cubicBezTo>
                  <a:cubicBezTo>
                    <a:pt x="32550" y="60563"/>
                    <a:pt x="32171" y="60616"/>
                    <a:pt x="31802" y="60616"/>
                  </a:cubicBezTo>
                  <a:cubicBezTo>
                    <a:pt x="31750" y="60616"/>
                    <a:pt x="31698" y="60615"/>
                    <a:pt x="31647" y="60613"/>
                  </a:cubicBezTo>
                  <a:cubicBezTo>
                    <a:pt x="31814" y="60196"/>
                    <a:pt x="32148" y="59962"/>
                    <a:pt x="32398" y="59661"/>
                  </a:cubicBezTo>
                  <a:cubicBezTo>
                    <a:pt x="34537" y="57288"/>
                    <a:pt x="35941" y="54565"/>
                    <a:pt x="36158" y="51307"/>
                  </a:cubicBezTo>
                  <a:cubicBezTo>
                    <a:pt x="36375" y="47748"/>
                    <a:pt x="35456" y="44523"/>
                    <a:pt x="33267" y="41683"/>
                  </a:cubicBezTo>
                  <a:cubicBezTo>
                    <a:pt x="32799" y="41081"/>
                    <a:pt x="32649" y="41114"/>
                    <a:pt x="33351" y="40530"/>
                  </a:cubicBezTo>
                  <a:cubicBezTo>
                    <a:pt x="34621" y="39427"/>
                    <a:pt x="35623" y="38057"/>
                    <a:pt x="36258" y="36503"/>
                  </a:cubicBezTo>
                  <a:cubicBezTo>
                    <a:pt x="37244" y="34264"/>
                    <a:pt x="37745" y="31908"/>
                    <a:pt x="37996" y="29485"/>
                  </a:cubicBezTo>
                  <a:cubicBezTo>
                    <a:pt x="38013" y="29268"/>
                    <a:pt x="38046" y="29051"/>
                    <a:pt x="38079" y="28834"/>
                  </a:cubicBezTo>
                  <a:cubicBezTo>
                    <a:pt x="38096" y="28733"/>
                    <a:pt x="38129" y="28650"/>
                    <a:pt x="38163" y="28566"/>
                  </a:cubicBezTo>
                  <a:cubicBezTo>
                    <a:pt x="38497" y="28750"/>
                    <a:pt x="38614" y="29101"/>
                    <a:pt x="38815" y="29368"/>
                  </a:cubicBezTo>
                  <a:cubicBezTo>
                    <a:pt x="39533" y="30404"/>
                    <a:pt x="40385" y="31340"/>
                    <a:pt x="41371" y="32125"/>
                  </a:cubicBezTo>
                  <a:cubicBezTo>
                    <a:pt x="42624" y="33094"/>
                    <a:pt x="44145" y="33662"/>
                    <a:pt x="45715" y="33729"/>
                  </a:cubicBezTo>
                  <a:cubicBezTo>
                    <a:pt x="45953" y="33745"/>
                    <a:pt x="46188" y="33753"/>
                    <a:pt x="46421" y="33753"/>
                  </a:cubicBezTo>
                  <a:cubicBezTo>
                    <a:pt x="48925" y="33753"/>
                    <a:pt x="51083" y="32848"/>
                    <a:pt x="52933" y="31089"/>
                  </a:cubicBezTo>
                  <a:cubicBezTo>
                    <a:pt x="54237" y="29886"/>
                    <a:pt x="55356" y="28516"/>
                    <a:pt x="56275" y="27012"/>
                  </a:cubicBezTo>
                  <a:cubicBezTo>
                    <a:pt x="56459" y="26695"/>
                    <a:pt x="56676" y="26378"/>
                    <a:pt x="56993" y="25893"/>
                  </a:cubicBezTo>
                  <a:close/>
                  <a:moveTo>
                    <a:pt x="54626" y="1"/>
                  </a:moveTo>
                  <a:cubicBezTo>
                    <a:pt x="52292" y="1"/>
                    <a:pt x="50009" y="582"/>
                    <a:pt x="47787" y="1749"/>
                  </a:cubicBezTo>
                  <a:cubicBezTo>
                    <a:pt x="44813" y="3303"/>
                    <a:pt x="42357" y="5492"/>
                    <a:pt x="40285" y="8115"/>
                  </a:cubicBezTo>
                  <a:cubicBezTo>
                    <a:pt x="39848" y="8661"/>
                    <a:pt x="39671" y="8889"/>
                    <a:pt x="39381" y="8889"/>
                  </a:cubicBezTo>
                  <a:cubicBezTo>
                    <a:pt x="39184" y="8889"/>
                    <a:pt x="38934" y="8783"/>
                    <a:pt x="38514" y="8600"/>
                  </a:cubicBezTo>
                  <a:cubicBezTo>
                    <a:pt x="35638" y="7390"/>
                    <a:pt x="32673" y="6653"/>
                    <a:pt x="29565" y="6653"/>
                  </a:cubicBezTo>
                  <a:cubicBezTo>
                    <a:pt x="29368" y="6653"/>
                    <a:pt x="29171" y="6656"/>
                    <a:pt x="28973" y="6661"/>
                  </a:cubicBezTo>
                  <a:cubicBezTo>
                    <a:pt x="23576" y="6845"/>
                    <a:pt x="19048" y="8900"/>
                    <a:pt x="15707" y="13178"/>
                  </a:cubicBezTo>
                  <a:cubicBezTo>
                    <a:pt x="12565" y="17205"/>
                    <a:pt x="11329" y="21850"/>
                    <a:pt x="12014" y="26929"/>
                  </a:cubicBezTo>
                  <a:cubicBezTo>
                    <a:pt x="12114" y="27681"/>
                    <a:pt x="11914" y="28048"/>
                    <a:pt x="11312" y="28416"/>
                  </a:cubicBezTo>
                  <a:cubicBezTo>
                    <a:pt x="9608" y="29452"/>
                    <a:pt x="8037" y="30672"/>
                    <a:pt x="6617" y="32058"/>
                  </a:cubicBezTo>
                  <a:cubicBezTo>
                    <a:pt x="3994" y="34665"/>
                    <a:pt x="2039" y="37689"/>
                    <a:pt x="1270" y="41332"/>
                  </a:cubicBezTo>
                  <a:cubicBezTo>
                    <a:pt x="0" y="47397"/>
                    <a:pt x="1387" y="52944"/>
                    <a:pt x="4813" y="58023"/>
                  </a:cubicBezTo>
                  <a:cubicBezTo>
                    <a:pt x="5147" y="58458"/>
                    <a:pt x="5280" y="59026"/>
                    <a:pt x="5163" y="59577"/>
                  </a:cubicBezTo>
                  <a:cubicBezTo>
                    <a:pt x="4412" y="63905"/>
                    <a:pt x="5464" y="67748"/>
                    <a:pt x="8422" y="71023"/>
                  </a:cubicBezTo>
                  <a:cubicBezTo>
                    <a:pt x="8906" y="71557"/>
                    <a:pt x="9006" y="71992"/>
                    <a:pt x="8823" y="72677"/>
                  </a:cubicBezTo>
                  <a:cubicBezTo>
                    <a:pt x="7937" y="75902"/>
                    <a:pt x="7904" y="79143"/>
                    <a:pt x="9023" y="82334"/>
                  </a:cubicBezTo>
                  <a:cubicBezTo>
                    <a:pt x="10878" y="87514"/>
                    <a:pt x="14604" y="90755"/>
                    <a:pt x="19717" y="92476"/>
                  </a:cubicBezTo>
                  <a:cubicBezTo>
                    <a:pt x="21903" y="93205"/>
                    <a:pt x="24165" y="93425"/>
                    <a:pt x="26449" y="93425"/>
                  </a:cubicBezTo>
                  <a:cubicBezTo>
                    <a:pt x="26783" y="93425"/>
                    <a:pt x="27118" y="93421"/>
                    <a:pt x="27453" y="93412"/>
                  </a:cubicBezTo>
                  <a:cubicBezTo>
                    <a:pt x="27477" y="93412"/>
                    <a:pt x="27501" y="93412"/>
                    <a:pt x="27525" y="93412"/>
                  </a:cubicBezTo>
                  <a:cubicBezTo>
                    <a:pt x="31476" y="93412"/>
                    <a:pt x="35308" y="92060"/>
                    <a:pt x="38363" y="89569"/>
                  </a:cubicBezTo>
                  <a:cubicBezTo>
                    <a:pt x="38637" y="89356"/>
                    <a:pt x="38790" y="89240"/>
                    <a:pt x="38913" y="89240"/>
                  </a:cubicBezTo>
                  <a:cubicBezTo>
                    <a:pt x="39060" y="89240"/>
                    <a:pt x="39164" y="89406"/>
                    <a:pt x="39383" y="89770"/>
                  </a:cubicBezTo>
                  <a:cubicBezTo>
                    <a:pt x="39934" y="90722"/>
                    <a:pt x="40535" y="91641"/>
                    <a:pt x="41187" y="92543"/>
                  </a:cubicBezTo>
                  <a:cubicBezTo>
                    <a:pt x="43142" y="95116"/>
                    <a:pt x="45531" y="97188"/>
                    <a:pt x="48572" y="98408"/>
                  </a:cubicBezTo>
                  <a:cubicBezTo>
                    <a:pt x="50899" y="99334"/>
                    <a:pt x="53215" y="99782"/>
                    <a:pt x="55516" y="99782"/>
                  </a:cubicBezTo>
                  <a:cubicBezTo>
                    <a:pt x="58322" y="99782"/>
                    <a:pt x="61107" y="99116"/>
                    <a:pt x="63861" y="97840"/>
                  </a:cubicBezTo>
                  <a:cubicBezTo>
                    <a:pt x="67019" y="96370"/>
                    <a:pt x="69625" y="94147"/>
                    <a:pt x="71847" y="91507"/>
                  </a:cubicBezTo>
                  <a:cubicBezTo>
                    <a:pt x="72254" y="91025"/>
                    <a:pt x="72612" y="90784"/>
                    <a:pt x="73134" y="90784"/>
                  </a:cubicBezTo>
                  <a:cubicBezTo>
                    <a:pt x="73299" y="90784"/>
                    <a:pt x="73481" y="90808"/>
                    <a:pt x="73685" y="90856"/>
                  </a:cubicBezTo>
                  <a:cubicBezTo>
                    <a:pt x="75132" y="91203"/>
                    <a:pt x="76603" y="91374"/>
                    <a:pt x="77831" y="91374"/>
                  </a:cubicBezTo>
                  <a:cubicBezTo>
                    <a:pt x="78376" y="91374"/>
                    <a:pt x="78873" y="91340"/>
                    <a:pt x="79299" y="91273"/>
                  </a:cubicBezTo>
                  <a:cubicBezTo>
                    <a:pt x="84312" y="90605"/>
                    <a:pt x="87854" y="88617"/>
                    <a:pt x="90845" y="85626"/>
                  </a:cubicBezTo>
                  <a:cubicBezTo>
                    <a:pt x="92750" y="83721"/>
                    <a:pt x="94103" y="81332"/>
                    <a:pt x="94755" y="78725"/>
                  </a:cubicBezTo>
                  <a:cubicBezTo>
                    <a:pt x="95540" y="75835"/>
                    <a:pt x="95607" y="72877"/>
                    <a:pt x="95440" y="69920"/>
                  </a:cubicBezTo>
                  <a:cubicBezTo>
                    <a:pt x="95406" y="69135"/>
                    <a:pt x="95607" y="68667"/>
                    <a:pt x="96225" y="68199"/>
                  </a:cubicBezTo>
                  <a:cubicBezTo>
                    <a:pt x="98297" y="66628"/>
                    <a:pt x="100068" y="64724"/>
                    <a:pt x="101438" y="62535"/>
                  </a:cubicBezTo>
                  <a:cubicBezTo>
                    <a:pt x="104513" y="57589"/>
                    <a:pt x="105498" y="52209"/>
                    <a:pt x="104747" y="46495"/>
                  </a:cubicBezTo>
                  <a:cubicBezTo>
                    <a:pt x="104329" y="43303"/>
                    <a:pt x="103009" y="40413"/>
                    <a:pt x="101188" y="37756"/>
                  </a:cubicBezTo>
                  <a:cubicBezTo>
                    <a:pt x="100837" y="37271"/>
                    <a:pt x="100720" y="36670"/>
                    <a:pt x="100904" y="36102"/>
                  </a:cubicBezTo>
                  <a:cubicBezTo>
                    <a:pt x="101589" y="33429"/>
                    <a:pt x="101639" y="30688"/>
                    <a:pt x="101405" y="27948"/>
                  </a:cubicBezTo>
                  <a:cubicBezTo>
                    <a:pt x="100970" y="23220"/>
                    <a:pt x="98782" y="19360"/>
                    <a:pt x="95306" y="16269"/>
                  </a:cubicBezTo>
                  <a:cubicBezTo>
                    <a:pt x="91229" y="12660"/>
                    <a:pt x="86401" y="10788"/>
                    <a:pt x="80970" y="10438"/>
                  </a:cubicBezTo>
                  <a:cubicBezTo>
                    <a:pt x="80051" y="10383"/>
                    <a:pt x="79134" y="10350"/>
                    <a:pt x="78219" y="10350"/>
                  </a:cubicBezTo>
                  <a:cubicBezTo>
                    <a:pt x="76340" y="10350"/>
                    <a:pt x="74470" y="10490"/>
                    <a:pt x="72616" y="10872"/>
                  </a:cubicBezTo>
                  <a:cubicBezTo>
                    <a:pt x="72174" y="10958"/>
                    <a:pt x="71695" y="11177"/>
                    <a:pt x="71273" y="11177"/>
                  </a:cubicBezTo>
                  <a:cubicBezTo>
                    <a:pt x="71201" y="11177"/>
                    <a:pt x="71130" y="11171"/>
                    <a:pt x="71062" y="11156"/>
                  </a:cubicBezTo>
                  <a:cubicBezTo>
                    <a:pt x="70494" y="11022"/>
                    <a:pt x="70394" y="10287"/>
                    <a:pt x="70126" y="9803"/>
                  </a:cubicBezTo>
                  <a:cubicBezTo>
                    <a:pt x="67620" y="5408"/>
                    <a:pt x="64061" y="2284"/>
                    <a:pt x="59216" y="730"/>
                  </a:cubicBezTo>
                  <a:cubicBezTo>
                    <a:pt x="57667" y="244"/>
                    <a:pt x="56136" y="1"/>
                    <a:pt x="54626"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2"/>
            <p:cNvSpPr/>
            <p:nvPr/>
          </p:nvSpPr>
          <p:spPr>
            <a:xfrm>
              <a:off x="5602281" y="1397025"/>
              <a:ext cx="1191555" cy="766091"/>
            </a:xfrm>
            <a:custGeom>
              <a:avLst/>
              <a:gdLst/>
              <a:ahLst/>
              <a:cxnLst/>
              <a:rect l="l" t="t" r="r" b="b"/>
              <a:pathLst>
                <a:path w="37178" h="23903" extrusionOk="0">
                  <a:moveTo>
                    <a:pt x="7951" y="0"/>
                  </a:moveTo>
                  <a:cubicBezTo>
                    <a:pt x="6995" y="0"/>
                    <a:pt x="6026" y="34"/>
                    <a:pt x="5047" y="99"/>
                  </a:cubicBezTo>
                  <a:cubicBezTo>
                    <a:pt x="4579" y="149"/>
                    <a:pt x="4094" y="182"/>
                    <a:pt x="3643" y="282"/>
                  </a:cubicBezTo>
                  <a:cubicBezTo>
                    <a:pt x="2908" y="450"/>
                    <a:pt x="2156" y="583"/>
                    <a:pt x="1454" y="867"/>
                  </a:cubicBezTo>
                  <a:cubicBezTo>
                    <a:pt x="485" y="1285"/>
                    <a:pt x="1" y="2171"/>
                    <a:pt x="201" y="3140"/>
                  </a:cubicBezTo>
                  <a:cubicBezTo>
                    <a:pt x="394" y="4090"/>
                    <a:pt x="1209" y="4730"/>
                    <a:pt x="2225" y="4730"/>
                  </a:cubicBezTo>
                  <a:cubicBezTo>
                    <a:pt x="2263" y="4730"/>
                    <a:pt x="2301" y="4729"/>
                    <a:pt x="2340" y="4727"/>
                  </a:cubicBezTo>
                  <a:cubicBezTo>
                    <a:pt x="2624" y="4710"/>
                    <a:pt x="2908" y="4660"/>
                    <a:pt x="3175" y="4593"/>
                  </a:cubicBezTo>
                  <a:cubicBezTo>
                    <a:pt x="4078" y="4393"/>
                    <a:pt x="4980" y="4292"/>
                    <a:pt x="5899" y="4276"/>
                  </a:cubicBezTo>
                  <a:cubicBezTo>
                    <a:pt x="7436" y="4276"/>
                    <a:pt x="8973" y="4343"/>
                    <a:pt x="10510" y="4526"/>
                  </a:cubicBezTo>
                  <a:cubicBezTo>
                    <a:pt x="15974" y="5061"/>
                    <a:pt x="20920" y="6832"/>
                    <a:pt x="24980" y="10658"/>
                  </a:cubicBezTo>
                  <a:cubicBezTo>
                    <a:pt x="28238" y="13750"/>
                    <a:pt x="30761" y="17509"/>
                    <a:pt x="32399" y="21686"/>
                  </a:cubicBezTo>
                  <a:cubicBezTo>
                    <a:pt x="32532" y="22070"/>
                    <a:pt x="32699" y="22455"/>
                    <a:pt x="32883" y="22806"/>
                  </a:cubicBezTo>
                  <a:cubicBezTo>
                    <a:pt x="33294" y="23503"/>
                    <a:pt x="34029" y="23903"/>
                    <a:pt x="34792" y="23903"/>
                  </a:cubicBezTo>
                  <a:cubicBezTo>
                    <a:pt x="35053" y="23903"/>
                    <a:pt x="35318" y="23856"/>
                    <a:pt x="35573" y="23758"/>
                  </a:cubicBezTo>
                  <a:cubicBezTo>
                    <a:pt x="36592" y="23390"/>
                    <a:pt x="37177" y="22338"/>
                    <a:pt x="36977" y="21268"/>
                  </a:cubicBezTo>
                  <a:cubicBezTo>
                    <a:pt x="36910" y="20934"/>
                    <a:pt x="36810" y="20600"/>
                    <a:pt x="36676" y="20283"/>
                  </a:cubicBezTo>
                  <a:cubicBezTo>
                    <a:pt x="35105" y="16189"/>
                    <a:pt x="32783" y="12430"/>
                    <a:pt x="29842" y="9188"/>
                  </a:cubicBezTo>
                  <a:cubicBezTo>
                    <a:pt x="23841" y="2587"/>
                    <a:pt x="16359" y="0"/>
                    <a:pt x="79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2"/>
            <p:cNvSpPr/>
            <p:nvPr/>
          </p:nvSpPr>
          <p:spPr>
            <a:xfrm>
              <a:off x="7267183" y="2501115"/>
              <a:ext cx="1177100" cy="763399"/>
            </a:xfrm>
            <a:custGeom>
              <a:avLst/>
              <a:gdLst/>
              <a:ahLst/>
              <a:cxnLst/>
              <a:rect l="l" t="t" r="r" b="b"/>
              <a:pathLst>
                <a:path w="36727" h="23819" extrusionOk="0">
                  <a:moveTo>
                    <a:pt x="34202" y="0"/>
                  </a:moveTo>
                  <a:cubicBezTo>
                    <a:pt x="33304" y="0"/>
                    <a:pt x="32499" y="564"/>
                    <a:pt x="32081" y="1556"/>
                  </a:cubicBezTo>
                  <a:cubicBezTo>
                    <a:pt x="31964" y="1840"/>
                    <a:pt x="31864" y="2141"/>
                    <a:pt x="31747" y="2442"/>
                  </a:cubicBezTo>
                  <a:cubicBezTo>
                    <a:pt x="30360" y="6318"/>
                    <a:pt x="28238" y="9727"/>
                    <a:pt x="25197" y="12567"/>
                  </a:cubicBezTo>
                  <a:cubicBezTo>
                    <a:pt x="22190" y="15374"/>
                    <a:pt x="18965" y="17797"/>
                    <a:pt x="14754" y="18632"/>
                  </a:cubicBezTo>
                  <a:cubicBezTo>
                    <a:pt x="12725" y="19035"/>
                    <a:pt x="10706" y="19281"/>
                    <a:pt x="8688" y="19281"/>
                  </a:cubicBezTo>
                  <a:cubicBezTo>
                    <a:pt x="6851" y="19281"/>
                    <a:pt x="5015" y="19077"/>
                    <a:pt x="3175" y="18599"/>
                  </a:cubicBezTo>
                  <a:cubicBezTo>
                    <a:pt x="2841" y="18482"/>
                    <a:pt x="2507" y="18432"/>
                    <a:pt x="2156" y="18415"/>
                  </a:cubicBezTo>
                  <a:cubicBezTo>
                    <a:pt x="1187" y="18465"/>
                    <a:pt x="435" y="19033"/>
                    <a:pt x="218" y="19919"/>
                  </a:cubicBezTo>
                  <a:cubicBezTo>
                    <a:pt x="1" y="20821"/>
                    <a:pt x="418" y="21740"/>
                    <a:pt x="1237" y="22158"/>
                  </a:cubicBezTo>
                  <a:cubicBezTo>
                    <a:pt x="1488" y="22292"/>
                    <a:pt x="1755" y="22392"/>
                    <a:pt x="2022" y="22475"/>
                  </a:cubicBezTo>
                  <a:cubicBezTo>
                    <a:pt x="4539" y="23322"/>
                    <a:pt x="7091" y="23819"/>
                    <a:pt x="9602" y="23819"/>
                  </a:cubicBezTo>
                  <a:cubicBezTo>
                    <a:pt x="10558" y="23819"/>
                    <a:pt x="11508" y="23747"/>
                    <a:pt x="12449" y="23595"/>
                  </a:cubicBezTo>
                  <a:lnTo>
                    <a:pt x="12449" y="23578"/>
                  </a:lnTo>
                  <a:cubicBezTo>
                    <a:pt x="14437" y="23344"/>
                    <a:pt x="16392" y="22926"/>
                    <a:pt x="18313" y="22342"/>
                  </a:cubicBezTo>
                  <a:cubicBezTo>
                    <a:pt x="20886" y="21506"/>
                    <a:pt x="23159" y="20119"/>
                    <a:pt x="25264" y="18449"/>
                  </a:cubicBezTo>
                  <a:cubicBezTo>
                    <a:pt x="28773" y="15692"/>
                    <a:pt x="31797" y="12550"/>
                    <a:pt x="33919" y="8591"/>
                  </a:cubicBezTo>
                  <a:cubicBezTo>
                    <a:pt x="34871" y="6819"/>
                    <a:pt x="35673" y="4965"/>
                    <a:pt x="36308" y="3060"/>
                  </a:cubicBezTo>
                  <a:cubicBezTo>
                    <a:pt x="36726" y="1757"/>
                    <a:pt x="36141" y="554"/>
                    <a:pt x="34972" y="136"/>
                  </a:cubicBezTo>
                  <a:cubicBezTo>
                    <a:pt x="34712" y="45"/>
                    <a:pt x="34453" y="0"/>
                    <a:pt x="34202"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2"/>
            <p:cNvSpPr/>
            <p:nvPr/>
          </p:nvSpPr>
          <p:spPr>
            <a:xfrm>
              <a:off x="5063040" y="2218723"/>
              <a:ext cx="1173863" cy="770386"/>
            </a:xfrm>
            <a:custGeom>
              <a:avLst/>
              <a:gdLst/>
              <a:ahLst/>
              <a:cxnLst/>
              <a:rect l="l" t="t" r="r" b="b"/>
              <a:pathLst>
                <a:path w="36626" h="24037" extrusionOk="0">
                  <a:moveTo>
                    <a:pt x="32586" y="1"/>
                  </a:moveTo>
                  <a:cubicBezTo>
                    <a:pt x="30826" y="1"/>
                    <a:pt x="29076" y="194"/>
                    <a:pt x="27335" y="476"/>
                  </a:cubicBezTo>
                  <a:cubicBezTo>
                    <a:pt x="22356" y="1295"/>
                    <a:pt x="17811" y="3183"/>
                    <a:pt x="13618" y="5973"/>
                  </a:cubicBezTo>
                  <a:cubicBezTo>
                    <a:pt x="9223" y="8863"/>
                    <a:pt x="5497" y="12406"/>
                    <a:pt x="2640" y="16850"/>
                  </a:cubicBezTo>
                  <a:cubicBezTo>
                    <a:pt x="1738" y="18237"/>
                    <a:pt x="836" y="19657"/>
                    <a:pt x="351" y="21278"/>
                  </a:cubicBezTo>
                  <a:cubicBezTo>
                    <a:pt x="0" y="22464"/>
                    <a:pt x="468" y="23517"/>
                    <a:pt x="1537" y="23901"/>
                  </a:cubicBezTo>
                  <a:cubicBezTo>
                    <a:pt x="1779" y="23992"/>
                    <a:pt x="2018" y="24036"/>
                    <a:pt x="2250" y="24036"/>
                  </a:cubicBezTo>
                  <a:cubicBezTo>
                    <a:pt x="2999" y="24036"/>
                    <a:pt x="3673" y="23577"/>
                    <a:pt x="4094" y="22748"/>
                  </a:cubicBezTo>
                  <a:cubicBezTo>
                    <a:pt x="4294" y="22280"/>
                    <a:pt x="4528" y="21846"/>
                    <a:pt x="4796" y="21412"/>
                  </a:cubicBezTo>
                  <a:cubicBezTo>
                    <a:pt x="7753" y="16900"/>
                    <a:pt x="11278" y="12924"/>
                    <a:pt x="15806" y="9916"/>
                  </a:cubicBezTo>
                  <a:cubicBezTo>
                    <a:pt x="20485" y="6792"/>
                    <a:pt x="25564" y="4904"/>
                    <a:pt x="31212" y="4586"/>
                  </a:cubicBezTo>
                  <a:cubicBezTo>
                    <a:pt x="32014" y="4549"/>
                    <a:pt x="32816" y="4530"/>
                    <a:pt x="33590" y="4530"/>
                  </a:cubicBezTo>
                  <a:cubicBezTo>
                    <a:pt x="33848" y="4530"/>
                    <a:pt x="34102" y="4532"/>
                    <a:pt x="34353" y="4536"/>
                  </a:cubicBezTo>
                  <a:cubicBezTo>
                    <a:pt x="35723" y="4369"/>
                    <a:pt x="36625" y="3166"/>
                    <a:pt x="36391" y="1896"/>
                  </a:cubicBezTo>
                  <a:cubicBezTo>
                    <a:pt x="36208" y="860"/>
                    <a:pt x="35389" y="125"/>
                    <a:pt x="34203" y="58"/>
                  </a:cubicBezTo>
                  <a:cubicBezTo>
                    <a:pt x="33663" y="19"/>
                    <a:pt x="33124" y="1"/>
                    <a:pt x="3258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2"/>
            <p:cNvSpPr/>
            <p:nvPr/>
          </p:nvSpPr>
          <p:spPr>
            <a:xfrm>
              <a:off x="5290082" y="3052664"/>
              <a:ext cx="840800" cy="936309"/>
            </a:xfrm>
            <a:custGeom>
              <a:avLst/>
              <a:gdLst/>
              <a:ahLst/>
              <a:cxnLst/>
              <a:rect l="l" t="t" r="r" b="b"/>
              <a:pathLst>
                <a:path w="26234" h="29214" extrusionOk="0">
                  <a:moveTo>
                    <a:pt x="23815" y="1"/>
                  </a:moveTo>
                  <a:cubicBezTo>
                    <a:pt x="23780" y="1"/>
                    <a:pt x="23745" y="1"/>
                    <a:pt x="23710" y="3"/>
                  </a:cubicBezTo>
                  <a:cubicBezTo>
                    <a:pt x="23493" y="3"/>
                    <a:pt x="23276" y="53"/>
                    <a:pt x="23058" y="87"/>
                  </a:cubicBezTo>
                  <a:lnTo>
                    <a:pt x="23042" y="87"/>
                  </a:lnTo>
                  <a:cubicBezTo>
                    <a:pt x="21087" y="371"/>
                    <a:pt x="17946" y="1457"/>
                    <a:pt x="15874" y="2626"/>
                  </a:cubicBezTo>
                  <a:cubicBezTo>
                    <a:pt x="8956" y="6570"/>
                    <a:pt x="4094" y="12267"/>
                    <a:pt x="1354" y="19736"/>
                  </a:cubicBezTo>
                  <a:cubicBezTo>
                    <a:pt x="452" y="22092"/>
                    <a:pt x="1" y="24598"/>
                    <a:pt x="17" y="27121"/>
                  </a:cubicBezTo>
                  <a:cubicBezTo>
                    <a:pt x="34" y="28341"/>
                    <a:pt x="803" y="29126"/>
                    <a:pt x="1905" y="29210"/>
                  </a:cubicBezTo>
                  <a:cubicBezTo>
                    <a:pt x="1949" y="29212"/>
                    <a:pt x="1992" y="29214"/>
                    <a:pt x="2034" y="29214"/>
                  </a:cubicBezTo>
                  <a:cubicBezTo>
                    <a:pt x="3027" y="29214"/>
                    <a:pt x="3818" y="28476"/>
                    <a:pt x="4011" y="27338"/>
                  </a:cubicBezTo>
                  <a:cubicBezTo>
                    <a:pt x="4094" y="26837"/>
                    <a:pt x="4111" y="26336"/>
                    <a:pt x="4211" y="25851"/>
                  </a:cubicBezTo>
                  <a:cubicBezTo>
                    <a:pt x="5531" y="19636"/>
                    <a:pt x="8455" y="14306"/>
                    <a:pt x="13200" y="10028"/>
                  </a:cubicBezTo>
                  <a:cubicBezTo>
                    <a:pt x="15890" y="7606"/>
                    <a:pt x="18948" y="5784"/>
                    <a:pt x="22490" y="4832"/>
                  </a:cubicBezTo>
                  <a:cubicBezTo>
                    <a:pt x="23209" y="4631"/>
                    <a:pt x="23977" y="4598"/>
                    <a:pt x="24679" y="4281"/>
                  </a:cubicBezTo>
                  <a:cubicBezTo>
                    <a:pt x="25682" y="3863"/>
                    <a:pt x="26233" y="2793"/>
                    <a:pt x="25982" y="1741"/>
                  </a:cubicBezTo>
                  <a:cubicBezTo>
                    <a:pt x="25756" y="707"/>
                    <a:pt x="24842" y="1"/>
                    <a:pt x="23815"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2"/>
            <p:cNvSpPr/>
            <p:nvPr/>
          </p:nvSpPr>
          <p:spPr>
            <a:xfrm>
              <a:off x="7275388" y="1516892"/>
              <a:ext cx="630680" cy="901406"/>
            </a:xfrm>
            <a:custGeom>
              <a:avLst/>
              <a:gdLst/>
              <a:ahLst/>
              <a:cxnLst/>
              <a:rect l="l" t="t" r="r" b="b"/>
              <a:pathLst>
                <a:path w="19678" h="28125" extrusionOk="0">
                  <a:moveTo>
                    <a:pt x="17418" y="0"/>
                  </a:moveTo>
                  <a:cubicBezTo>
                    <a:pt x="16299" y="0"/>
                    <a:pt x="15413" y="778"/>
                    <a:pt x="15233" y="1973"/>
                  </a:cubicBezTo>
                  <a:cubicBezTo>
                    <a:pt x="15117" y="2658"/>
                    <a:pt x="15033" y="3343"/>
                    <a:pt x="14933" y="4028"/>
                  </a:cubicBezTo>
                  <a:cubicBezTo>
                    <a:pt x="13947" y="10344"/>
                    <a:pt x="11190" y="15774"/>
                    <a:pt x="6578" y="20252"/>
                  </a:cubicBezTo>
                  <a:cubicBezTo>
                    <a:pt x="5008" y="21789"/>
                    <a:pt x="3387" y="23259"/>
                    <a:pt x="1415" y="24295"/>
                  </a:cubicBezTo>
                  <a:cubicBezTo>
                    <a:pt x="831" y="24579"/>
                    <a:pt x="413" y="25097"/>
                    <a:pt x="279" y="25732"/>
                  </a:cubicBezTo>
                  <a:cubicBezTo>
                    <a:pt x="0" y="27016"/>
                    <a:pt x="1003" y="28125"/>
                    <a:pt x="2197" y="28125"/>
                  </a:cubicBezTo>
                  <a:cubicBezTo>
                    <a:pt x="2433" y="28125"/>
                    <a:pt x="2677" y="28082"/>
                    <a:pt x="2919" y="27988"/>
                  </a:cubicBezTo>
                  <a:cubicBezTo>
                    <a:pt x="4005" y="27553"/>
                    <a:pt x="5041" y="27019"/>
                    <a:pt x="5994" y="26367"/>
                  </a:cubicBezTo>
                  <a:cubicBezTo>
                    <a:pt x="10187" y="23644"/>
                    <a:pt x="13312" y="19968"/>
                    <a:pt x="15735" y="15657"/>
                  </a:cubicBezTo>
                  <a:cubicBezTo>
                    <a:pt x="17957" y="11697"/>
                    <a:pt x="19060" y="7403"/>
                    <a:pt x="19645" y="2942"/>
                  </a:cubicBezTo>
                  <a:cubicBezTo>
                    <a:pt x="19661" y="2708"/>
                    <a:pt x="19678" y="2474"/>
                    <a:pt x="19678" y="2240"/>
                  </a:cubicBezTo>
                  <a:cubicBezTo>
                    <a:pt x="19528" y="870"/>
                    <a:pt x="18659" y="35"/>
                    <a:pt x="17489" y="1"/>
                  </a:cubicBezTo>
                  <a:cubicBezTo>
                    <a:pt x="17465" y="0"/>
                    <a:pt x="17442" y="0"/>
                    <a:pt x="17418"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2"/>
            <p:cNvSpPr/>
            <p:nvPr/>
          </p:nvSpPr>
          <p:spPr>
            <a:xfrm>
              <a:off x="5215502" y="2521756"/>
              <a:ext cx="929963" cy="827884"/>
            </a:xfrm>
            <a:custGeom>
              <a:avLst/>
              <a:gdLst/>
              <a:ahLst/>
              <a:cxnLst/>
              <a:rect l="l" t="t" r="r" b="b"/>
              <a:pathLst>
                <a:path w="29016" h="25831" extrusionOk="0">
                  <a:moveTo>
                    <a:pt x="27959" y="0"/>
                  </a:moveTo>
                  <a:cubicBezTo>
                    <a:pt x="27916" y="0"/>
                    <a:pt x="27871" y="3"/>
                    <a:pt x="27825" y="10"/>
                  </a:cubicBezTo>
                  <a:cubicBezTo>
                    <a:pt x="14374" y="1831"/>
                    <a:pt x="3364" y="11806"/>
                    <a:pt x="139" y="24956"/>
                  </a:cubicBezTo>
                  <a:cubicBezTo>
                    <a:pt x="1" y="25518"/>
                    <a:pt x="426" y="25831"/>
                    <a:pt x="877" y="25831"/>
                  </a:cubicBezTo>
                  <a:cubicBezTo>
                    <a:pt x="1245" y="25831"/>
                    <a:pt x="1630" y="25623"/>
                    <a:pt x="1743" y="25173"/>
                  </a:cubicBezTo>
                  <a:cubicBezTo>
                    <a:pt x="4800" y="12742"/>
                    <a:pt x="15360" y="3335"/>
                    <a:pt x="28042" y="1614"/>
                  </a:cubicBezTo>
                  <a:cubicBezTo>
                    <a:pt x="29016" y="1470"/>
                    <a:pt x="28876" y="0"/>
                    <a:pt x="27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2"/>
            <p:cNvSpPr/>
            <p:nvPr/>
          </p:nvSpPr>
          <p:spPr>
            <a:xfrm>
              <a:off x="6057359" y="3150480"/>
              <a:ext cx="399503" cy="438572"/>
            </a:xfrm>
            <a:custGeom>
              <a:avLst/>
              <a:gdLst/>
              <a:ahLst/>
              <a:cxnLst/>
              <a:rect l="l" t="t" r="r" b="b"/>
              <a:pathLst>
                <a:path w="12465" h="13684" extrusionOk="0">
                  <a:moveTo>
                    <a:pt x="11203" y="1"/>
                  </a:moveTo>
                  <a:cubicBezTo>
                    <a:pt x="11054" y="1"/>
                    <a:pt x="10899" y="44"/>
                    <a:pt x="10748" y="142"/>
                  </a:cubicBezTo>
                  <a:cubicBezTo>
                    <a:pt x="6103" y="3150"/>
                    <a:pt x="2443" y="7494"/>
                    <a:pt x="271" y="12574"/>
                  </a:cubicBezTo>
                  <a:cubicBezTo>
                    <a:pt x="0" y="13203"/>
                    <a:pt x="531" y="13684"/>
                    <a:pt x="1052" y="13684"/>
                  </a:cubicBezTo>
                  <a:cubicBezTo>
                    <a:pt x="1333" y="13684"/>
                    <a:pt x="1612" y="13543"/>
                    <a:pt x="1758" y="13209"/>
                  </a:cubicBezTo>
                  <a:cubicBezTo>
                    <a:pt x="3847" y="8380"/>
                    <a:pt x="7306" y="4269"/>
                    <a:pt x="11733" y="1429"/>
                  </a:cubicBezTo>
                  <a:cubicBezTo>
                    <a:pt x="12465" y="960"/>
                    <a:pt x="11908" y="1"/>
                    <a:pt x="11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2"/>
            <p:cNvSpPr/>
            <p:nvPr/>
          </p:nvSpPr>
          <p:spPr>
            <a:xfrm>
              <a:off x="5459467" y="1671149"/>
              <a:ext cx="1097616" cy="597444"/>
            </a:xfrm>
            <a:custGeom>
              <a:avLst/>
              <a:gdLst/>
              <a:ahLst/>
              <a:cxnLst/>
              <a:rect l="l" t="t" r="r" b="b"/>
              <a:pathLst>
                <a:path w="34247" h="18641" extrusionOk="0">
                  <a:moveTo>
                    <a:pt x="2172" y="0"/>
                  </a:moveTo>
                  <a:cubicBezTo>
                    <a:pt x="1797" y="0"/>
                    <a:pt x="1423" y="6"/>
                    <a:pt x="1048" y="17"/>
                  </a:cubicBezTo>
                  <a:cubicBezTo>
                    <a:pt x="1" y="50"/>
                    <a:pt x="210" y="1638"/>
                    <a:pt x="1233" y="1638"/>
                  </a:cubicBezTo>
                  <a:cubicBezTo>
                    <a:pt x="1238" y="1638"/>
                    <a:pt x="1243" y="1638"/>
                    <a:pt x="1249" y="1638"/>
                  </a:cubicBezTo>
                  <a:cubicBezTo>
                    <a:pt x="1595" y="1627"/>
                    <a:pt x="1941" y="1622"/>
                    <a:pt x="2287" y="1622"/>
                  </a:cubicBezTo>
                  <a:cubicBezTo>
                    <a:pt x="14372" y="1622"/>
                    <a:pt x="26095" y="8111"/>
                    <a:pt x="32560" y="18296"/>
                  </a:cubicBezTo>
                  <a:cubicBezTo>
                    <a:pt x="32717" y="18540"/>
                    <a:pt x="32926" y="18640"/>
                    <a:pt x="33136" y="18640"/>
                  </a:cubicBezTo>
                  <a:cubicBezTo>
                    <a:pt x="33689" y="18640"/>
                    <a:pt x="34247" y="17940"/>
                    <a:pt x="33847" y="17310"/>
                  </a:cubicBezTo>
                  <a:cubicBezTo>
                    <a:pt x="28433" y="8772"/>
                    <a:pt x="19428" y="2774"/>
                    <a:pt x="9569" y="735"/>
                  </a:cubicBezTo>
                  <a:cubicBezTo>
                    <a:pt x="7131" y="242"/>
                    <a:pt x="4654" y="0"/>
                    <a:pt x="2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2"/>
            <p:cNvSpPr/>
            <p:nvPr/>
          </p:nvSpPr>
          <p:spPr>
            <a:xfrm>
              <a:off x="7308527" y="1690667"/>
              <a:ext cx="819711" cy="948167"/>
            </a:xfrm>
            <a:custGeom>
              <a:avLst/>
              <a:gdLst/>
              <a:ahLst/>
              <a:cxnLst/>
              <a:rect l="l" t="t" r="r" b="b"/>
              <a:pathLst>
                <a:path w="25576" h="29584" extrusionOk="0">
                  <a:moveTo>
                    <a:pt x="24695" y="1"/>
                  </a:moveTo>
                  <a:cubicBezTo>
                    <a:pt x="24329" y="1"/>
                    <a:pt x="23943" y="204"/>
                    <a:pt x="23824" y="644"/>
                  </a:cubicBezTo>
                  <a:cubicBezTo>
                    <a:pt x="20649" y="12574"/>
                    <a:pt x="12011" y="22817"/>
                    <a:pt x="816" y="28013"/>
                  </a:cubicBezTo>
                  <a:cubicBezTo>
                    <a:pt x="0" y="28392"/>
                    <a:pt x="366" y="29583"/>
                    <a:pt x="1104" y="29583"/>
                  </a:cubicBezTo>
                  <a:cubicBezTo>
                    <a:pt x="1212" y="29583"/>
                    <a:pt x="1329" y="29558"/>
                    <a:pt x="1451" y="29500"/>
                  </a:cubicBezTo>
                  <a:cubicBezTo>
                    <a:pt x="13197" y="24036"/>
                    <a:pt x="22103" y="13376"/>
                    <a:pt x="25428" y="878"/>
                  </a:cubicBezTo>
                  <a:cubicBezTo>
                    <a:pt x="25576" y="314"/>
                    <a:pt x="25150" y="1"/>
                    <a:pt x="24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2"/>
            <p:cNvSpPr/>
            <p:nvPr/>
          </p:nvSpPr>
          <p:spPr>
            <a:xfrm>
              <a:off x="6803355" y="1198379"/>
              <a:ext cx="310693" cy="1002364"/>
            </a:xfrm>
            <a:custGeom>
              <a:avLst/>
              <a:gdLst/>
              <a:ahLst/>
              <a:cxnLst/>
              <a:rect l="l" t="t" r="r" b="b"/>
              <a:pathLst>
                <a:path w="9694" h="31275" extrusionOk="0">
                  <a:moveTo>
                    <a:pt x="1154" y="1"/>
                  </a:moveTo>
                  <a:cubicBezTo>
                    <a:pt x="573" y="1"/>
                    <a:pt x="0" y="704"/>
                    <a:pt x="454" y="1318"/>
                  </a:cubicBezTo>
                  <a:cubicBezTo>
                    <a:pt x="6586" y="9488"/>
                    <a:pt x="7973" y="20750"/>
                    <a:pt x="4013" y="30173"/>
                  </a:cubicBezTo>
                  <a:cubicBezTo>
                    <a:pt x="3753" y="30791"/>
                    <a:pt x="4287" y="31275"/>
                    <a:pt x="4803" y="31275"/>
                  </a:cubicBezTo>
                  <a:cubicBezTo>
                    <a:pt x="5084" y="31275"/>
                    <a:pt x="5359" y="31132"/>
                    <a:pt x="5500" y="30791"/>
                  </a:cubicBezTo>
                  <a:cubicBezTo>
                    <a:pt x="9694" y="20850"/>
                    <a:pt x="8224" y="8953"/>
                    <a:pt x="1741" y="315"/>
                  </a:cubicBezTo>
                  <a:cubicBezTo>
                    <a:pt x="1576" y="93"/>
                    <a:pt x="1365" y="1"/>
                    <a:pt x="1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2"/>
            <p:cNvSpPr/>
            <p:nvPr/>
          </p:nvSpPr>
          <p:spPr>
            <a:xfrm>
              <a:off x="6931619" y="3279514"/>
              <a:ext cx="1165851" cy="311077"/>
            </a:xfrm>
            <a:custGeom>
              <a:avLst/>
              <a:gdLst/>
              <a:ahLst/>
              <a:cxnLst/>
              <a:rect l="l" t="t" r="r" b="b"/>
              <a:pathLst>
                <a:path w="36376" h="9706" extrusionOk="0">
                  <a:moveTo>
                    <a:pt x="1064" y="1"/>
                  </a:moveTo>
                  <a:cubicBezTo>
                    <a:pt x="533" y="1"/>
                    <a:pt x="0" y="484"/>
                    <a:pt x="295" y="1096"/>
                  </a:cubicBezTo>
                  <a:cubicBezTo>
                    <a:pt x="2968" y="6693"/>
                    <a:pt x="9084" y="8898"/>
                    <a:pt x="14882" y="9467"/>
                  </a:cubicBezTo>
                  <a:cubicBezTo>
                    <a:pt x="16544" y="9626"/>
                    <a:pt x="18209" y="9706"/>
                    <a:pt x="19871" y="9706"/>
                  </a:cubicBezTo>
                  <a:cubicBezTo>
                    <a:pt x="25160" y="9706"/>
                    <a:pt x="30423" y="8900"/>
                    <a:pt x="35483" y="7311"/>
                  </a:cubicBezTo>
                  <a:cubicBezTo>
                    <a:pt x="36376" y="7039"/>
                    <a:pt x="35940" y="5780"/>
                    <a:pt x="35118" y="5780"/>
                  </a:cubicBezTo>
                  <a:cubicBezTo>
                    <a:pt x="35032" y="5780"/>
                    <a:pt x="34942" y="5794"/>
                    <a:pt x="34848" y="5824"/>
                  </a:cubicBezTo>
                  <a:lnTo>
                    <a:pt x="34848" y="5807"/>
                  </a:lnTo>
                  <a:cubicBezTo>
                    <a:pt x="29991" y="7325"/>
                    <a:pt x="24946" y="8092"/>
                    <a:pt x="19879" y="8092"/>
                  </a:cubicBezTo>
                  <a:cubicBezTo>
                    <a:pt x="18531" y="8092"/>
                    <a:pt x="17182" y="8038"/>
                    <a:pt x="15834" y="7929"/>
                  </a:cubicBezTo>
                  <a:cubicBezTo>
                    <a:pt x="10420" y="7478"/>
                    <a:pt x="4322" y="5774"/>
                    <a:pt x="1782" y="461"/>
                  </a:cubicBezTo>
                  <a:cubicBezTo>
                    <a:pt x="1626" y="137"/>
                    <a:pt x="1345" y="1"/>
                    <a:pt x="1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2"/>
            <p:cNvSpPr/>
            <p:nvPr/>
          </p:nvSpPr>
          <p:spPr>
            <a:xfrm>
              <a:off x="5717469" y="3466397"/>
              <a:ext cx="2146645" cy="1415905"/>
            </a:xfrm>
            <a:custGeom>
              <a:avLst/>
              <a:gdLst/>
              <a:ahLst/>
              <a:cxnLst/>
              <a:rect l="l" t="t" r="r" b="b"/>
              <a:pathLst>
                <a:path w="66978" h="44178" extrusionOk="0">
                  <a:moveTo>
                    <a:pt x="57541" y="0"/>
                  </a:moveTo>
                  <a:cubicBezTo>
                    <a:pt x="57093" y="0"/>
                    <a:pt x="56643" y="65"/>
                    <a:pt x="56207" y="194"/>
                  </a:cubicBezTo>
                  <a:cubicBezTo>
                    <a:pt x="54385" y="678"/>
                    <a:pt x="52648" y="1397"/>
                    <a:pt x="51027" y="2316"/>
                  </a:cubicBezTo>
                  <a:cubicBezTo>
                    <a:pt x="45496" y="5524"/>
                    <a:pt x="40267" y="9149"/>
                    <a:pt x="35672" y="13611"/>
                  </a:cubicBezTo>
                  <a:cubicBezTo>
                    <a:pt x="35079" y="12985"/>
                    <a:pt x="34219" y="12691"/>
                    <a:pt x="33358" y="12691"/>
                  </a:cubicBezTo>
                  <a:cubicBezTo>
                    <a:pt x="32908" y="12691"/>
                    <a:pt x="32459" y="12771"/>
                    <a:pt x="32046" y="12926"/>
                  </a:cubicBezTo>
                  <a:cubicBezTo>
                    <a:pt x="31879" y="12976"/>
                    <a:pt x="31712" y="13059"/>
                    <a:pt x="31562" y="13159"/>
                  </a:cubicBezTo>
                  <a:cubicBezTo>
                    <a:pt x="28103" y="10703"/>
                    <a:pt x="24410" y="8615"/>
                    <a:pt x="20517" y="6927"/>
                  </a:cubicBezTo>
                  <a:cubicBezTo>
                    <a:pt x="17827" y="5774"/>
                    <a:pt x="15120" y="4655"/>
                    <a:pt x="12230" y="4137"/>
                  </a:cubicBezTo>
                  <a:cubicBezTo>
                    <a:pt x="11242" y="3955"/>
                    <a:pt x="10254" y="3852"/>
                    <a:pt x="9268" y="3852"/>
                  </a:cubicBezTo>
                  <a:cubicBezTo>
                    <a:pt x="8169" y="3852"/>
                    <a:pt x="7072" y="3980"/>
                    <a:pt x="5981" y="4271"/>
                  </a:cubicBezTo>
                  <a:cubicBezTo>
                    <a:pt x="4627" y="4621"/>
                    <a:pt x="3374" y="5156"/>
                    <a:pt x="2472" y="6309"/>
                  </a:cubicBezTo>
                  <a:cubicBezTo>
                    <a:pt x="1720" y="7261"/>
                    <a:pt x="1469" y="8281"/>
                    <a:pt x="1737" y="9367"/>
                  </a:cubicBezTo>
                  <a:cubicBezTo>
                    <a:pt x="1352" y="10837"/>
                    <a:pt x="1319" y="12625"/>
                    <a:pt x="1169" y="14312"/>
                  </a:cubicBezTo>
                  <a:cubicBezTo>
                    <a:pt x="868" y="17554"/>
                    <a:pt x="550" y="20795"/>
                    <a:pt x="250" y="24037"/>
                  </a:cubicBezTo>
                  <a:cubicBezTo>
                    <a:pt x="1" y="26694"/>
                    <a:pt x="2124" y="28800"/>
                    <a:pt x="4569" y="28800"/>
                  </a:cubicBezTo>
                  <a:cubicBezTo>
                    <a:pt x="5077" y="28800"/>
                    <a:pt x="5598" y="28710"/>
                    <a:pt x="6114" y="28515"/>
                  </a:cubicBezTo>
                  <a:lnTo>
                    <a:pt x="28704" y="19960"/>
                  </a:lnTo>
                  <a:lnTo>
                    <a:pt x="28704" y="19960"/>
                  </a:lnTo>
                  <a:cubicBezTo>
                    <a:pt x="25095" y="24087"/>
                    <a:pt x="21637" y="28347"/>
                    <a:pt x="18245" y="32642"/>
                  </a:cubicBezTo>
                  <a:cubicBezTo>
                    <a:pt x="16541" y="34780"/>
                    <a:pt x="14920" y="36969"/>
                    <a:pt x="13433" y="39258"/>
                  </a:cubicBezTo>
                  <a:cubicBezTo>
                    <a:pt x="13182" y="39609"/>
                    <a:pt x="12982" y="39993"/>
                    <a:pt x="12831" y="40394"/>
                  </a:cubicBezTo>
                  <a:cubicBezTo>
                    <a:pt x="12519" y="41275"/>
                    <a:pt x="13209" y="42132"/>
                    <a:pt x="14060" y="42132"/>
                  </a:cubicBezTo>
                  <a:cubicBezTo>
                    <a:pt x="14209" y="42132"/>
                    <a:pt x="14364" y="42106"/>
                    <a:pt x="14519" y="42048"/>
                  </a:cubicBezTo>
                  <a:cubicBezTo>
                    <a:pt x="14953" y="41898"/>
                    <a:pt x="15354" y="41681"/>
                    <a:pt x="15705" y="41380"/>
                  </a:cubicBezTo>
                  <a:cubicBezTo>
                    <a:pt x="16908" y="40461"/>
                    <a:pt x="18061" y="39475"/>
                    <a:pt x="19164" y="38456"/>
                  </a:cubicBezTo>
                  <a:cubicBezTo>
                    <a:pt x="19966" y="37721"/>
                    <a:pt x="20751" y="36986"/>
                    <a:pt x="21536" y="36251"/>
                  </a:cubicBezTo>
                  <a:cubicBezTo>
                    <a:pt x="21586" y="36267"/>
                    <a:pt x="21653" y="36301"/>
                    <a:pt x="21703" y="36334"/>
                  </a:cubicBezTo>
                  <a:cubicBezTo>
                    <a:pt x="21653" y="36551"/>
                    <a:pt x="21620" y="36769"/>
                    <a:pt x="21553" y="36986"/>
                  </a:cubicBezTo>
                  <a:cubicBezTo>
                    <a:pt x="21135" y="38640"/>
                    <a:pt x="20851" y="40327"/>
                    <a:pt x="20701" y="42015"/>
                  </a:cubicBezTo>
                  <a:cubicBezTo>
                    <a:pt x="20634" y="42449"/>
                    <a:pt x="20668" y="42884"/>
                    <a:pt x="20768" y="43285"/>
                  </a:cubicBezTo>
                  <a:cubicBezTo>
                    <a:pt x="20907" y="43810"/>
                    <a:pt x="21374" y="44178"/>
                    <a:pt x="21906" y="44178"/>
                  </a:cubicBezTo>
                  <a:cubicBezTo>
                    <a:pt x="21949" y="44178"/>
                    <a:pt x="21993" y="44176"/>
                    <a:pt x="22038" y="44170"/>
                  </a:cubicBezTo>
                  <a:cubicBezTo>
                    <a:pt x="22455" y="44137"/>
                    <a:pt x="22856" y="43903"/>
                    <a:pt x="23124" y="43569"/>
                  </a:cubicBezTo>
                  <a:cubicBezTo>
                    <a:pt x="23541" y="43018"/>
                    <a:pt x="23892" y="42416"/>
                    <a:pt x="24193" y="41798"/>
                  </a:cubicBezTo>
                  <a:cubicBezTo>
                    <a:pt x="25830" y="38573"/>
                    <a:pt x="27117" y="35198"/>
                    <a:pt x="28537" y="31873"/>
                  </a:cubicBezTo>
                  <a:cubicBezTo>
                    <a:pt x="30058" y="28347"/>
                    <a:pt x="31511" y="24789"/>
                    <a:pt x="32731" y="21146"/>
                  </a:cubicBezTo>
                  <a:cubicBezTo>
                    <a:pt x="32848" y="21154"/>
                    <a:pt x="32964" y="21159"/>
                    <a:pt x="33079" y="21159"/>
                  </a:cubicBezTo>
                  <a:cubicBezTo>
                    <a:pt x="33425" y="21159"/>
                    <a:pt x="33763" y="21121"/>
                    <a:pt x="34101" y="21046"/>
                  </a:cubicBezTo>
                  <a:cubicBezTo>
                    <a:pt x="34703" y="20946"/>
                    <a:pt x="35254" y="20712"/>
                    <a:pt x="35755" y="20394"/>
                  </a:cubicBezTo>
                  <a:cubicBezTo>
                    <a:pt x="36340" y="24037"/>
                    <a:pt x="36992" y="27646"/>
                    <a:pt x="37994" y="31205"/>
                  </a:cubicBezTo>
                  <a:cubicBezTo>
                    <a:pt x="38679" y="33744"/>
                    <a:pt x="39548" y="36217"/>
                    <a:pt x="40584" y="38640"/>
                  </a:cubicBezTo>
                  <a:cubicBezTo>
                    <a:pt x="40801" y="39191"/>
                    <a:pt x="41119" y="39693"/>
                    <a:pt x="41520" y="40144"/>
                  </a:cubicBezTo>
                  <a:cubicBezTo>
                    <a:pt x="41861" y="40491"/>
                    <a:pt x="42250" y="40657"/>
                    <a:pt x="42619" y="40657"/>
                  </a:cubicBezTo>
                  <a:cubicBezTo>
                    <a:pt x="43174" y="40657"/>
                    <a:pt x="43685" y="40284"/>
                    <a:pt x="43926" y="39592"/>
                  </a:cubicBezTo>
                  <a:cubicBezTo>
                    <a:pt x="44093" y="38991"/>
                    <a:pt x="44160" y="38356"/>
                    <a:pt x="44110" y="37738"/>
                  </a:cubicBezTo>
                  <a:cubicBezTo>
                    <a:pt x="44093" y="36468"/>
                    <a:pt x="43876" y="35198"/>
                    <a:pt x="43909" y="33845"/>
                  </a:cubicBezTo>
                  <a:lnTo>
                    <a:pt x="43909" y="33845"/>
                  </a:lnTo>
                  <a:cubicBezTo>
                    <a:pt x="44160" y="34062"/>
                    <a:pt x="44394" y="34279"/>
                    <a:pt x="44628" y="34496"/>
                  </a:cubicBezTo>
                  <a:cubicBezTo>
                    <a:pt x="45463" y="35298"/>
                    <a:pt x="46349" y="36017"/>
                    <a:pt x="47301" y="36685"/>
                  </a:cubicBezTo>
                  <a:cubicBezTo>
                    <a:pt x="47652" y="36969"/>
                    <a:pt x="48070" y="37170"/>
                    <a:pt x="48521" y="37303"/>
                  </a:cubicBezTo>
                  <a:cubicBezTo>
                    <a:pt x="48681" y="37341"/>
                    <a:pt x="48837" y="37359"/>
                    <a:pt x="48986" y="37359"/>
                  </a:cubicBezTo>
                  <a:cubicBezTo>
                    <a:pt x="49898" y="37359"/>
                    <a:pt x="50576" y="36687"/>
                    <a:pt x="50576" y="35683"/>
                  </a:cubicBezTo>
                  <a:cubicBezTo>
                    <a:pt x="50576" y="35165"/>
                    <a:pt x="50459" y="34630"/>
                    <a:pt x="50242" y="34162"/>
                  </a:cubicBezTo>
                  <a:cubicBezTo>
                    <a:pt x="49991" y="33627"/>
                    <a:pt x="49757" y="33076"/>
                    <a:pt x="49456" y="32575"/>
                  </a:cubicBezTo>
                  <a:cubicBezTo>
                    <a:pt x="47552" y="29350"/>
                    <a:pt x="45379" y="26292"/>
                    <a:pt x="43308" y="23168"/>
                  </a:cubicBezTo>
                  <a:cubicBezTo>
                    <a:pt x="42472" y="21898"/>
                    <a:pt x="41587" y="20662"/>
                    <a:pt x="40668" y="19442"/>
                  </a:cubicBezTo>
                  <a:lnTo>
                    <a:pt x="40668" y="19442"/>
                  </a:lnTo>
                  <a:lnTo>
                    <a:pt x="61219" y="23151"/>
                  </a:lnTo>
                  <a:cubicBezTo>
                    <a:pt x="61487" y="23199"/>
                    <a:pt x="61751" y="23222"/>
                    <a:pt x="62010" y="23222"/>
                  </a:cubicBezTo>
                  <a:cubicBezTo>
                    <a:pt x="64817" y="23222"/>
                    <a:pt x="66977" y="20518"/>
                    <a:pt x="66182" y="17687"/>
                  </a:cubicBezTo>
                  <a:cubicBezTo>
                    <a:pt x="65279" y="14546"/>
                    <a:pt x="64394" y="11405"/>
                    <a:pt x="63508" y="8281"/>
                  </a:cubicBezTo>
                  <a:cubicBezTo>
                    <a:pt x="62873" y="6042"/>
                    <a:pt x="62439" y="3585"/>
                    <a:pt x="61186" y="2199"/>
                  </a:cubicBezTo>
                  <a:cubicBezTo>
                    <a:pt x="60852" y="1330"/>
                    <a:pt x="60167" y="661"/>
                    <a:pt x="59298" y="344"/>
                  </a:cubicBezTo>
                  <a:cubicBezTo>
                    <a:pt x="58734" y="115"/>
                    <a:pt x="58138" y="0"/>
                    <a:pt x="5754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2"/>
            <p:cNvSpPr/>
            <p:nvPr/>
          </p:nvSpPr>
          <p:spPr>
            <a:xfrm>
              <a:off x="6118671" y="3990767"/>
              <a:ext cx="685870" cy="891535"/>
            </a:xfrm>
            <a:custGeom>
              <a:avLst/>
              <a:gdLst/>
              <a:ahLst/>
              <a:cxnLst/>
              <a:rect l="l" t="t" r="r" b="b"/>
              <a:pathLst>
                <a:path w="21400" h="27817" extrusionOk="0">
                  <a:moveTo>
                    <a:pt x="19948" y="0"/>
                  </a:moveTo>
                  <a:cubicBezTo>
                    <a:pt x="19525" y="0"/>
                    <a:pt x="19148" y="150"/>
                    <a:pt x="18843" y="541"/>
                  </a:cubicBezTo>
                  <a:cubicBezTo>
                    <a:pt x="18459" y="1042"/>
                    <a:pt x="18058" y="1510"/>
                    <a:pt x="17640" y="1978"/>
                  </a:cubicBezTo>
                  <a:cubicBezTo>
                    <a:pt x="13480" y="6590"/>
                    <a:pt x="9570" y="11418"/>
                    <a:pt x="5727" y="16281"/>
                  </a:cubicBezTo>
                  <a:cubicBezTo>
                    <a:pt x="4023" y="18419"/>
                    <a:pt x="2402" y="20608"/>
                    <a:pt x="915" y="22897"/>
                  </a:cubicBezTo>
                  <a:cubicBezTo>
                    <a:pt x="664" y="23248"/>
                    <a:pt x="464" y="23632"/>
                    <a:pt x="313" y="24033"/>
                  </a:cubicBezTo>
                  <a:cubicBezTo>
                    <a:pt x="1" y="24914"/>
                    <a:pt x="691" y="25771"/>
                    <a:pt x="1542" y="25771"/>
                  </a:cubicBezTo>
                  <a:cubicBezTo>
                    <a:pt x="1691" y="25771"/>
                    <a:pt x="1846" y="25745"/>
                    <a:pt x="2001" y="25687"/>
                  </a:cubicBezTo>
                  <a:cubicBezTo>
                    <a:pt x="2435" y="25554"/>
                    <a:pt x="2836" y="25320"/>
                    <a:pt x="3187" y="25019"/>
                  </a:cubicBezTo>
                  <a:cubicBezTo>
                    <a:pt x="4390" y="24100"/>
                    <a:pt x="5543" y="23131"/>
                    <a:pt x="6646" y="22095"/>
                  </a:cubicBezTo>
                  <a:cubicBezTo>
                    <a:pt x="7431" y="21360"/>
                    <a:pt x="8233" y="20625"/>
                    <a:pt x="9018" y="19890"/>
                  </a:cubicBezTo>
                  <a:cubicBezTo>
                    <a:pt x="9068" y="19923"/>
                    <a:pt x="9135" y="19940"/>
                    <a:pt x="9185" y="19973"/>
                  </a:cubicBezTo>
                  <a:cubicBezTo>
                    <a:pt x="9135" y="20190"/>
                    <a:pt x="9102" y="20408"/>
                    <a:pt x="9035" y="20625"/>
                  </a:cubicBezTo>
                  <a:cubicBezTo>
                    <a:pt x="8617" y="22279"/>
                    <a:pt x="8333" y="23966"/>
                    <a:pt x="8183" y="25654"/>
                  </a:cubicBezTo>
                  <a:cubicBezTo>
                    <a:pt x="8116" y="26088"/>
                    <a:pt x="8150" y="26523"/>
                    <a:pt x="8250" y="26941"/>
                  </a:cubicBezTo>
                  <a:cubicBezTo>
                    <a:pt x="8389" y="27450"/>
                    <a:pt x="8856" y="27817"/>
                    <a:pt x="9387" y="27817"/>
                  </a:cubicBezTo>
                  <a:cubicBezTo>
                    <a:pt x="9431" y="27817"/>
                    <a:pt x="9475" y="27815"/>
                    <a:pt x="9520" y="27809"/>
                  </a:cubicBezTo>
                  <a:cubicBezTo>
                    <a:pt x="9937" y="27776"/>
                    <a:pt x="10338" y="27559"/>
                    <a:pt x="10606" y="27208"/>
                  </a:cubicBezTo>
                  <a:cubicBezTo>
                    <a:pt x="11023" y="26657"/>
                    <a:pt x="11374" y="26072"/>
                    <a:pt x="11675" y="25437"/>
                  </a:cubicBezTo>
                  <a:cubicBezTo>
                    <a:pt x="13329" y="22212"/>
                    <a:pt x="14599" y="18837"/>
                    <a:pt x="16019" y="15512"/>
                  </a:cubicBezTo>
                  <a:cubicBezTo>
                    <a:pt x="17891" y="11168"/>
                    <a:pt x="19678" y="6790"/>
                    <a:pt x="21032" y="2262"/>
                  </a:cubicBezTo>
                  <a:cubicBezTo>
                    <a:pt x="21149" y="1945"/>
                    <a:pt x="21232" y="1627"/>
                    <a:pt x="21282" y="1310"/>
                  </a:cubicBezTo>
                  <a:cubicBezTo>
                    <a:pt x="21399" y="725"/>
                    <a:pt x="21015" y="157"/>
                    <a:pt x="20430" y="57"/>
                  </a:cubicBezTo>
                  <a:cubicBezTo>
                    <a:pt x="20264" y="21"/>
                    <a:pt x="20103" y="0"/>
                    <a:pt x="19948" y="0"/>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2"/>
            <p:cNvSpPr/>
            <p:nvPr/>
          </p:nvSpPr>
          <p:spPr>
            <a:xfrm>
              <a:off x="6850020" y="3963685"/>
              <a:ext cx="488410" cy="805769"/>
            </a:xfrm>
            <a:custGeom>
              <a:avLst/>
              <a:gdLst/>
              <a:ahLst/>
              <a:cxnLst/>
              <a:rect l="l" t="t" r="r" b="b"/>
              <a:pathLst>
                <a:path w="15239" h="25141" extrusionOk="0">
                  <a:moveTo>
                    <a:pt x="1200" y="0"/>
                  </a:moveTo>
                  <a:cubicBezTo>
                    <a:pt x="581" y="0"/>
                    <a:pt x="93" y="475"/>
                    <a:pt x="34" y="1269"/>
                  </a:cubicBezTo>
                  <a:cubicBezTo>
                    <a:pt x="1" y="1871"/>
                    <a:pt x="34" y="2455"/>
                    <a:pt x="134" y="3040"/>
                  </a:cubicBezTo>
                  <a:cubicBezTo>
                    <a:pt x="786" y="7301"/>
                    <a:pt x="1488" y="11545"/>
                    <a:pt x="2657" y="15689"/>
                  </a:cubicBezTo>
                  <a:cubicBezTo>
                    <a:pt x="3342" y="18228"/>
                    <a:pt x="4211" y="20718"/>
                    <a:pt x="5247" y="23124"/>
                  </a:cubicBezTo>
                  <a:cubicBezTo>
                    <a:pt x="5464" y="23675"/>
                    <a:pt x="5782" y="24177"/>
                    <a:pt x="6183" y="24628"/>
                  </a:cubicBezTo>
                  <a:cubicBezTo>
                    <a:pt x="6524" y="24975"/>
                    <a:pt x="6913" y="25141"/>
                    <a:pt x="7282" y="25141"/>
                  </a:cubicBezTo>
                  <a:cubicBezTo>
                    <a:pt x="7837" y="25141"/>
                    <a:pt x="8348" y="24768"/>
                    <a:pt x="8589" y="24076"/>
                  </a:cubicBezTo>
                  <a:cubicBezTo>
                    <a:pt x="8756" y="23475"/>
                    <a:pt x="8823" y="22857"/>
                    <a:pt x="8773" y="22222"/>
                  </a:cubicBezTo>
                  <a:cubicBezTo>
                    <a:pt x="8756" y="20952"/>
                    <a:pt x="8539" y="19682"/>
                    <a:pt x="8572" y="18329"/>
                  </a:cubicBezTo>
                  <a:lnTo>
                    <a:pt x="8572" y="18329"/>
                  </a:lnTo>
                  <a:cubicBezTo>
                    <a:pt x="8823" y="18546"/>
                    <a:pt x="9057" y="18763"/>
                    <a:pt x="9291" y="18980"/>
                  </a:cubicBezTo>
                  <a:cubicBezTo>
                    <a:pt x="10126" y="19782"/>
                    <a:pt x="11012" y="20501"/>
                    <a:pt x="11964" y="21169"/>
                  </a:cubicBezTo>
                  <a:cubicBezTo>
                    <a:pt x="12332" y="21453"/>
                    <a:pt x="12749" y="21654"/>
                    <a:pt x="13184" y="21787"/>
                  </a:cubicBezTo>
                  <a:cubicBezTo>
                    <a:pt x="13344" y="21825"/>
                    <a:pt x="13500" y="21843"/>
                    <a:pt x="13649" y="21843"/>
                  </a:cubicBezTo>
                  <a:cubicBezTo>
                    <a:pt x="14561" y="21843"/>
                    <a:pt x="15239" y="21171"/>
                    <a:pt x="15239" y="20167"/>
                  </a:cubicBezTo>
                  <a:cubicBezTo>
                    <a:pt x="15239" y="19649"/>
                    <a:pt x="15122" y="19114"/>
                    <a:pt x="14905" y="18646"/>
                  </a:cubicBezTo>
                  <a:cubicBezTo>
                    <a:pt x="14654" y="18111"/>
                    <a:pt x="14420" y="17560"/>
                    <a:pt x="14119" y="17059"/>
                  </a:cubicBezTo>
                  <a:cubicBezTo>
                    <a:pt x="12215" y="13834"/>
                    <a:pt x="10042" y="10776"/>
                    <a:pt x="7987" y="7652"/>
                  </a:cubicBezTo>
                  <a:cubicBezTo>
                    <a:pt x="6684" y="5680"/>
                    <a:pt x="5281" y="3775"/>
                    <a:pt x="3793" y="1938"/>
                  </a:cubicBezTo>
                  <a:cubicBezTo>
                    <a:pt x="3292" y="1269"/>
                    <a:pt x="2691" y="701"/>
                    <a:pt x="2006" y="250"/>
                  </a:cubicBezTo>
                  <a:cubicBezTo>
                    <a:pt x="1729" y="80"/>
                    <a:pt x="1454" y="0"/>
                    <a:pt x="1200" y="0"/>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2"/>
            <p:cNvSpPr/>
            <p:nvPr/>
          </p:nvSpPr>
          <p:spPr>
            <a:xfrm>
              <a:off x="5717469" y="3666165"/>
              <a:ext cx="1136333" cy="723304"/>
            </a:xfrm>
            <a:custGeom>
              <a:avLst/>
              <a:gdLst/>
              <a:ahLst/>
              <a:cxnLst/>
              <a:rect l="l" t="t" r="r" b="b"/>
              <a:pathLst>
                <a:path w="35455" h="22568" extrusionOk="0">
                  <a:moveTo>
                    <a:pt x="5824" y="0"/>
                  </a:moveTo>
                  <a:cubicBezTo>
                    <a:pt x="1203" y="0"/>
                    <a:pt x="1527" y="4286"/>
                    <a:pt x="1169" y="8079"/>
                  </a:cubicBezTo>
                  <a:cubicBezTo>
                    <a:pt x="868" y="11321"/>
                    <a:pt x="567" y="14562"/>
                    <a:pt x="250" y="17804"/>
                  </a:cubicBezTo>
                  <a:cubicBezTo>
                    <a:pt x="1" y="20461"/>
                    <a:pt x="2124" y="22567"/>
                    <a:pt x="4569" y="22567"/>
                  </a:cubicBezTo>
                  <a:cubicBezTo>
                    <a:pt x="5077" y="22567"/>
                    <a:pt x="5598" y="22477"/>
                    <a:pt x="6114" y="22282"/>
                  </a:cubicBezTo>
                  <a:lnTo>
                    <a:pt x="35455" y="11187"/>
                  </a:lnTo>
                  <a:cubicBezTo>
                    <a:pt x="33266" y="11087"/>
                    <a:pt x="30175" y="9065"/>
                    <a:pt x="28120" y="8246"/>
                  </a:cubicBezTo>
                  <a:cubicBezTo>
                    <a:pt x="25480" y="7194"/>
                    <a:pt x="22823" y="6124"/>
                    <a:pt x="20166" y="5072"/>
                  </a:cubicBezTo>
                  <a:cubicBezTo>
                    <a:pt x="15922" y="3368"/>
                    <a:pt x="10826" y="243"/>
                    <a:pt x="6198" y="9"/>
                  </a:cubicBezTo>
                  <a:cubicBezTo>
                    <a:pt x="6070" y="3"/>
                    <a:pt x="5945" y="0"/>
                    <a:pt x="5824"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2"/>
            <p:cNvSpPr/>
            <p:nvPr/>
          </p:nvSpPr>
          <p:spPr>
            <a:xfrm>
              <a:off x="6690443" y="3500883"/>
              <a:ext cx="1173671" cy="709779"/>
            </a:xfrm>
            <a:custGeom>
              <a:avLst/>
              <a:gdLst/>
              <a:ahLst/>
              <a:cxnLst/>
              <a:rect l="l" t="t" r="r" b="b"/>
              <a:pathLst>
                <a:path w="36620" h="22146" extrusionOk="0">
                  <a:moveTo>
                    <a:pt x="28196" y="0"/>
                  </a:moveTo>
                  <a:cubicBezTo>
                    <a:pt x="27758" y="0"/>
                    <a:pt x="27273" y="60"/>
                    <a:pt x="26734" y="187"/>
                  </a:cubicBezTo>
                  <a:cubicBezTo>
                    <a:pt x="22223" y="1256"/>
                    <a:pt x="17778" y="5266"/>
                    <a:pt x="13919" y="7706"/>
                  </a:cubicBezTo>
                  <a:lnTo>
                    <a:pt x="6684" y="12284"/>
                  </a:lnTo>
                  <a:cubicBezTo>
                    <a:pt x="4813" y="13470"/>
                    <a:pt x="2139" y="16010"/>
                    <a:pt x="0" y="16494"/>
                  </a:cubicBezTo>
                  <a:lnTo>
                    <a:pt x="30861" y="22075"/>
                  </a:lnTo>
                  <a:cubicBezTo>
                    <a:pt x="31129" y="22123"/>
                    <a:pt x="31393" y="22146"/>
                    <a:pt x="31652" y="22146"/>
                  </a:cubicBezTo>
                  <a:cubicBezTo>
                    <a:pt x="34459" y="22146"/>
                    <a:pt x="36619" y="19442"/>
                    <a:pt x="35824" y="16611"/>
                  </a:cubicBezTo>
                  <a:cubicBezTo>
                    <a:pt x="34921" y="13470"/>
                    <a:pt x="34036" y="10329"/>
                    <a:pt x="33150" y="7205"/>
                  </a:cubicBezTo>
                  <a:cubicBezTo>
                    <a:pt x="32199" y="3860"/>
                    <a:pt x="31724" y="0"/>
                    <a:pt x="2819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2"/>
            <p:cNvSpPr/>
            <p:nvPr/>
          </p:nvSpPr>
          <p:spPr>
            <a:xfrm>
              <a:off x="5762403" y="3466333"/>
              <a:ext cx="1939634" cy="566740"/>
            </a:xfrm>
            <a:custGeom>
              <a:avLst/>
              <a:gdLst/>
              <a:ahLst/>
              <a:cxnLst/>
              <a:rect l="l" t="t" r="r" b="b"/>
              <a:pathLst>
                <a:path w="60519" h="17683" extrusionOk="0">
                  <a:moveTo>
                    <a:pt x="56153" y="1"/>
                  </a:moveTo>
                  <a:cubicBezTo>
                    <a:pt x="55700" y="1"/>
                    <a:pt x="55246" y="65"/>
                    <a:pt x="54805" y="196"/>
                  </a:cubicBezTo>
                  <a:cubicBezTo>
                    <a:pt x="53000" y="680"/>
                    <a:pt x="51246" y="1382"/>
                    <a:pt x="49625" y="2318"/>
                  </a:cubicBezTo>
                  <a:cubicBezTo>
                    <a:pt x="43710" y="5743"/>
                    <a:pt x="38163" y="9636"/>
                    <a:pt x="33351" y="14515"/>
                  </a:cubicBezTo>
                  <a:cubicBezTo>
                    <a:pt x="33064" y="14810"/>
                    <a:pt x="32927" y="14952"/>
                    <a:pt x="32771" y="14952"/>
                  </a:cubicBezTo>
                  <a:cubicBezTo>
                    <a:pt x="32628" y="14952"/>
                    <a:pt x="32469" y="14831"/>
                    <a:pt x="32165" y="14598"/>
                  </a:cubicBezTo>
                  <a:cubicBezTo>
                    <a:pt x="28104" y="11557"/>
                    <a:pt x="23794" y="8917"/>
                    <a:pt x="19115" y="6912"/>
                  </a:cubicBezTo>
                  <a:cubicBezTo>
                    <a:pt x="16425" y="5776"/>
                    <a:pt x="13718" y="4657"/>
                    <a:pt x="10828" y="4139"/>
                  </a:cubicBezTo>
                  <a:cubicBezTo>
                    <a:pt x="9840" y="3957"/>
                    <a:pt x="8852" y="3854"/>
                    <a:pt x="7866" y="3854"/>
                  </a:cubicBezTo>
                  <a:cubicBezTo>
                    <a:pt x="6767" y="3854"/>
                    <a:pt x="5670" y="3982"/>
                    <a:pt x="4579" y="4273"/>
                  </a:cubicBezTo>
                  <a:cubicBezTo>
                    <a:pt x="3225" y="4623"/>
                    <a:pt x="1972" y="5158"/>
                    <a:pt x="1070" y="6311"/>
                  </a:cubicBezTo>
                  <a:cubicBezTo>
                    <a:pt x="201" y="7414"/>
                    <a:pt x="1" y="8600"/>
                    <a:pt x="502" y="9920"/>
                  </a:cubicBezTo>
                  <a:cubicBezTo>
                    <a:pt x="836" y="10705"/>
                    <a:pt x="1337" y="11424"/>
                    <a:pt x="1989" y="11975"/>
                  </a:cubicBezTo>
                  <a:cubicBezTo>
                    <a:pt x="2657" y="12560"/>
                    <a:pt x="3392" y="13061"/>
                    <a:pt x="4194" y="13445"/>
                  </a:cubicBezTo>
                  <a:cubicBezTo>
                    <a:pt x="6751" y="14732"/>
                    <a:pt x="9458" y="15484"/>
                    <a:pt x="12265" y="15918"/>
                  </a:cubicBezTo>
                  <a:cubicBezTo>
                    <a:pt x="16876" y="16620"/>
                    <a:pt x="21538" y="16770"/>
                    <a:pt x="26200" y="16938"/>
                  </a:cubicBezTo>
                  <a:cubicBezTo>
                    <a:pt x="27536" y="16988"/>
                    <a:pt x="28906" y="16837"/>
                    <a:pt x="30193" y="17322"/>
                  </a:cubicBezTo>
                  <a:cubicBezTo>
                    <a:pt x="30804" y="17562"/>
                    <a:pt x="31452" y="17683"/>
                    <a:pt x="32103" y="17683"/>
                  </a:cubicBezTo>
                  <a:cubicBezTo>
                    <a:pt x="32537" y="17683"/>
                    <a:pt x="32973" y="17629"/>
                    <a:pt x="33401" y="17522"/>
                  </a:cubicBezTo>
                  <a:cubicBezTo>
                    <a:pt x="33852" y="17439"/>
                    <a:pt x="34303" y="17355"/>
                    <a:pt x="34754" y="17255"/>
                  </a:cubicBezTo>
                  <a:cubicBezTo>
                    <a:pt x="40536" y="15801"/>
                    <a:pt x="46133" y="13830"/>
                    <a:pt x="51430" y="11073"/>
                  </a:cubicBezTo>
                  <a:cubicBezTo>
                    <a:pt x="53652" y="9953"/>
                    <a:pt x="55757" y="8567"/>
                    <a:pt x="57645" y="6946"/>
                  </a:cubicBezTo>
                  <a:cubicBezTo>
                    <a:pt x="58347" y="6378"/>
                    <a:pt x="58932" y="5709"/>
                    <a:pt x="59416" y="4974"/>
                  </a:cubicBezTo>
                  <a:cubicBezTo>
                    <a:pt x="60519" y="3136"/>
                    <a:pt x="59867" y="1165"/>
                    <a:pt x="57896" y="329"/>
                  </a:cubicBezTo>
                  <a:cubicBezTo>
                    <a:pt x="57337" y="111"/>
                    <a:pt x="56746" y="1"/>
                    <a:pt x="56153" y="1"/>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2"/>
            <p:cNvSpPr/>
            <p:nvPr/>
          </p:nvSpPr>
          <p:spPr>
            <a:xfrm>
              <a:off x="6659387" y="3872919"/>
              <a:ext cx="272072" cy="271848"/>
            </a:xfrm>
            <a:custGeom>
              <a:avLst/>
              <a:gdLst/>
              <a:ahLst/>
              <a:cxnLst/>
              <a:rect l="l" t="t" r="r" b="b"/>
              <a:pathLst>
                <a:path w="8489" h="8482" extrusionOk="0">
                  <a:moveTo>
                    <a:pt x="3946" y="1"/>
                  </a:moveTo>
                  <a:cubicBezTo>
                    <a:pt x="3504" y="1"/>
                    <a:pt x="3063" y="77"/>
                    <a:pt x="2657" y="225"/>
                  </a:cubicBezTo>
                  <a:cubicBezTo>
                    <a:pt x="1137" y="793"/>
                    <a:pt x="268" y="2447"/>
                    <a:pt x="134" y="3984"/>
                  </a:cubicBezTo>
                  <a:cubicBezTo>
                    <a:pt x="0" y="5605"/>
                    <a:pt x="535" y="7543"/>
                    <a:pt x="2173" y="8211"/>
                  </a:cubicBezTo>
                  <a:cubicBezTo>
                    <a:pt x="2628" y="8405"/>
                    <a:pt x="3135" y="8481"/>
                    <a:pt x="3640" y="8481"/>
                  </a:cubicBezTo>
                  <a:cubicBezTo>
                    <a:pt x="4005" y="8481"/>
                    <a:pt x="4369" y="8442"/>
                    <a:pt x="4712" y="8379"/>
                  </a:cubicBezTo>
                  <a:cubicBezTo>
                    <a:pt x="5598" y="8228"/>
                    <a:pt x="6400" y="7810"/>
                    <a:pt x="7018" y="7159"/>
                  </a:cubicBezTo>
                  <a:cubicBezTo>
                    <a:pt x="8488" y="5521"/>
                    <a:pt x="7736" y="3232"/>
                    <a:pt x="6985" y="1461"/>
                  </a:cubicBezTo>
                  <a:cubicBezTo>
                    <a:pt x="6884" y="1194"/>
                    <a:pt x="6634" y="1027"/>
                    <a:pt x="6350" y="993"/>
                  </a:cubicBezTo>
                  <a:cubicBezTo>
                    <a:pt x="5755" y="320"/>
                    <a:pt x="4850" y="1"/>
                    <a:pt x="394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2"/>
            <p:cNvSpPr/>
            <p:nvPr/>
          </p:nvSpPr>
          <p:spPr>
            <a:xfrm>
              <a:off x="5653145" y="3225093"/>
              <a:ext cx="441841" cy="374440"/>
            </a:xfrm>
            <a:custGeom>
              <a:avLst/>
              <a:gdLst/>
              <a:ahLst/>
              <a:cxnLst/>
              <a:rect l="l" t="t" r="r" b="b"/>
              <a:pathLst>
                <a:path w="13786" h="11683" extrusionOk="0">
                  <a:moveTo>
                    <a:pt x="7685" y="1"/>
                  </a:moveTo>
                  <a:cubicBezTo>
                    <a:pt x="7470" y="1"/>
                    <a:pt x="7254" y="13"/>
                    <a:pt x="7035" y="37"/>
                  </a:cubicBezTo>
                  <a:cubicBezTo>
                    <a:pt x="1856" y="638"/>
                    <a:pt x="1" y="7188"/>
                    <a:pt x="4078" y="10429"/>
                  </a:cubicBezTo>
                  <a:cubicBezTo>
                    <a:pt x="5132" y="11255"/>
                    <a:pt x="6412" y="11682"/>
                    <a:pt x="7701" y="11682"/>
                  </a:cubicBezTo>
                  <a:cubicBezTo>
                    <a:pt x="8681" y="11682"/>
                    <a:pt x="9666" y="11436"/>
                    <a:pt x="10561" y="10931"/>
                  </a:cubicBezTo>
                  <a:cubicBezTo>
                    <a:pt x="12616" y="9778"/>
                    <a:pt x="13786" y="7489"/>
                    <a:pt x="13502" y="5150"/>
                  </a:cubicBezTo>
                  <a:cubicBezTo>
                    <a:pt x="13128" y="2176"/>
                    <a:pt x="10608" y="1"/>
                    <a:pt x="768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2"/>
            <p:cNvSpPr/>
            <p:nvPr/>
          </p:nvSpPr>
          <p:spPr>
            <a:xfrm>
              <a:off x="5049098" y="2685403"/>
              <a:ext cx="436040" cy="365530"/>
            </a:xfrm>
            <a:custGeom>
              <a:avLst/>
              <a:gdLst/>
              <a:ahLst/>
              <a:cxnLst/>
              <a:rect l="l" t="t" r="r" b="b"/>
              <a:pathLst>
                <a:path w="13605" h="11405" extrusionOk="0">
                  <a:moveTo>
                    <a:pt x="7486" y="0"/>
                  </a:moveTo>
                  <a:cubicBezTo>
                    <a:pt x="7282" y="0"/>
                    <a:pt x="7076" y="11"/>
                    <a:pt x="6868" y="34"/>
                  </a:cubicBezTo>
                  <a:cubicBezTo>
                    <a:pt x="1822" y="618"/>
                    <a:pt x="1" y="7018"/>
                    <a:pt x="3977" y="10159"/>
                  </a:cubicBezTo>
                  <a:cubicBezTo>
                    <a:pt x="5067" y="11021"/>
                    <a:pt x="6292" y="11405"/>
                    <a:pt x="7484" y="11405"/>
                  </a:cubicBezTo>
                  <a:cubicBezTo>
                    <a:pt x="10659" y="11405"/>
                    <a:pt x="13604" y="8681"/>
                    <a:pt x="13167" y="5013"/>
                  </a:cubicBezTo>
                  <a:cubicBezTo>
                    <a:pt x="12808" y="2128"/>
                    <a:pt x="10340" y="0"/>
                    <a:pt x="748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2"/>
            <p:cNvSpPr/>
            <p:nvPr/>
          </p:nvSpPr>
          <p:spPr>
            <a:xfrm>
              <a:off x="5756506" y="1982066"/>
              <a:ext cx="427900" cy="404567"/>
            </a:xfrm>
            <a:custGeom>
              <a:avLst/>
              <a:gdLst/>
              <a:ahLst/>
              <a:cxnLst/>
              <a:rect l="l" t="t" r="r" b="b"/>
              <a:pathLst>
                <a:path w="13351" h="12623" extrusionOk="0">
                  <a:moveTo>
                    <a:pt x="6762" y="1"/>
                  </a:moveTo>
                  <a:cubicBezTo>
                    <a:pt x="6526" y="1"/>
                    <a:pt x="6289" y="14"/>
                    <a:pt x="6049" y="40"/>
                  </a:cubicBezTo>
                  <a:cubicBezTo>
                    <a:pt x="3510" y="324"/>
                    <a:pt x="1404" y="2112"/>
                    <a:pt x="703" y="4568"/>
                  </a:cubicBezTo>
                  <a:cubicBezTo>
                    <a:pt x="1" y="7041"/>
                    <a:pt x="853" y="9681"/>
                    <a:pt x="2858" y="11252"/>
                  </a:cubicBezTo>
                  <a:cubicBezTo>
                    <a:pt x="4001" y="12157"/>
                    <a:pt x="5390" y="12622"/>
                    <a:pt x="6787" y="12622"/>
                  </a:cubicBezTo>
                  <a:cubicBezTo>
                    <a:pt x="7839" y="12622"/>
                    <a:pt x="8897" y="12358"/>
                    <a:pt x="9859" y="11820"/>
                  </a:cubicBezTo>
                  <a:cubicBezTo>
                    <a:pt x="12081" y="10567"/>
                    <a:pt x="13351" y="8094"/>
                    <a:pt x="13033" y="5554"/>
                  </a:cubicBezTo>
                  <a:cubicBezTo>
                    <a:pt x="12645" y="2350"/>
                    <a:pt x="9925" y="1"/>
                    <a:pt x="676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2"/>
            <p:cNvSpPr/>
            <p:nvPr/>
          </p:nvSpPr>
          <p:spPr>
            <a:xfrm>
              <a:off x="6252928" y="1315938"/>
              <a:ext cx="439694" cy="416265"/>
            </a:xfrm>
            <a:custGeom>
              <a:avLst/>
              <a:gdLst/>
              <a:ahLst/>
              <a:cxnLst/>
              <a:rect l="l" t="t" r="r" b="b"/>
              <a:pathLst>
                <a:path w="13719" h="12988" extrusionOk="0">
                  <a:moveTo>
                    <a:pt x="6946" y="0"/>
                  </a:moveTo>
                  <a:cubicBezTo>
                    <a:pt x="6710" y="0"/>
                    <a:pt x="6472" y="13"/>
                    <a:pt x="6233" y="39"/>
                  </a:cubicBezTo>
                  <a:cubicBezTo>
                    <a:pt x="3610" y="340"/>
                    <a:pt x="1438" y="2178"/>
                    <a:pt x="719" y="4717"/>
                  </a:cubicBezTo>
                  <a:cubicBezTo>
                    <a:pt x="1" y="7240"/>
                    <a:pt x="869" y="9964"/>
                    <a:pt x="2941" y="11584"/>
                  </a:cubicBezTo>
                  <a:cubicBezTo>
                    <a:pt x="4110" y="12516"/>
                    <a:pt x="5534" y="12988"/>
                    <a:pt x="6968" y="12988"/>
                  </a:cubicBezTo>
                  <a:cubicBezTo>
                    <a:pt x="8055" y="12988"/>
                    <a:pt x="9149" y="12717"/>
                    <a:pt x="10143" y="12169"/>
                  </a:cubicBezTo>
                  <a:cubicBezTo>
                    <a:pt x="12432" y="10883"/>
                    <a:pt x="13718" y="8326"/>
                    <a:pt x="13418" y="5720"/>
                  </a:cubicBezTo>
                  <a:cubicBezTo>
                    <a:pt x="13013" y="2417"/>
                    <a:pt x="10196" y="0"/>
                    <a:pt x="694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2"/>
            <p:cNvSpPr/>
            <p:nvPr/>
          </p:nvSpPr>
          <p:spPr>
            <a:xfrm>
              <a:off x="7115105" y="1592722"/>
              <a:ext cx="450399" cy="425912"/>
            </a:xfrm>
            <a:custGeom>
              <a:avLst/>
              <a:gdLst/>
              <a:ahLst/>
              <a:cxnLst/>
              <a:rect l="l" t="t" r="r" b="b"/>
              <a:pathLst>
                <a:path w="14053" h="13289" extrusionOk="0">
                  <a:moveTo>
                    <a:pt x="7123" y="0"/>
                  </a:moveTo>
                  <a:cubicBezTo>
                    <a:pt x="6879" y="0"/>
                    <a:pt x="6632" y="14"/>
                    <a:pt x="6383" y="41"/>
                  </a:cubicBezTo>
                  <a:cubicBezTo>
                    <a:pt x="3693" y="342"/>
                    <a:pt x="1471" y="2230"/>
                    <a:pt x="736" y="4820"/>
                  </a:cubicBezTo>
                  <a:cubicBezTo>
                    <a:pt x="0" y="7410"/>
                    <a:pt x="903" y="10183"/>
                    <a:pt x="3008" y="11854"/>
                  </a:cubicBezTo>
                  <a:cubicBezTo>
                    <a:pt x="4204" y="12804"/>
                    <a:pt x="5665" y="13289"/>
                    <a:pt x="7133" y="13289"/>
                  </a:cubicBezTo>
                  <a:cubicBezTo>
                    <a:pt x="8248" y="13289"/>
                    <a:pt x="9366" y="13009"/>
                    <a:pt x="10376" y="12439"/>
                  </a:cubicBezTo>
                  <a:cubicBezTo>
                    <a:pt x="12732" y="11119"/>
                    <a:pt x="14052" y="8512"/>
                    <a:pt x="13735" y="5839"/>
                  </a:cubicBezTo>
                  <a:cubicBezTo>
                    <a:pt x="13315" y="2477"/>
                    <a:pt x="10445" y="0"/>
                    <a:pt x="712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2"/>
            <p:cNvSpPr/>
            <p:nvPr/>
          </p:nvSpPr>
          <p:spPr>
            <a:xfrm>
              <a:off x="7948886" y="2187089"/>
              <a:ext cx="473411" cy="447963"/>
            </a:xfrm>
            <a:custGeom>
              <a:avLst/>
              <a:gdLst/>
              <a:ahLst/>
              <a:cxnLst/>
              <a:rect l="l" t="t" r="r" b="b"/>
              <a:pathLst>
                <a:path w="14771" h="13977" extrusionOk="0">
                  <a:moveTo>
                    <a:pt x="7475" y="0"/>
                  </a:moveTo>
                  <a:cubicBezTo>
                    <a:pt x="7219" y="0"/>
                    <a:pt x="6961" y="14"/>
                    <a:pt x="6701" y="43"/>
                  </a:cubicBezTo>
                  <a:cubicBezTo>
                    <a:pt x="3894" y="377"/>
                    <a:pt x="1555" y="2348"/>
                    <a:pt x="786" y="5072"/>
                  </a:cubicBezTo>
                  <a:cubicBezTo>
                    <a:pt x="1" y="7795"/>
                    <a:pt x="953" y="10719"/>
                    <a:pt x="3175" y="12474"/>
                  </a:cubicBezTo>
                  <a:cubicBezTo>
                    <a:pt x="4428" y="13470"/>
                    <a:pt x="5956" y="13976"/>
                    <a:pt x="7495" y="13976"/>
                  </a:cubicBezTo>
                  <a:cubicBezTo>
                    <a:pt x="8666" y="13976"/>
                    <a:pt x="9843" y="13684"/>
                    <a:pt x="10911" y="13092"/>
                  </a:cubicBezTo>
                  <a:cubicBezTo>
                    <a:pt x="13384" y="11705"/>
                    <a:pt x="14771" y="8965"/>
                    <a:pt x="14437" y="6158"/>
                  </a:cubicBezTo>
                  <a:cubicBezTo>
                    <a:pt x="14001" y="2607"/>
                    <a:pt x="10981" y="0"/>
                    <a:pt x="747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2"/>
            <p:cNvSpPr/>
            <p:nvPr/>
          </p:nvSpPr>
          <p:spPr>
            <a:xfrm>
              <a:off x="7524769" y="3041126"/>
              <a:ext cx="472898" cy="446969"/>
            </a:xfrm>
            <a:custGeom>
              <a:avLst/>
              <a:gdLst/>
              <a:ahLst/>
              <a:cxnLst/>
              <a:rect l="l" t="t" r="r" b="b"/>
              <a:pathLst>
                <a:path w="14755" h="13946" extrusionOk="0">
                  <a:moveTo>
                    <a:pt x="7499" y="0"/>
                  </a:moveTo>
                  <a:cubicBezTo>
                    <a:pt x="7235" y="0"/>
                    <a:pt x="6969" y="15"/>
                    <a:pt x="6701" y="46"/>
                  </a:cubicBezTo>
                  <a:cubicBezTo>
                    <a:pt x="3894" y="363"/>
                    <a:pt x="1554" y="2335"/>
                    <a:pt x="786" y="5058"/>
                  </a:cubicBezTo>
                  <a:cubicBezTo>
                    <a:pt x="0" y="7782"/>
                    <a:pt x="953" y="10689"/>
                    <a:pt x="3158" y="12443"/>
                  </a:cubicBezTo>
                  <a:cubicBezTo>
                    <a:pt x="4421" y="13440"/>
                    <a:pt x="5953" y="13946"/>
                    <a:pt x="7491" y="13946"/>
                  </a:cubicBezTo>
                  <a:cubicBezTo>
                    <a:pt x="8660" y="13946"/>
                    <a:pt x="9834" y="13653"/>
                    <a:pt x="10894" y="13062"/>
                  </a:cubicBezTo>
                  <a:cubicBezTo>
                    <a:pt x="13367" y="11675"/>
                    <a:pt x="14754" y="8951"/>
                    <a:pt x="14420" y="6144"/>
                  </a:cubicBezTo>
                  <a:cubicBezTo>
                    <a:pt x="13985" y="2603"/>
                    <a:pt x="10980" y="0"/>
                    <a:pt x="749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52"/>
          <p:cNvSpPr txBox="1">
            <a:spLocks noGrp="1"/>
          </p:cNvSpPr>
          <p:nvPr>
            <p:ph type="title"/>
          </p:nvPr>
        </p:nvSpPr>
        <p:spPr>
          <a:xfrm>
            <a:off x="464800" y="228300"/>
            <a:ext cx="3006000" cy="801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a:t>Question</a:t>
            </a:r>
            <a:r>
              <a:rPr lang="en"/>
              <a:t> 12</a:t>
            </a:r>
            <a:endParaRPr sz="3200"/>
          </a:p>
        </p:txBody>
      </p:sp>
      <p:sp>
        <p:nvSpPr>
          <p:cNvPr id="700" name="Google Shape;700;p52"/>
          <p:cNvSpPr txBox="1">
            <a:spLocks noGrp="1"/>
          </p:cNvSpPr>
          <p:nvPr>
            <p:ph type="title"/>
          </p:nvPr>
        </p:nvSpPr>
        <p:spPr>
          <a:xfrm>
            <a:off x="668225" y="3908000"/>
            <a:ext cx="3006000" cy="96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u="sng">
                <a:solidFill>
                  <a:schemeClr val="hlink"/>
                </a:solidFill>
                <a:hlinkClick r:id="rId3"/>
              </a:rPr>
              <a:t>Answer</a:t>
            </a:r>
            <a:endParaRPr sz="3200"/>
          </a:p>
          <a:p>
            <a:pPr marL="0" lvl="0" indent="0" algn="r" rtl="0">
              <a:spcBef>
                <a:spcPts val="0"/>
              </a:spcBef>
              <a:spcAft>
                <a:spcPts val="0"/>
              </a:spcAft>
              <a:buNone/>
            </a:pPr>
            <a:endParaRPr sz="3200"/>
          </a:p>
        </p:txBody>
      </p:sp>
      <p:sp>
        <p:nvSpPr>
          <p:cNvPr id="701" name="Google Shape;701;p52"/>
          <p:cNvSpPr txBox="1"/>
          <p:nvPr/>
        </p:nvSpPr>
        <p:spPr>
          <a:xfrm>
            <a:off x="201450" y="1410100"/>
            <a:ext cx="4539300" cy="18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Is the following relation a function?  Explain.</a:t>
            </a:r>
            <a:endParaRPr sz="2400">
              <a:solidFill>
                <a:schemeClr val="dk2"/>
              </a:solidFill>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{(1, 3), (4, -6), (-2, 7), (-1, 7), (-2, 5)}</a:t>
            </a:r>
            <a:endParaRPr sz="2600">
              <a:latin typeface="Merriweather Sans"/>
              <a:ea typeface="Merriweather Sans"/>
              <a:cs typeface="Merriweather Sans"/>
              <a:sym typeface="Merriweather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pSp>
        <p:nvGrpSpPr>
          <p:cNvPr id="706" name="Google Shape;706;p53"/>
          <p:cNvGrpSpPr/>
          <p:nvPr/>
        </p:nvGrpSpPr>
        <p:grpSpPr>
          <a:xfrm>
            <a:off x="3560264" y="1785867"/>
            <a:ext cx="2023470" cy="4095750"/>
            <a:chOff x="3464439" y="1785867"/>
            <a:chExt cx="2023470" cy="4095750"/>
          </a:xfrm>
        </p:grpSpPr>
        <p:sp>
          <p:nvSpPr>
            <p:cNvPr id="707" name="Google Shape;707;p53"/>
            <p:cNvSpPr/>
            <p:nvPr/>
          </p:nvSpPr>
          <p:spPr>
            <a:xfrm>
              <a:off x="4435043" y="3112140"/>
              <a:ext cx="180079" cy="2769476"/>
            </a:xfrm>
            <a:custGeom>
              <a:avLst/>
              <a:gdLst/>
              <a:ahLst/>
              <a:cxnLst/>
              <a:rect l="l" t="t" r="r" b="b"/>
              <a:pathLst>
                <a:path w="6379" h="98104" extrusionOk="0">
                  <a:moveTo>
                    <a:pt x="2926" y="1"/>
                  </a:moveTo>
                  <a:cubicBezTo>
                    <a:pt x="2668" y="1"/>
                    <a:pt x="2410" y="22"/>
                    <a:pt x="2152" y="59"/>
                  </a:cubicBezTo>
                  <a:cubicBezTo>
                    <a:pt x="991" y="211"/>
                    <a:pt x="400" y="1106"/>
                    <a:pt x="343" y="2876"/>
                  </a:cubicBezTo>
                  <a:cubicBezTo>
                    <a:pt x="286" y="4380"/>
                    <a:pt x="229" y="5903"/>
                    <a:pt x="191" y="7407"/>
                  </a:cubicBezTo>
                  <a:cubicBezTo>
                    <a:pt x="1" y="14337"/>
                    <a:pt x="39" y="21286"/>
                    <a:pt x="58" y="28216"/>
                  </a:cubicBezTo>
                  <a:cubicBezTo>
                    <a:pt x="96" y="34841"/>
                    <a:pt x="267" y="41485"/>
                    <a:pt x="362" y="48472"/>
                  </a:cubicBezTo>
                  <a:cubicBezTo>
                    <a:pt x="248" y="58848"/>
                    <a:pt x="534" y="69585"/>
                    <a:pt x="724" y="80303"/>
                  </a:cubicBezTo>
                  <a:cubicBezTo>
                    <a:pt x="800" y="84359"/>
                    <a:pt x="933" y="88395"/>
                    <a:pt x="1048" y="92450"/>
                  </a:cubicBezTo>
                  <a:cubicBezTo>
                    <a:pt x="1067" y="93440"/>
                    <a:pt x="1143" y="94430"/>
                    <a:pt x="1257" y="95400"/>
                  </a:cubicBezTo>
                  <a:cubicBezTo>
                    <a:pt x="1417" y="96909"/>
                    <a:pt x="2139" y="98104"/>
                    <a:pt x="2946" y="98104"/>
                  </a:cubicBezTo>
                  <a:cubicBezTo>
                    <a:pt x="3005" y="98104"/>
                    <a:pt x="3064" y="98098"/>
                    <a:pt x="3123" y="98085"/>
                  </a:cubicBezTo>
                  <a:cubicBezTo>
                    <a:pt x="4113" y="97894"/>
                    <a:pt x="5027" y="97380"/>
                    <a:pt x="5407" y="95762"/>
                  </a:cubicBezTo>
                  <a:cubicBezTo>
                    <a:pt x="5541" y="95191"/>
                    <a:pt x="5636" y="94601"/>
                    <a:pt x="5712" y="94011"/>
                  </a:cubicBezTo>
                  <a:cubicBezTo>
                    <a:pt x="5921" y="91745"/>
                    <a:pt x="5959" y="89461"/>
                    <a:pt x="5978" y="87176"/>
                  </a:cubicBezTo>
                  <a:cubicBezTo>
                    <a:pt x="6074" y="79123"/>
                    <a:pt x="6093" y="71051"/>
                    <a:pt x="6188" y="62998"/>
                  </a:cubicBezTo>
                  <a:cubicBezTo>
                    <a:pt x="6378" y="49043"/>
                    <a:pt x="5921" y="35088"/>
                    <a:pt x="5826" y="21115"/>
                  </a:cubicBezTo>
                  <a:cubicBezTo>
                    <a:pt x="5807" y="17079"/>
                    <a:pt x="5731" y="13024"/>
                    <a:pt x="5636" y="8968"/>
                  </a:cubicBezTo>
                  <a:cubicBezTo>
                    <a:pt x="5617" y="6779"/>
                    <a:pt x="5464" y="4590"/>
                    <a:pt x="5160" y="2438"/>
                  </a:cubicBezTo>
                  <a:cubicBezTo>
                    <a:pt x="4931" y="820"/>
                    <a:pt x="4455" y="154"/>
                    <a:pt x="3351" y="21"/>
                  </a:cubicBezTo>
                  <a:cubicBezTo>
                    <a:pt x="3210" y="7"/>
                    <a:pt x="3068" y="1"/>
                    <a:pt x="2926" y="1"/>
                  </a:cubicBezTo>
                  <a:close/>
                </a:path>
              </a:pathLst>
            </a:custGeom>
            <a:solidFill>
              <a:srgbClr val="AFBF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a:off x="3753571" y="2238845"/>
              <a:ext cx="704084" cy="612986"/>
            </a:xfrm>
            <a:custGeom>
              <a:avLst/>
              <a:gdLst/>
              <a:ahLst/>
              <a:cxnLst/>
              <a:rect l="l" t="t" r="r" b="b"/>
              <a:pathLst>
                <a:path w="24941" h="21714" extrusionOk="0">
                  <a:moveTo>
                    <a:pt x="1771" y="0"/>
                  </a:moveTo>
                  <a:cubicBezTo>
                    <a:pt x="591" y="2989"/>
                    <a:pt x="1" y="6168"/>
                    <a:pt x="20" y="9386"/>
                  </a:cubicBezTo>
                  <a:cubicBezTo>
                    <a:pt x="20" y="11823"/>
                    <a:pt x="381" y="14240"/>
                    <a:pt x="1086" y="16563"/>
                  </a:cubicBezTo>
                  <a:cubicBezTo>
                    <a:pt x="1162" y="16658"/>
                    <a:pt x="1257" y="16753"/>
                    <a:pt x="1352" y="16830"/>
                  </a:cubicBezTo>
                  <a:cubicBezTo>
                    <a:pt x="4334" y="20108"/>
                    <a:pt x="7803" y="21713"/>
                    <a:pt x="11651" y="21713"/>
                  </a:cubicBezTo>
                  <a:cubicBezTo>
                    <a:pt x="13233" y="21713"/>
                    <a:pt x="14880" y="21442"/>
                    <a:pt x="16583" y="20904"/>
                  </a:cubicBezTo>
                  <a:cubicBezTo>
                    <a:pt x="20580" y="19647"/>
                    <a:pt x="23398" y="16830"/>
                    <a:pt x="24921" y="12870"/>
                  </a:cubicBezTo>
                  <a:lnTo>
                    <a:pt x="24940" y="12870"/>
                  </a:lnTo>
                  <a:cubicBezTo>
                    <a:pt x="24839" y="12776"/>
                    <a:pt x="24748" y="12743"/>
                    <a:pt x="24664" y="12743"/>
                  </a:cubicBezTo>
                  <a:cubicBezTo>
                    <a:pt x="24511" y="12743"/>
                    <a:pt x="24385" y="12852"/>
                    <a:pt x="24274" y="12889"/>
                  </a:cubicBezTo>
                  <a:cubicBezTo>
                    <a:pt x="22707" y="13468"/>
                    <a:pt x="21151" y="13757"/>
                    <a:pt x="19607" y="13757"/>
                  </a:cubicBezTo>
                  <a:cubicBezTo>
                    <a:pt x="17699" y="13757"/>
                    <a:pt x="15809" y="13316"/>
                    <a:pt x="13936" y="12432"/>
                  </a:cubicBezTo>
                  <a:cubicBezTo>
                    <a:pt x="11271" y="11213"/>
                    <a:pt x="8891" y="9443"/>
                    <a:pt x="6968" y="7215"/>
                  </a:cubicBezTo>
                  <a:cubicBezTo>
                    <a:pt x="5008" y="4988"/>
                    <a:pt x="3275" y="2570"/>
                    <a:pt x="1771"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3"/>
            <p:cNvSpPr/>
            <p:nvPr/>
          </p:nvSpPr>
          <p:spPr>
            <a:xfrm>
              <a:off x="4243728" y="1785867"/>
              <a:ext cx="627214" cy="716873"/>
            </a:xfrm>
            <a:custGeom>
              <a:avLst/>
              <a:gdLst/>
              <a:ahLst/>
              <a:cxnLst/>
              <a:rect l="l" t="t" r="r" b="b"/>
              <a:pathLst>
                <a:path w="22218" h="25394" extrusionOk="0">
                  <a:moveTo>
                    <a:pt x="7970" y="0"/>
                  </a:moveTo>
                  <a:cubicBezTo>
                    <a:pt x="6761" y="0"/>
                    <a:pt x="5549" y="87"/>
                    <a:pt x="4341" y="264"/>
                  </a:cubicBezTo>
                  <a:cubicBezTo>
                    <a:pt x="838" y="5461"/>
                    <a:pt x="0" y="11134"/>
                    <a:pt x="1733" y="17169"/>
                  </a:cubicBezTo>
                  <a:cubicBezTo>
                    <a:pt x="2627" y="20311"/>
                    <a:pt x="4474" y="22843"/>
                    <a:pt x="7006" y="24861"/>
                  </a:cubicBezTo>
                  <a:cubicBezTo>
                    <a:pt x="7273" y="25070"/>
                    <a:pt x="7520" y="25337"/>
                    <a:pt x="8015" y="25394"/>
                  </a:cubicBezTo>
                  <a:cubicBezTo>
                    <a:pt x="7939" y="24784"/>
                    <a:pt x="7882" y="24194"/>
                    <a:pt x="7825" y="23604"/>
                  </a:cubicBezTo>
                  <a:cubicBezTo>
                    <a:pt x="7063" y="17226"/>
                    <a:pt x="9481" y="12239"/>
                    <a:pt x="14450" y="8393"/>
                  </a:cubicBezTo>
                  <a:cubicBezTo>
                    <a:pt x="16791" y="6622"/>
                    <a:pt x="19419" y="5271"/>
                    <a:pt x="22217" y="4414"/>
                  </a:cubicBezTo>
                  <a:cubicBezTo>
                    <a:pt x="18007" y="1525"/>
                    <a:pt x="13027" y="0"/>
                    <a:pt x="7970"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3"/>
            <p:cNvSpPr/>
            <p:nvPr/>
          </p:nvSpPr>
          <p:spPr>
            <a:xfrm>
              <a:off x="4258775" y="2608602"/>
              <a:ext cx="476184" cy="606239"/>
            </a:xfrm>
            <a:custGeom>
              <a:avLst/>
              <a:gdLst/>
              <a:ahLst/>
              <a:cxnLst/>
              <a:rect l="l" t="t" r="r" b="b"/>
              <a:pathLst>
                <a:path w="16868" h="21475" extrusionOk="0">
                  <a:moveTo>
                    <a:pt x="10661" y="0"/>
                  </a:moveTo>
                  <a:cubicBezTo>
                    <a:pt x="10490" y="495"/>
                    <a:pt x="10718" y="800"/>
                    <a:pt x="10814" y="1123"/>
                  </a:cubicBezTo>
                  <a:cubicBezTo>
                    <a:pt x="11689" y="4246"/>
                    <a:pt x="11518" y="7311"/>
                    <a:pt x="10071" y="10243"/>
                  </a:cubicBezTo>
                  <a:cubicBezTo>
                    <a:pt x="7806" y="14831"/>
                    <a:pt x="4379" y="18143"/>
                    <a:pt x="0" y="20371"/>
                  </a:cubicBezTo>
                  <a:cubicBezTo>
                    <a:pt x="2132" y="21018"/>
                    <a:pt x="4322" y="21380"/>
                    <a:pt x="6549" y="21456"/>
                  </a:cubicBezTo>
                  <a:cubicBezTo>
                    <a:pt x="6854" y="21475"/>
                    <a:pt x="7177" y="21475"/>
                    <a:pt x="7482" y="21475"/>
                  </a:cubicBezTo>
                  <a:cubicBezTo>
                    <a:pt x="8834" y="21456"/>
                    <a:pt x="10185" y="21342"/>
                    <a:pt x="11518" y="21132"/>
                  </a:cubicBezTo>
                  <a:cubicBezTo>
                    <a:pt x="12508" y="20980"/>
                    <a:pt x="13498" y="20751"/>
                    <a:pt x="14488" y="20466"/>
                  </a:cubicBezTo>
                  <a:lnTo>
                    <a:pt x="14469" y="20466"/>
                  </a:lnTo>
                  <a:cubicBezTo>
                    <a:pt x="16106" y="17191"/>
                    <a:pt x="16868" y="13574"/>
                    <a:pt x="16715" y="9919"/>
                  </a:cubicBezTo>
                  <a:cubicBezTo>
                    <a:pt x="16582" y="5864"/>
                    <a:pt x="14793" y="2608"/>
                    <a:pt x="11347" y="362"/>
                  </a:cubicBezTo>
                  <a:cubicBezTo>
                    <a:pt x="11118" y="229"/>
                    <a:pt x="10890" y="114"/>
                    <a:pt x="10661"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3"/>
            <p:cNvSpPr/>
            <p:nvPr/>
          </p:nvSpPr>
          <p:spPr>
            <a:xfrm>
              <a:off x="4564562" y="2285651"/>
              <a:ext cx="618096" cy="456253"/>
            </a:xfrm>
            <a:custGeom>
              <a:avLst/>
              <a:gdLst/>
              <a:ahLst/>
              <a:cxnLst/>
              <a:rect l="l" t="t" r="r" b="b"/>
              <a:pathLst>
                <a:path w="21895" h="16162" extrusionOk="0">
                  <a:moveTo>
                    <a:pt x="17223" y="1"/>
                  </a:moveTo>
                  <a:cubicBezTo>
                    <a:pt x="15325" y="1"/>
                    <a:pt x="13434" y="311"/>
                    <a:pt x="11557" y="836"/>
                  </a:cubicBezTo>
                  <a:cubicBezTo>
                    <a:pt x="7444" y="1978"/>
                    <a:pt x="3789" y="3939"/>
                    <a:pt x="743" y="7004"/>
                  </a:cubicBezTo>
                  <a:cubicBezTo>
                    <a:pt x="420" y="7309"/>
                    <a:pt x="172" y="7671"/>
                    <a:pt x="1" y="8089"/>
                  </a:cubicBezTo>
                  <a:cubicBezTo>
                    <a:pt x="667" y="7918"/>
                    <a:pt x="1314" y="7766"/>
                    <a:pt x="1981" y="7594"/>
                  </a:cubicBezTo>
                  <a:cubicBezTo>
                    <a:pt x="3463" y="7242"/>
                    <a:pt x="4927" y="7046"/>
                    <a:pt x="6369" y="7046"/>
                  </a:cubicBezTo>
                  <a:cubicBezTo>
                    <a:pt x="8816" y="7046"/>
                    <a:pt x="11199" y="7610"/>
                    <a:pt x="13499" y="8927"/>
                  </a:cubicBezTo>
                  <a:cubicBezTo>
                    <a:pt x="15954" y="10317"/>
                    <a:pt x="18030" y="12297"/>
                    <a:pt x="19534" y="14715"/>
                  </a:cubicBezTo>
                  <a:cubicBezTo>
                    <a:pt x="19838" y="15172"/>
                    <a:pt x="20124" y="15667"/>
                    <a:pt x="20390" y="16162"/>
                  </a:cubicBezTo>
                  <a:cubicBezTo>
                    <a:pt x="21380" y="13382"/>
                    <a:pt x="21894" y="10450"/>
                    <a:pt x="21875" y="7499"/>
                  </a:cubicBezTo>
                  <a:cubicBezTo>
                    <a:pt x="21875" y="5101"/>
                    <a:pt x="21513" y="2702"/>
                    <a:pt x="20828" y="398"/>
                  </a:cubicBezTo>
                  <a:cubicBezTo>
                    <a:pt x="19626" y="125"/>
                    <a:pt x="18423" y="1"/>
                    <a:pt x="17223" y="1"/>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3"/>
            <p:cNvSpPr/>
            <p:nvPr/>
          </p:nvSpPr>
          <p:spPr>
            <a:xfrm>
              <a:off x="3784201" y="1793291"/>
              <a:ext cx="1368365" cy="1393066"/>
            </a:xfrm>
            <a:custGeom>
              <a:avLst/>
              <a:gdLst/>
              <a:ahLst/>
              <a:cxnLst/>
              <a:rect l="l" t="t" r="r" b="b"/>
              <a:pathLst>
                <a:path w="48472" h="49347" extrusionOk="0">
                  <a:moveTo>
                    <a:pt x="20619" y="1"/>
                  </a:moveTo>
                  <a:cubicBezTo>
                    <a:pt x="19743" y="115"/>
                    <a:pt x="18867" y="305"/>
                    <a:pt x="18011" y="515"/>
                  </a:cubicBezTo>
                  <a:cubicBezTo>
                    <a:pt x="10947" y="2323"/>
                    <a:pt x="5008" y="7064"/>
                    <a:pt x="1695" y="13556"/>
                  </a:cubicBezTo>
                  <a:cubicBezTo>
                    <a:pt x="1314" y="14279"/>
                    <a:pt x="991" y="15022"/>
                    <a:pt x="686" y="15783"/>
                  </a:cubicBezTo>
                  <a:cubicBezTo>
                    <a:pt x="2171" y="18353"/>
                    <a:pt x="3923" y="20771"/>
                    <a:pt x="5883" y="22998"/>
                  </a:cubicBezTo>
                  <a:cubicBezTo>
                    <a:pt x="7806" y="25207"/>
                    <a:pt x="10186" y="26996"/>
                    <a:pt x="12851" y="28215"/>
                  </a:cubicBezTo>
                  <a:cubicBezTo>
                    <a:pt x="14724" y="29099"/>
                    <a:pt x="16614" y="29540"/>
                    <a:pt x="18522" y="29540"/>
                  </a:cubicBezTo>
                  <a:cubicBezTo>
                    <a:pt x="20066" y="29540"/>
                    <a:pt x="21622" y="29251"/>
                    <a:pt x="23189" y="28672"/>
                  </a:cubicBezTo>
                  <a:cubicBezTo>
                    <a:pt x="23300" y="28635"/>
                    <a:pt x="23426" y="28526"/>
                    <a:pt x="23579" y="28526"/>
                  </a:cubicBezTo>
                  <a:cubicBezTo>
                    <a:pt x="23663" y="28526"/>
                    <a:pt x="23754" y="28559"/>
                    <a:pt x="23855" y="28653"/>
                  </a:cubicBezTo>
                  <a:cubicBezTo>
                    <a:pt x="22313" y="32613"/>
                    <a:pt x="19495" y="35430"/>
                    <a:pt x="15498" y="36687"/>
                  </a:cubicBezTo>
                  <a:cubicBezTo>
                    <a:pt x="13802" y="37217"/>
                    <a:pt x="12162" y="37484"/>
                    <a:pt x="10586" y="37484"/>
                  </a:cubicBezTo>
                  <a:cubicBezTo>
                    <a:pt x="6730" y="37484"/>
                    <a:pt x="3254" y="35883"/>
                    <a:pt x="267" y="32613"/>
                  </a:cubicBezTo>
                  <a:cubicBezTo>
                    <a:pt x="172" y="32536"/>
                    <a:pt x="77" y="32441"/>
                    <a:pt x="1" y="32346"/>
                  </a:cubicBezTo>
                  <a:lnTo>
                    <a:pt x="1" y="32346"/>
                  </a:lnTo>
                  <a:cubicBezTo>
                    <a:pt x="420" y="33774"/>
                    <a:pt x="972" y="35183"/>
                    <a:pt x="1657" y="36515"/>
                  </a:cubicBezTo>
                  <a:cubicBezTo>
                    <a:pt x="4341" y="41808"/>
                    <a:pt x="8815" y="45977"/>
                    <a:pt x="14260" y="48319"/>
                  </a:cubicBezTo>
                  <a:cubicBezTo>
                    <a:pt x="15098" y="48662"/>
                    <a:pt x="15954" y="48985"/>
                    <a:pt x="16811" y="49252"/>
                  </a:cubicBezTo>
                  <a:cubicBezTo>
                    <a:pt x="21190" y="47024"/>
                    <a:pt x="24617" y="43712"/>
                    <a:pt x="26882" y="39124"/>
                  </a:cubicBezTo>
                  <a:cubicBezTo>
                    <a:pt x="28329" y="36192"/>
                    <a:pt x="28519" y="33127"/>
                    <a:pt x="27625" y="30004"/>
                  </a:cubicBezTo>
                  <a:cubicBezTo>
                    <a:pt x="27549" y="29681"/>
                    <a:pt x="27301" y="29376"/>
                    <a:pt x="27472" y="28881"/>
                  </a:cubicBezTo>
                  <a:lnTo>
                    <a:pt x="27472" y="28881"/>
                  </a:lnTo>
                  <a:cubicBezTo>
                    <a:pt x="27720" y="28995"/>
                    <a:pt x="27948" y="29110"/>
                    <a:pt x="28158" y="29243"/>
                  </a:cubicBezTo>
                  <a:cubicBezTo>
                    <a:pt x="31604" y="31489"/>
                    <a:pt x="33393" y="34745"/>
                    <a:pt x="33526" y="38800"/>
                  </a:cubicBezTo>
                  <a:cubicBezTo>
                    <a:pt x="33679" y="42455"/>
                    <a:pt x="32917" y="46072"/>
                    <a:pt x="31299" y="49347"/>
                  </a:cubicBezTo>
                  <a:cubicBezTo>
                    <a:pt x="32156" y="49099"/>
                    <a:pt x="32993" y="48814"/>
                    <a:pt x="33831" y="48471"/>
                  </a:cubicBezTo>
                  <a:cubicBezTo>
                    <a:pt x="39619" y="46110"/>
                    <a:pt x="44321" y="41656"/>
                    <a:pt x="47024" y="36020"/>
                  </a:cubicBezTo>
                  <a:cubicBezTo>
                    <a:pt x="47405" y="35240"/>
                    <a:pt x="47748" y="34421"/>
                    <a:pt x="48033" y="33603"/>
                  </a:cubicBezTo>
                  <a:cubicBezTo>
                    <a:pt x="47767" y="33108"/>
                    <a:pt x="47481" y="32613"/>
                    <a:pt x="47177" y="32156"/>
                  </a:cubicBezTo>
                  <a:cubicBezTo>
                    <a:pt x="45673" y="29757"/>
                    <a:pt x="43597" y="27758"/>
                    <a:pt x="41142" y="26368"/>
                  </a:cubicBezTo>
                  <a:cubicBezTo>
                    <a:pt x="38842" y="25051"/>
                    <a:pt x="36459" y="24487"/>
                    <a:pt x="34012" y="24487"/>
                  </a:cubicBezTo>
                  <a:cubicBezTo>
                    <a:pt x="32570" y="24487"/>
                    <a:pt x="31106" y="24683"/>
                    <a:pt x="29624" y="25035"/>
                  </a:cubicBezTo>
                  <a:cubicBezTo>
                    <a:pt x="28957" y="25207"/>
                    <a:pt x="28310" y="25378"/>
                    <a:pt x="27644" y="25530"/>
                  </a:cubicBezTo>
                  <a:cubicBezTo>
                    <a:pt x="27815" y="25112"/>
                    <a:pt x="28063" y="24750"/>
                    <a:pt x="28386" y="24445"/>
                  </a:cubicBezTo>
                  <a:cubicBezTo>
                    <a:pt x="31432" y="21380"/>
                    <a:pt x="35087" y="19419"/>
                    <a:pt x="39200" y="18277"/>
                  </a:cubicBezTo>
                  <a:cubicBezTo>
                    <a:pt x="41077" y="17752"/>
                    <a:pt x="42968" y="17442"/>
                    <a:pt x="44866" y="17442"/>
                  </a:cubicBezTo>
                  <a:cubicBezTo>
                    <a:pt x="46066" y="17442"/>
                    <a:pt x="47269" y="17566"/>
                    <a:pt x="48471" y="17839"/>
                  </a:cubicBezTo>
                  <a:cubicBezTo>
                    <a:pt x="48262" y="17116"/>
                    <a:pt x="48014" y="16392"/>
                    <a:pt x="47729" y="15688"/>
                  </a:cubicBezTo>
                  <a:cubicBezTo>
                    <a:pt x="46168" y="11785"/>
                    <a:pt x="43674" y="8320"/>
                    <a:pt x="40437" y="5617"/>
                  </a:cubicBezTo>
                  <a:lnTo>
                    <a:pt x="40418" y="5617"/>
                  </a:lnTo>
                  <a:cubicBezTo>
                    <a:pt x="39809" y="5103"/>
                    <a:pt x="39162" y="4608"/>
                    <a:pt x="38495" y="4151"/>
                  </a:cubicBezTo>
                  <a:cubicBezTo>
                    <a:pt x="35697" y="5008"/>
                    <a:pt x="33050" y="6359"/>
                    <a:pt x="30728" y="8130"/>
                  </a:cubicBezTo>
                  <a:cubicBezTo>
                    <a:pt x="25759" y="11976"/>
                    <a:pt x="23341" y="16963"/>
                    <a:pt x="24084" y="23341"/>
                  </a:cubicBezTo>
                  <a:cubicBezTo>
                    <a:pt x="24160" y="23931"/>
                    <a:pt x="24217" y="24521"/>
                    <a:pt x="24293" y="25131"/>
                  </a:cubicBezTo>
                  <a:cubicBezTo>
                    <a:pt x="23798" y="25074"/>
                    <a:pt x="23551" y="24807"/>
                    <a:pt x="23284" y="24598"/>
                  </a:cubicBezTo>
                  <a:cubicBezTo>
                    <a:pt x="20752" y="22580"/>
                    <a:pt x="18905" y="20048"/>
                    <a:pt x="18011" y="16906"/>
                  </a:cubicBezTo>
                  <a:cubicBezTo>
                    <a:pt x="16278" y="10871"/>
                    <a:pt x="17116" y="5198"/>
                    <a:pt x="20619" y="1"/>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3"/>
            <p:cNvSpPr/>
            <p:nvPr/>
          </p:nvSpPr>
          <p:spPr>
            <a:xfrm>
              <a:off x="3784201" y="1793291"/>
              <a:ext cx="1368365" cy="1393066"/>
            </a:xfrm>
            <a:custGeom>
              <a:avLst/>
              <a:gdLst/>
              <a:ahLst/>
              <a:cxnLst/>
              <a:rect l="l" t="t" r="r" b="b"/>
              <a:pathLst>
                <a:path w="48472" h="49347" extrusionOk="0">
                  <a:moveTo>
                    <a:pt x="20619" y="1"/>
                  </a:moveTo>
                  <a:cubicBezTo>
                    <a:pt x="19743" y="115"/>
                    <a:pt x="18867" y="286"/>
                    <a:pt x="18011" y="515"/>
                  </a:cubicBezTo>
                  <a:cubicBezTo>
                    <a:pt x="15631" y="4589"/>
                    <a:pt x="14717" y="9348"/>
                    <a:pt x="15383" y="14013"/>
                  </a:cubicBezTo>
                  <a:cubicBezTo>
                    <a:pt x="16050" y="19115"/>
                    <a:pt x="18296" y="23303"/>
                    <a:pt x="22561" y="26311"/>
                  </a:cubicBezTo>
                  <a:cubicBezTo>
                    <a:pt x="22751" y="26406"/>
                    <a:pt x="22884" y="26578"/>
                    <a:pt x="22922" y="26787"/>
                  </a:cubicBezTo>
                  <a:cubicBezTo>
                    <a:pt x="21630" y="27368"/>
                    <a:pt x="20300" y="27624"/>
                    <a:pt x="18952" y="27624"/>
                  </a:cubicBezTo>
                  <a:cubicBezTo>
                    <a:pt x="18136" y="27624"/>
                    <a:pt x="17313" y="27530"/>
                    <a:pt x="16488" y="27358"/>
                  </a:cubicBezTo>
                  <a:cubicBezTo>
                    <a:pt x="13175" y="26692"/>
                    <a:pt x="10433" y="24921"/>
                    <a:pt x="8111" y="22522"/>
                  </a:cubicBezTo>
                  <a:cubicBezTo>
                    <a:pt x="5541" y="19857"/>
                    <a:pt x="3389" y="16849"/>
                    <a:pt x="1695" y="13556"/>
                  </a:cubicBezTo>
                  <a:cubicBezTo>
                    <a:pt x="1314" y="14279"/>
                    <a:pt x="991" y="15022"/>
                    <a:pt x="686" y="15783"/>
                  </a:cubicBezTo>
                  <a:cubicBezTo>
                    <a:pt x="2171" y="18353"/>
                    <a:pt x="3923" y="20771"/>
                    <a:pt x="5883" y="22998"/>
                  </a:cubicBezTo>
                  <a:cubicBezTo>
                    <a:pt x="7806" y="25207"/>
                    <a:pt x="10186" y="26996"/>
                    <a:pt x="12851" y="28215"/>
                  </a:cubicBezTo>
                  <a:cubicBezTo>
                    <a:pt x="14724" y="29099"/>
                    <a:pt x="16608" y="29540"/>
                    <a:pt x="18511" y="29540"/>
                  </a:cubicBezTo>
                  <a:cubicBezTo>
                    <a:pt x="20051" y="29540"/>
                    <a:pt x="21603" y="29251"/>
                    <a:pt x="23170" y="28672"/>
                  </a:cubicBezTo>
                  <a:cubicBezTo>
                    <a:pt x="23293" y="28635"/>
                    <a:pt x="23424" y="28526"/>
                    <a:pt x="23573" y="28526"/>
                  </a:cubicBezTo>
                  <a:cubicBezTo>
                    <a:pt x="23655" y="28526"/>
                    <a:pt x="23742" y="28559"/>
                    <a:pt x="23836" y="28653"/>
                  </a:cubicBezTo>
                  <a:cubicBezTo>
                    <a:pt x="22313" y="32613"/>
                    <a:pt x="19495" y="35430"/>
                    <a:pt x="15498" y="36687"/>
                  </a:cubicBezTo>
                  <a:cubicBezTo>
                    <a:pt x="13802" y="37217"/>
                    <a:pt x="12162" y="37484"/>
                    <a:pt x="10586" y="37484"/>
                  </a:cubicBezTo>
                  <a:cubicBezTo>
                    <a:pt x="6730" y="37484"/>
                    <a:pt x="3254" y="35883"/>
                    <a:pt x="267" y="32613"/>
                  </a:cubicBezTo>
                  <a:cubicBezTo>
                    <a:pt x="172" y="32536"/>
                    <a:pt x="77" y="32441"/>
                    <a:pt x="1" y="32346"/>
                  </a:cubicBezTo>
                  <a:lnTo>
                    <a:pt x="1" y="32346"/>
                  </a:lnTo>
                  <a:cubicBezTo>
                    <a:pt x="420" y="33774"/>
                    <a:pt x="972" y="35183"/>
                    <a:pt x="1657" y="36515"/>
                  </a:cubicBezTo>
                  <a:cubicBezTo>
                    <a:pt x="4294" y="38423"/>
                    <a:pt x="7293" y="39376"/>
                    <a:pt x="10677" y="39376"/>
                  </a:cubicBezTo>
                  <a:cubicBezTo>
                    <a:pt x="11178" y="39376"/>
                    <a:pt x="11687" y="39356"/>
                    <a:pt x="12204" y="39314"/>
                  </a:cubicBezTo>
                  <a:cubicBezTo>
                    <a:pt x="18201" y="38838"/>
                    <a:pt x="22503" y="35811"/>
                    <a:pt x="25093" y="30385"/>
                  </a:cubicBezTo>
                  <a:cubicBezTo>
                    <a:pt x="25207" y="30176"/>
                    <a:pt x="25226" y="29871"/>
                    <a:pt x="25530" y="29776"/>
                  </a:cubicBezTo>
                  <a:lnTo>
                    <a:pt x="25530" y="29776"/>
                  </a:lnTo>
                  <a:cubicBezTo>
                    <a:pt x="26559" y="32365"/>
                    <a:pt x="26482" y="35259"/>
                    <a:pt x="25321" y="37791"/>
                  </a:cubicBezTo>
                  <a:cubicBezTo>
                    <a:pt x="23094" y="42817"/>
                    <a:pt x="19210" y="46129"/>
                    <a:pt x="14260" y="48319"/>
                  </a:cubicBezTo>
                  <a:cubicBezTo>
                    <a:pt x="15098" y="48662"/>
                    <a:pt x="15954" y="48985"/>
                    <a:pt x="16811" y="49252"/>
                  </a:cubicBezTo>
                  <a:cubicBezTo>
                    <a:pt x="21190" y="47024"/>
                    <a:pt x="24617" y="43712"/>
                    <a:pt x="26882" y="39124"/>
                  </a:cubicBezTo>
                  <a:cubicBezTo>
                    <a:pt x="28329" y="36192"/>
                    <a:pt x="28500" y="33127"/>
                    <a:pt x="27625" y="30004"/>
                  </a:cubicBezTo>
                  <a:cubicBezTo>
                    <a:pt x="27549" y="29681"/>
                    <a:pt x="27301" y="29376"/>
                    <a:pt x="27472" y="28881"/>
                  </a:cubicBezTo>
                  <a:lnTo>
                    <a:pt x="27472" y="28881"/>
                  </a:lnTo>
                  <a:cubicBezTo>
                    <a:pt x="27701" y="28995"/>
                    <a:pt x="27929" y="29110"/>
                    <a:pt x="28158" y="29243"/>
                  </a:cubicBezTo>
                  <a:cubicBezTo>
                    <a:pt x="31604" y="31489"/>
                    <a:pt x="33393" y="34745"/>
                    <a:pt x="33526" y="38800"/>
                  </a:cubicBezTo>
                  <a:cubicBezTo>
                    <a:pt x="33679" y="42455"/>
                    <a:pt x="32917" y="46072"/>
                    <a:pt x="31299" y="49347"/>
                  </a:cubicBezTo>
                  <a:cubicBezTo>
                    <a:pt x="32156" y="49099"/>
                    <a:pt x="32993" y="48814"/>
                    <a:pt x="33831" y="48471"/>
                  </a:cubicBezTo>
                  <a:cubicBezTo>
                    <a:pt x="35107" y="45235"/>
                    <a:pt x="35659" y="41770"/>
                    <a:pt x="35430" y="38305"/>
                  </a:cubicBezTo>
                  <a:cubicBezTo>
                    <a:pt x="35183" y="33831"/>
                    <a:pt x="33184" y="30290"/>
                    <a:pt x="29376" y="27834"/>
                  </a:cubicBezTo>
                  <a:cubicBezTo>
                    <a:pt x="29129" y="27682"/>
                    <a:pt x="28805" y="27606"/>
                    <a:pt x="28672" y="27244"/>
                  </a:cubicBezTo>
                  <a:cubicBezTo>
                    <a:pt x="29395" y="26901"/>
                    <a:pt x="30157" y="26806"/>
                    <a:pt x="30918" y="26692"/>
                  </a:cubicBezTo>
                  <a:cubicBezTo>
                    <a:pt x="31887" y="26538"/>
                    <a:pt x="32838" y="26456"/>
                    <a:pt x="33769" y="26456"/>
                  </a:cubicBezTo>
                  <a:cubicBezTo>
                    <a:pt x="36860" y="26456"/>
                    <a:pt x="39728" y="27358"/>
                    <a:pt x="42303" y="29509"/>
                  </a:cubicBezTo>
                  <a:cubicBezTo>
                    <a:pt x="44416" y="31299"/>
                    <a:pt x="45901" y="33488"/>
                    <a:pt x="47024" y="35982"/>
                  </a:cubicBezTo>
                  <a:cubicBezTo>
                    <a:pt x="47024" y="36001"/>
                    <a:pt x="47024" y="36001"/>
                    <a:pt x="47024" y="36020"/>
                  </a:cubicBezTo>
                  <a:cubicBezTo>
                    <a:pt x="47405" y="35240"/>
                    <a:pt x="47748" y="34421"/>
                    <a:pt x="48033" y="33603"/>
                  </a:cubicBezTo>
                  <a:cubicBezTo>
                    <a:pt x="47767" y="33108"/>
                    <a:pt x="47481" y="32613"/>
                    <a:pt x="47177" y="32156"/>
                  </a:cubicBezTo>
                  <a:cubicBezTo>
                    <a:pt x="45673" y="29738"/>
                    <a:pt x="43597" y="27758"/>
                    <a:pt x="41142" y="26368"/>
                  </a:cubicBezTo>
                  <a:cubicBezTo>
                    <a:pt x="38840" y="25050"/>
                    <a:pt x="36456" y="24478"/>
                    <a:pt x="34007" y="24478"/>
                  </a:cubicBezTo>
                  <a:cubicBezTo>
                    <a:pt x="32567" y="24478"/>
                    <a:pt x="31104" y="24676"/>
                    <a:pt x="29624" y="25035"/>
                  </a:cubicBezTo>
                  <a:cubicBezTo>
                    <a:pt x="28957" y="25207"/>
                    <a:pt x="28310" y="25359"/>
                    <a:pt x="27644" y="25530"/>
                  </a:cubicBezTo>
                  <a:cubicBezTo>
                    <a:pt x="27815" y="25112"/>
                    <a:pt x="28063" y="24750"/>
                    <a:pt x="28386" y="24445"/>
                  </a:cubicBezTo>
                  <a:cubicBezTo>
                    <a:pt x="31432" y="21380"/>
                    <a:pt x="35087" y="19419"/>
                    <a:pt x="39200" y="18277"/>
                  </a:cubicBezTo>
                  <a:cubicBezTo>
                    <a:pt x="41077" y="17752"/>
                    <a:pt x="42968" y="17442"/>
                    <a:pt x="44866" y="17442"/>
                  </a:cubicBezTo>
                  <a:cubicBezTo>
                    <a:pt x="46066" y="17442"/>
                    <a:pt x="47269" y="17566"/>
                    <a:pt x="48471" y="17839"/>
                  </a:cubicBezTo>
                  <a:cubicBezTo>
                    <a:pt x="48262" y="17116"/>
                    <a:pt x="48014" y="16392"/>
                    <a:pt x="47729" y="15688"/>
                  </a:cubicBezTo>
                  <a:cubicBezTo>
                    <a:pt x="46986" y="15536"/>
                    <a:pt x="46225" y="15478"/>
                    <a:pt x="45463" y="15478"/>
                  </a:cubicBezTo>
                  <a:cubicBezTo>
                    <a:pt x="38172" y="15612"/>
                    <a:pt x="31870" y="18106"/>
                    <a:pt x="26768" y="23455"/>
                  </a:cubicBezTo>
                  <a:cubicBezTo>
                    <a:pt x="26578" y="23665"/>
                    <a:pt x="26463" y="24007"/>
                    <a:pt x="26064" y="24007"/>
                  </a:cubicBezTo>
                  <a:cubicBezTo>
                    <a:pt x="26045" y="23893"/>
                    <a:pt x="25987" y="23798"/>
                    <a:pt x="25968" y="23684"/>
                  </a:cubicBezTo>
                  <a:cubicBezTo>
                    <a:pt x="25302" y="18106"/>
                    <a:pt x="27149" y="13537"/>
                    <a:pt x="31508" y="9996"/>
                  </a:cubicBezTo>
                  <a:cubicBezTo>
                    <a:pt x="34059" y="7920"/>
                    <a:pt x="36991" y="6588"/>
                    <a:pt x="40133" y="5693"/>
                  </a:cubicBezTo>
                  <a:cubicBezTo>
                    <a:pt x="40228" y="5674"/>
                    <a:pt x="40342" y="5636"/>
                    <a:pt x="40418" y="5617"/>
                  </a:cubicBezTo>
                  <a:cubicBezTo>
                    <a:pt x="39809" y="5103"/>
                    <a:pt x="39162" y="4608"/>
                    <a:pt x="38495" y="4151"/>
                  </a:cubicBezTo>
                  <a:cubicBezTo>
                    <a:pt x="35697" y="5008"/>
                    <a:pt x="33050" y="6359"/>
                    <a:pt x="30728" y="8130"/>
                  </a:cubicBezTo>
                  <a:cubicBezTo>
                    <a:pt x="25759" y="11976"/>
                    <a:pt x="23341" y="16963"/>
                    <a:pt x="24084" y="23341"/>
                  </a:cubicBezTo>
                  <a:cubicBezTo>
                    <a:pt x="24160" y="23931"/>
                    <a:pt x="24217" y="24521"/>
                    <a:pt x="24293" y="25131"/>
                  </a:cubicBezTo>
                  <a:cubicBezTo>
                    <a:pt x="23798" y="25074"/>
                    <a:pt x="23551" y="24807"/>
                    <a:pt x="23284" y="24598"/>
                  </a:cubicBezTo>
                  <a:cubicBezTo>
                    <a:pt x="20752" y="22580"/>
                    <a:pt x="18905" y="20048"/>
                    <a:pt x="18011" y="16906"/>
                  </a:cubicBezTo>
                  <a:cubicBezTo>
                    <a:pt x="16278" y="10871"/>
                    <a:pt x="17116" y="5198"/>
                    <a:pt x="20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3"/>
            <p:cNvSpPr/>
            <p:nvPr/>
          </p:nvSpPr>
          <p:spPr>
            <a:xfrm>
              <a:off x="3464439" y="3013477"/>
              <a:ext cx="2023470" cy="1142892"/>
            </a:xfrm>
            <a:custGeom>
              <a:avLst/>
              <a:gdLst/>
              <a:ahLst/>
              <a:cxnLst/>
              <a:rect l="l" t="t" r="r" b="b"/>
              <a:pathLst>
                <a:path w="71678" h="40485" extrusionOk="0">
                  <a:moveTo>
                    <a:pt x="62641" y="3277"/>
                  </a:moveTo>
                  <a:cubicBezTo>
                    <a:pt x="63274" y="3277"/>
                    <a:pt x="63912" y="3342"/>
                    <a:pt x="64558" y="3497"/>
                  </a:cubicBezTo>
                  <a:cubicBezTo>
                    <a:pt x="65338" y="3668"/>
                    <a:pt x="66062" y="4030"/>
                    <a:pt x="66671" y="4544"/>
                  </a:cubicBezTo>
                  <a:cubicBezTo>
                    <a:pt x="67756" y="5419"/>
                    <a:pt x="67889" y="6676"/>
                    <a:pt x="67013" y="7780"/>
                  </a:cubicBezTo>
                  <a:cubicBezTo>
                    <a:pt x="66442" y="8446"/>
                    <a:pt x="65757" y="8999"/>
                    <a:pt x="64995" y="9398"/>
                  </a:cubicBezTo>
                  <a:cubicBezTo>
                    <a:pt x="63168" y="10426"/>
                    <a:pt x="61188" y="10959"/>
                    <a:pt x="59170" y="11397"/>
                  </a:cubicBezTo>
                  <a:cubicBezTo>
                    <a:pt x="54300" y="12435"/>
                    <a:pt x="49357" y="12605"/>
                    <a:pt x="44288" y="12605"/>
                  </a:cubicBezTo>
                  <a:cubicBezTo>
                    <a:pt x="43590" y="12605"/>
                    <a:pt x="42891" y="12601"/>
                    <a:pt x="42188" y="12597"/>
                  </a:cubicBezTo>
                  <a:cubicBezTo>
                    <a:pt x="42264" y="12444"/>
                    <a:pt x="42359" y="12311"/>
                    <a:pt x="42474" y="12197"/>
                  </a:cubicBezTo>
                  <a:cubicBezTo>
                    <a:pt x="47481" y="8427"/>
                    <a:pt x="52887" y="5439"/>
                    <a:pt x="58999" y="3839"/>
                  </a:cubicBezTo>
                  <a:cubicBezTo>
                    <a:pt x="60194" y="3525"/>
                    <a:pt x="61406" y="3277"/>
                    <a:pt x="62641" y="3277"/>
                  </a:cubicBezTo>
                  <a:close/>
                  <a:moveTo>
                    <a:pt x="11850" y="9079"/>
                  </a:moveTo>
                  <a:cubicBezTo>
                    <a:pt x="14281" y="9079"/>
                    <a:pt x="16707" y="9358"/>
                    <a:pt x="19076" y="9931"/>
                  </a:cubicBezTo>
                  <a:cubicBezTo>
                    <a:pt x="23531" y="10902"/>
                    <a:pt x="27891" y="12235"/>
                    <a:pt x="32117" y="13929"/>
                  </a:cubicBezTo>
                  <a:cubicBezTo>
                    <a:pt x="32574" y="14082"/>
                    <a:pt x="33031" y="14291"/>
                    <a:pt x="33431" y="14577"/>
                  </a:cubicBezTo>
                  <a:cubicBezTo>
                    <a:pt x="31946" y="15091"/>
                    <a:pt x="30423" y="15433"/>
                    <a:pt x="28881" y="15643"/>
                  </a:cubicBezTo>
                  <a:cubicBezTo>
                    <a:pt x="25088" y="16210"/>
                    <a:pt x="21263" y="16493"/>
                    <a:pt x="17437" y="16493"/>
                  </a:cubicBezTo>
                  <a:cubicBezTo>
                    <a:pt x="15482" y="16493"/>
                    <a:pt x="13526" y="16419"/>
                    <a:pt x="11575" y="16271"/>
                  </a:cubicBezTo>
                  <a:cubicBezTo>
                    <a:pt x="9633" y="16176"/>
                    <a:pt x="7711" y="15738"/>
                    <a:pt x="5883" y="15015"/>
                  </a:cubicBezTo>
                  <a:cubicBezTo>
                    <a:pt x="5274" y="14805"/>
                    <a:pt x="4722" y="14443"/>
                    <a:pt x="4246" y="13987"/>
                  </a:cubicBezTo>
                  <a:cubicBezTo>
                    <a:pt x="3789" y="13549"/>
                    <a:pt x="3655" y="12863"/>
                    <a:pt x="3922" y="12292"/>
                  </a:cubicBezTo>
                  <a:cubicBezTo>
                    <a:pt x="4227" y="11550"/>
                    <a:pt x="4760" y="10921"/>
                    <a:pt x="5426" y="10484"/>
                  </a:cubicBezTo>
                  <a:cubicBezTo>
                    <a:pt x="6702" y="9589"/>
                    <a:pt x="8186" y="9284"/>
                    <a:pt x="9709" y="9151"/>
                  </a:cubicBezTo>
                  <a:cubicBezTo>
                    <a:pt x="10423" y="9103"/>
                    <a:pt x="11137" y="9079"/>
                    <a:pt x="11850" y="9079"/>
                  </a:cubicBezTo>
                  <a:close/>
                  <a:moveTo>
                    <a:pt x="62792" y="0"/>
                  </a:moveTo>
                  <a:cubicBezTo>
                    <a:pt x="62164" y="0"/>
                    <a:pt x="61527" y="46"/>
                    <a:pt x="60883" y="127"/>
                  </a:cubicBezTo>
                  <a:cubicBezTo>
                    <a:pt x="59227" y="336"/>
                    <a:pt x="57609" y="736"/>
                    <a:pt x="56029" y="1269"/>
                  </a:cubicBezTo>
                  <a:cubicBezTo>
                    <a:pt x="49194" y="3516"/>
                    <a:pt x="42931" y="7209"/>
                    <a:pt x="37676" y="12102"/>
                  </a:cubicBezTo>
                  <a:cubicBezTo>
                    <a:pt x="37276" y="12480"/>
                    <a:pt x="37098" y="12644"/>
                    <a:pt x="36876" y="12644"/>
                  </a:cubicBezTo>
                  <a:cubicBezTo>
                    <a:pt x="36697" y="12644"/>
                    <a:pt x="36490" y="12537"/>
                    <a:pt x="36115" y="12349"/>
                  </a:cubicBezTo>
                  <a:cubicBezTo>
                    <a:pt x="28785" y="8713"/>
                    <a:pt x="21094" y="6409"/>
                    <a:pt x="12908" y="5819"/>
                  </a:cubicBezTo>
                  <a:cubicBezTo>
                    <a:pt x="12378" y="5771"/>
                    <a:pt x="11846" y="5747"/>
                    <a:pt x="11315" y="5747"/>
                  </a:cubicBezTo>
                  <a:cubicBezTo>
                    <a:pt x="9748" y="5747"/>
                    <a:pt x="8185" y="5954"/>
                    <a:pt x="6663" y="6352"/>
                  </a:cubicBezTo>
                  <a:cubicBezTo>
                    <a:pt x="4208" y="7038"/>
                    <a:pt x="2151" y="8332"/>
                    <a:pt x="1009" y="10731"/>
                  </a:cubicBezTo>
                  <a:cubicBezTo>
                    <a:pt x="0" y="12844"/>
                    <a:pt x="438" y="14957"/>
                    <a:pt x="2170" y="16557"/>
                  </a:cubicBezTo>
                  <a:cubicBezTo>
                    <a:pt x="2646" y="16975"/>
                    <a:pt x="3199" y="17356"/>
                    <a:pt x="3770" y="17661"/>
                  </a:cubicBezTo>
                  <a:cubicBezTo>
                    <a:pt x="4664" y="18118"/>
                    <a:pt x="5616" y="18479"/>
                    <a:pt x="6606" y="18727"/>
                  </a:cubicBezTo>
                  <a:cubicBezTo>
                    <a:pt x="8853" y="19374"/>
                    <a:pt x="11137" y="19603"/>
                    <a:pt x="13460" y="19698"/>
                  </a:cubicBezTo>
                  <a:cubicBezTo>
                    <a:pt x="14771" y="19747"/>
                    <a:pt x="16080" y="19775"/>
                    <a:pt x="17389" y="19775"/>
                  </a:cubicBezTo>
                  <a:cubicBezTo>
                    <a:pt x="21610" y="19775"/>
                    <a:pt x="25818" y="19492"/>
                    <a:pt x="30004" y="18765"/>
                  </a:cubicBezTo>
                  <a:cubicBezTo>
                    <a:pt x="31165" y="18575"/>
                    <a:pt x="32326" y="18308"/>
                    <a:pt x="33697" y="18042"/>
                  </a:cubicBezTo>
                  <a:lnTo>
                    <a:pt x="33697" y="18042"/>
                  </a:lnTo>
                  <a:cubicBezTo>
                    <a:pt x="32422" y="20478"/>
                    <a:pt x="31260" y="22725"/>
                    <a:pt x="30080" y="24952"/>
                  </a:cubicBezTo>
                  <a:cubicBezTo>
                    <a:pt x="28824" y="27237"/>
                    <a:pt x="27377" y="29407"/>
                    <a:pt x="25739" y="31444"/>
                  </a:cubicBezTo>
                  <a:cubicBezTo>
                    <a:pt x="24749" y="32739"/>
                    <a:pt x="23607" y="33900"/>
                    <a:pt x="22351" y="34947"/>
                  </a:cubicBezTo>
                  <a:cubicBezTo>
                    <a:pt x="21113" y="36013"/>
                    <a:pt x="19609" y="36737"/>
                    <a:pt x="18010" y="37060"/>
                  </a:cubicBezTo>
                  <a:cubicBezTo>
                    <a:pt x="17550" y="37148"/>
                    <a:pt x="17118" y="37195"/>
                    <a:pt x="16714" y="37195"/>
                  </a:cubicBezTo>
                  <a:cubicBezTo>
                    <a:pt x="14928" y="37195"/>
                    <a:pt x="13684" y="36279"/>
                    <a:pt x="12908" y="33919"/>
                  </a:cubicBezTo>
                  <a:cubicBezTo>
                    <a:pt x="12489" y="32625"/>
                    <a:pt x="13251" y="30968"/>
                    <a:pt x="14431" y="30283"/>
                  </a:cubicBezTo>
                  <a:cubicBezTo>
                    <a:pt x="14712" y="30117"/>
                    <a:pt x="14972" y="30035"/>
                    <a:pt x="15226" y="30035"/>
                  </a:cubicBezTo>
                  <a:cubicBezTo>
                    <a:pt x="15556" y="30035"/>
                    <a:pt x="15876" y="30175"/>
                    <a:pt x="16220" y="30454"/>
                  </a:cubicBezTo>
                  <a:cubicBezTo>
                    <a:pt x="16373" y="30607"/>
                    <a:pt x="16544" y="30759"/>
                    <a:pt x="16715" y="30873"/>
                  </a:cubicBezTo>
                  <a:cubicBezTo>
                    <a:pt x="16981" y="31047"/>
                    <a:pt x="17286" y="31133"/>
                    <a:pt x="17592" y="31133"/>
                  </a:cubicBezTo>
                  <a:cubicBezTo>
                    <a:pt x="17924" y="31133"/>
                    <a:pt x="18256" y="31033"/>
                    <a:pt x="18543" y="30835"/>
                  </a:cubicBezTo>
                  <a:cubicBezTo>
                    <a:pt x="19114" y="30416"/>
                    <a:pt x="19343" y="29655"/>
                    <a:pt x="19076" y="28988"/>
                  </a:cubicBezTo>
                  <a:cubicBezTo>
                    <a:pt x="18962" y="28684"/>
                    <a:pt x="18772" y="28417"/>
                    <a:pt x="18562" y="28170"/>
                  </a:cubicBezTo>
                  <a:cubicBezTo>
                    <a:pt x="17774" y="27237"/>
                    <a:pt x="16560" y="26739"/>
                    <a:pt x="15295" y="26739"/>
                  </a:cubicBezTo>
                  <a:cubicBezTo>
                    <a:pt x="14727" y="26739"/>
                    <a:pt x="14148" y="26840"/>
                    <a:pt x="13593" y="27047"/>
                  </a:cubicBezTo>
                  <a:cubicBezTo>
                    <a:pt x="11252" y="27922"/>
                    <a:pt x="9367" y="30778"/>
                    <a:pt x="9500" y="33291"/>
                  </a:cubicBezTo>
                  <a:cubicBezTo>
                    <a:pt x="9706" y="37445"/>
                    <a:pt x="12976" y="40484"/>
                    <a:pt x="16952" y="40484"/>
                  </a:cubicBezTo>
                  <a:cubicBezTo>
                    <a:pt x="17386" y="40484"/>
                    <a:pt x="17829" y="40448"/>
                    <a:pt x="18277" y="40373"/>
                  </a:cubicBezTo>
                  <a:cubicBezTo>
                    <a:pt x="18714" y="40297"/>
                    <a:pt x="19133" y="40183"/>
                    <a:pt x="19533" y="40068"/>
                  </a:cubicBezTo>
                  <a:cubicBezTo>
                    <a:pt x="22427" y="39250"/>
                    <a:pt x="24711" y="37517"/>
                    <a:pt x="26691" y="35366"/>
                  </a:cubicBezTo>
                  <a:cubicBezTo>
                    <a:pt x="29833" y="31939"/>
                    <a:pt x="32269" y="28075"/>
                    <a:pt x="34344" y="23943"/>
                  </a:cubicBezTo>
                  <a:cubicBezTo>
                    <a:pt x="35677" y="21297"/>
                    <a:pt x="37010" y="18670"/>
                    <a:pt x="38590" y="16100"/>
                  </a:cubicBezTo>
                  <a:cubicBezTo>
                    <a:pt x="38933" y="16366"/>
                    <a:pt x="39218" y="16709"/>
                    <a:pt x="39447" y="17109"/>
                  </a:cubicBezTo>
                  <a:cubicBezTo>
                    <a:pt x="40208" y="18289"/>
                    <a:pt x="40970" y="19488"/>
                    <a:pt x="41693" y="20688"/>
                  </a:cubicBezTo>
                  <a:cubicBezTo>
                    <a:pt x="43216" y="23201"/>
                    <a:pt x="44949" y="25562"/>
                    <a:pt x="46909" y="27751"/>
                  </a:cubicBezTo>
                  <a:cubicBezTo>
                    <a:pt x="48375" y="29445"/>
                    <a:pt x="50032" y="30968"/>
                    <a:pt x="51821" y="32320"/>
                  </a:cubicBezTo>
                  <a:cubicBezTo>
                    <a:pt x="53754" y="33719"/>
                    <a:pt x="55832" y="34623"/>
                    <a:pt x="58196" y="34623"/>
                  </a:cubicBezTo>
                  <a:cubicBezTo>
                    <a:pt x="58534" y="34623"/>
                    <a:pt x="58877" y="34605"/>
                    <a:pt x="59227" y="34566"/>
                  </a:cubicBezTo>
                  <a:cubicBezTo>
                    <a:pt x="62749" y="34167"/>
                    <a:pt x="65376" y="30569"/>
                    <a:pt x="64577" y="27104"/>
                  </a:cubicBezTo>
                  <a:cubicBezTo>
                    <a:pt x="63986" y="24553"/>
                    <a:pt x="62292" y="22972"/>
                    <a:pt x="59874" y="22135"/>
                  </a:cubicBezTo>
                  <a:cubicBezTo>
                    <a:pt x="59564" y="22024"/>
                    <a:pt x="59239" y="21972"/>
                    <a:pt x="58914" y="21972"/>
                  </a:cubicBezTo>
                  <a:cubicBezTo>
                    <a:pt x="57844" y="21972"/>
                    <a:pt x="56762" y="22534"/>
                    <a:pt x="56105" y="23410"/>
                  </a:cubicBezTo>
                  <a:cubicBezTo>
                    <a:pt x="55553" y="24153"/>
                    <a:pt x="55553" y="24971"/>
                    <a:pt x="56105" y="25600"/>
                  </a:cubicBezTo>
                  <a:cubicBezTo>
                    <a:pt x="56413" y="25939"/>
                    <a:pt x="56811" y="26112"/>
                    <a:pt x="57240" y="26112"/>
                  </a:cubicBezTo>
                  <a:cubicBezTo>
                    <a:pt x="57606" y="26112"/>
                    <a:pt x="57994" y="25987"/>
                    <a:pt x="58370" y="25733"/>
                  </a:cubicBezTo>
                  <a:cubicBezTo>
                    <a:pt x="58722" y="25495"/>
                    <a:pt x="58927" y="25371"/>
                    <a:pt x="59129" y="25371"/>
                  </a:cubicBezTo>
                  <a:cubicBezTo>
                    <a:pt x="59332" y="25371"/>
                    <a:pt x="59532" y="25495"/>
                    <a:pt x="59874" y="25752"/>
                  </a:cubicBezTo>
                  <a:cubicBezTo>
                    <a:pt x="60160" y="25961"/>
                    <a:pt x="60426" y="26209"/>
                    <a:pt x="60674" y="26475"/>
                  </a:cubicBezTo>
                  <a:cubicBezTo>
                    <a:pt x="61492" y="27370"/>
                    <a:pt x="61588" y="28398"/>
                    <a:pt x="61150" y="29502"/>
                  </a:cubicBezTo>
                  <a:cubicBezTo>
                    <a:pt x="60712" y="30549"/>
                    <a:pt x="59931" y="31197"/>
                    <a:pt x="58770" y="31311"/>
                  </a:cubicBezTo>
                  <a:cubicBezTo>
                    <a:pt x="58588" y="31328"/>
                    <a:pt x="58405" y="31336"/>
                    <a:pt x="58222" y="31336"/>
                  </a:cubicBezTo>
                  <a:cubicBezTo>
                    <a:pt x="57581" y="31336"/>
                    <a:pt x="56936" y="31233"/>
                    <a:pt x="56314" y="31025"/>
                  </a:cubicBezTo>
                  <a:cubicBezTo>
                    <a:pt x="54544" y="30435"/>
                    <a:pt x="53173" y="29274"/>
                    <a:pt x="51821" y="28056"/>
                  </a:cubicBezTo>
                  <a:cubicBezTo>
                    <a:pt x="48090" y="24686"/>
                    <a:pt x="45367" y="20555"/>
                    <a:pt x="42854" y="16271"/>
                  </a:cubicBezTo>
                  <a:cubicBezTo>
                    <a:pt x="42797" y="16157"/>
                    <a:pt x="42778" y="16024"/>
                    <a:pt x="42778" y="15890"/>
                  </a:cubicBezTo>
                  <a:lnTo>
                    <a:pt x="43978" y="15890"/>
                  </a:lnTo>
                  <a:cubicBezTo>
                    <a:pt x="47481" y="15890"/>
                    <a:pt x="51003" y="15871"/>
                    <a:pt x="54487" y="15452"/>
                  </a:cubicBezTo>
                  <a:cubicBezTo>
                    <a:pt x="57475" y="15110"/>
                    <a:pt x="60445" y="14653"/>
                    <a:pt x="63301" y="13701"/>
                  </a:cubicBezTo>
                  <a:cubicBezTo>
                    <a:pt x="65548" y="12958"/>
                    <a:pt x="67661" y="11949"/>
                    <a:pt x="69298" y="10160"/>
                  </a:cubicBezTo>
                  <a:cubicBezTo>
                    <a:pt x="71678" y="7514"/>
                    <a:pt x="71335" y="3935"/>
                    <a:pt x="68517" y="1802"/>
                  </a:cubicBezTo>
                  <a:cubicBezTo>
                    <a:pt x="66758" y="479"/>
                    <a:pt x="64822" y="0"/>
                    <a:pt x="62792" y="0"/>
                  </a:cubicBezTo>
                  <a:close/>
                </a:path>
              </a:pathLst>
            </a:custGeom>
            <a:solidFill>
              <a:srgbClr val="E18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53"/>
          <p:cNvSpPr txBox="1">
            <a:spLocks noGrp="1"/>
          </p:cNvSpPr>
          <p:nvPr>
            <p:ph type="title"/>
          </p:nvPr>
        </p:nvSpPr>
        <p:spPr>
          <a:xfrm>
            <a:off x="464800" y="228300"/>
            <a:ext cx="30060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Question 13</a:t>
            </a:r>
            <a:endParaRPr sz="3200"/>
          </a:p>
        </p:txBody>
      </p:sp>
      <p:sp>
        <p:nvSpPr>
          <p:cNvPr id="716" name="Google Shape;716;p53"/>
          <p:cNvSpPr txBox="1">
            <a:spLocks noGrp="1"/>
          </p:cNvSpPr>
          <p:nvPr>
            <p:ph type="title"/>
          </p:nvPr>
        </p:nvSpPr>
        <p:spPr>
          <a:xfrm>
            <a:off x="265325" y="4002025"/>
            <a:ext cx="3006000" cy="9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Answer</a:t>
            </a:r>
            <a:endParaRPr sz="3200"/>
          </a:p>
          <a:p>
            <a:pPr marL="0" lvl="0" indent="0" algn="ctr" rtl="0">
              <a:spcBef>
                <a:spcPts val="0"/>
              </a:spcBef>
              <a:spcAft>
                <a:spcPts val="0"/>
              </a:spcAft>
              <a:buNone/>
            </a:pPr>
            <a:endParaRPr sz="3200"/>
          </a:p>
        </p:txBody>
      </p:sp>
      <p:sp>
        <p:nvSpPr>
          <p:cNvPr id="717" name="Google Shape;717;p53"/>
          <p:cNvSpPr txBox="1"/>
          <p:nvPr/>
        </p:nvSpPr>
        <p:spPr>
          <a:xfrm>
            <a:off x="322300" y="1222075"/>
            <a:ext cx="3411000" cy="24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100">
                <a:solidFill>
                  <a:schemeClr val="dk2"/>
                </a:solidFill>
                <a:latin typeface="Calibri"/>
                <a:ea typeface="Calibri"/>
                <a:cs typeface="Calibri"/>
                <a:sym typeface="Calibri"/>
              </a:rPr>
              <a:t>Molly is starting a babysitting business.  She decides to charge her clients $12 per hour plus a fee for hiring her.  Look at the table. Write the linear function </a:t>
            </a:r>
            <a:r>
              <a:rPr lang="en" sz="2100">
                <a:solidFill>
                  <a:schemeClr val="dk2"/>
                </a:solidFill>
                <a:latin typeface="Cambria Math"/>
                <a:ea typeface="Cambria Math"/>
                <a:cs typeface="Cambria Math"/>
                <a:sym typeface="Cambria Math"/>
              </a:rPr>
              <a:t>f</a:t>
            </a:r>
            <a:r>
              <a:rPr lang="en" sz="2100">
                <a:solidFill>
                  <a:schemeClr val="dk2"/>
                </a:solidFill>
                <a:latin typeface="Calibri"/>
                <a:ea typeface="Calibri"/>
                <a:cs typeface="Calibri"/>
                <a:sym typeface="Calibri"/>
              </a:rPr>
              <a:t> Molly can use to determine her pay.</a:t>
            </a:r>
            <a:endParaRPr sz="3900">
              <a:latin typeface="Merriweather Sans"/>
              <a:ea typeface="Merriweather Sans"/>
              <a:cs typeface="Merriweather Sans"/>
              <a:sym typeface="Merriweather Sans"/>
            </a:endParaRPr>
          </a:p>
        </p:txBody>
      </p:sp>
      <p:pic>
        <p:nvPicPr>
          <p:cNvPr id="718" name="Google Shape;718;p53"/>
          <p:cNvPicPr preferRelativeResize="0"/>
          <p:nvPr/>
        </p:nvPicPr>
        <p:blipFill>
          <a:blip r:embed="rId4">
            <a:alphaModFix/>
          </a:blip>
          <a:stretch>
            <a:fillRect/>
          </a:stretch>
        </p:blipFill>
        <p:spPr>
          <a:xfrm>
            <a:off x="5157044" y="407550"/>
            <a:ext cx="3411000" cy="10507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54"/>
          <p:cNvSpPr txBox="1">
            <a:spLocks noGrp="1"/>
          </p:cNvSpPr>
          <p:nvPr>
            <p:ph type="title"/>
          </p:nvPr>
        </p:nvSpPr>
        <p:spPr>
          <a:xfrm>
            <a:off x="230350" y="116000"/>
            <a:ext cx="38523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1"/>
                </a:solidFill>
              </a:rPr>
              <a:t>Question 14</a:t>
            </a:r>
            <a:endParaRPr>
              <a:solidFill>
                <a:schemeClr val="accent1"/>
              </a:solidFill>
            </a:endParaRPr>
          </a:p>
        </p:txBody>
      </p:sp>
      <p:sp>
        <p:nvSpPr>
          <p:cNvPr id="724" name="Google Shape;724;p54"/>
          <p:cNvSpPr txBox="1">
            <a:spLocks noGrp="1"/>
          </p:cNvSpPr>
          <p:nvPr>
            <p:ph type="subTitle" idx="1"/>
          </p:nvPr>
        </p:nvSpPr>
        <p:spPr>
          <a:xfrm>
            <a:off x="5122900" y="116000"/>
            <a:ext cx="3851700" cy="10959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2"/>
              </a:buClr>
              <a:buSzPts val="1100"/>
              <a:buFont typeface="Arial"/>
              <a:buNone/>
            </a:pPr>
            <a:r>
              <a:rPr lang="en" sz="2100">
                <a:solidFill>
                  <a:schemeClr val="dk2"/>
                </a:solidFill>
                <a:latin typeface="Calibri"/>
                <a:ea typeface="Calibri"/>
                <a:cs typeface="Calibri"/>
                <a:sym typeface="Calibri"/>
              </a:rPr>
              <a:t>Estimate the trend line (line of best fit) for the graph shown below.</a:t>
            </a:r>
            <a:endParaRPr sz="2000"/>
          </a:p>
        </p:txBody>
      </p:sp>
      <p:grpSp>
        <p:nvGrpSpPr>
          <p:cNvPr id="725" name="Google Shape;725;p54"/>
          <p:cNvGrpSpPr/>
          <p:nvPr/>
        </p:nvGrpSpPr>
        <p:grpSpPr>
          <a:xfrm rot="-1864996" flipH="1">
            <a:off x="2228803" y="1202058"/>
            <a:ext cx="3946628" cy="4704191"/>
            <a:chOff x="2417163" y="439671"/>
            <a:chExt cx="1882463" cy="2280007"/>
          </a:xfrm>
        </p:grpSpPr>
        <p:sp>
          <p:nvSpPr>
            <p:cNvPr id="726" name="Google Shape;726;p54"/>
            <p:cNvSpPr/>
            <p:nvPr/>
          </p:nvSpPr>
          <p:spPr>
            <a:xfrm>
              <a:off x="2417163" y="439671"/>
              <a:ext cx="1882463" cy="2280007"/>
            </a:xfrm>
            <a:custGeom>
              <a:avLst/>
              <a:gdLst/>
              <a:ahLst/>
              <a:cxnLst/>
              <a:rect l="l" t="t" r="r" b="b"/>
              <a:pathLst>
                <a:path w="73505" h="89028" extrusionOk="0">
                  <a:moveTo>
                    <a:pt x="14800" y="1"/>
                  </a:moveTo>
                  <a:cubicBezTo>
                    <a:pt x="14484" y="1"/>
                    <a:pt x="14168" y="10"/>
                    <a:pt x="13852" y="30"/>
                  </a:cubicBezTo>
                  <a:lnTo>
                    <a:pt x="13831" y="50"/>
                  </a:lnTo>
                  <a:cubicBezTo>
                    <a:pt x="12701" y="92"/>
                    <a:pt x="11571" y="260"/>
                    <a:pt x="10483" y="553"/>
                  </a:cubicBezTo>
                  <a:cubicBezTo>
                    <a:pt x="8412" y="1034"/>
                    <a:pt x="6445" y="1934"/>
                    <a:pt x="4708" y="3189"/>
                  </a:cubicBezTo>
                  <a:cubicBezTo>
                    <a:pt x="3181" y="4340"/>
                    <a:pt x="1967" y="5846"/>
                    <a:pt x="1214" y="7604"/>
                  </a:cubicBezTo>
                  <a:cubicBezTo>
                    <a:pt x="816" y="8587"/>
                    <a:pt x="503" y="9613"/>
                    <a:pt x="335" y="10659"/>
                  </a:cubicBezTo>
                  <a:cubicBezTo>
                    <a:pt x="293" y="10973"/>
                    <a:pt x="231" y="11307"/>
                    <a:pt x="210" y="11642"/>
                  </a:cubicBezTo>
                  <a:cubicBezTo>
                    <a:pt x="0" y="13797"/>
                    <a:pt x="168" y="15994"/>
                    <a:pt x="712" y="18087"/>
                  </a:cubicBezTo>
                  <a:cubicBezTo>
                    <a:pt x="733" y="18149"/>
                    <a:pt x="733" y="18191"/>
                    <a:pt x="754" y="18254"/>
                  </a:cubicBezTo>
                  <a:cubicBezTo>
                    <a:pt x="963" y="19091"/>
                    <a:pt x="1151" y="19928"/>
                    <a:pt x="1402" y="20765"/>
                  </a:cubicBezTo>
                  <a:cubicBezTo>
                    <a:pt x="1528" y="21204"/>
                    <a:pt x="1674" y="21644"/>
                    <a:pt x="1842" y="22083"/>
                  </a:cubicBezTo>
                  <a:cubicBezTo>
                    <a:pt x="2846" y="24782"/>
                    <a:pt x="3934" y="27460"/>
                    <a:pt x="5085" y="30118"/>
                  </a:cubicBezTo>
                  <a:cubicBezTo>
                    <a:pt x="5420" y="30871"/>
                    <a:pt x="5754" y="31624"/>
                    <a:pt x="6089" y="32357"/>
                  </a:cubicBezTo>
                  <a:cubicBezTo>
                    <a:pt x="6801" y="33905"/>
                    <a:pt x="7554" y="35453"/>
                    <a:pt x="8328" y="36981"/>
                  </a:cubicBezTo>
                  <a:cubicBezTo>
                    <a:pt x="8412" y="37169"/>
                    <a:pt x="8516" y="37336"/>
                    <a:pt x="8621" y="37525"/>
                  </a:cubicBezTo>
                  <a:cubicBezTo>
                    <a:pt x="8792" y="37849"/>
                    <a:pt x="9130" y="38034"/>
                    <a:pt x="9488" y="38034"/>
                  </a:cubicBezTo>
                  <a:cubicBezTo>
                    <a:pt x="9568" y="38034"/>
                    <a:pt x="9649" y="38025"/>
                    <a:pt x="9730" y="38006"/>
                  </a:cubicBezTo>
                  <a:cubicBezTo>
                    <a:pt x="10295" y="37901"/>
                    <a:pt x="10839" y="37734"/>
                    <a:pt x="11383" y="37504"/>
                  </a:cubicBezTo>
                  <a:cubicBezTo>
                    <a:pt x="12492" y="37064"/>
                    <a:pt x="13580" y="36562"/>
                    <a:pt x="14647" y="36018"/>
                  </a:cubicBezTo>
                  <a:cubicBezTo>
                    <a:pt x="15024" y="35830"/>
                    <a:pt x="15400" y="35642"/>
                    <a:pt x="15756" y="35453"/>
                  </a:cubicBezTo>
                  <a:cubicBezTo>
                    <a:pt x="16049" y="35307"/>
                    <a:pt x="16300" y="35139"/>
                    <a:pt x="16551" y="34951"/>
                  </a:cubicBezTo>
                  <a:cubicBezTo>
                    <a:pt x="16739" y="34805"/>
                    <a:pt x="16928" y="34679"/>
                    <a:pt x="17116" y="34533"/>
                  </a:cubicBezTo>
                  <a:cubicBezTo>
                    <a:pt x="17639" y="34177"/>
                    <a:pt x="17660" y="34093"/>
                    <a:pt x="17409" y="33528"/>
                  </a:cubicBezTo>
                  <a:cubicBezTo>
                    <a:pt x="17011" y="32629"/>
                    <a:pt x="16572" y="31750"/>
                    <a:pt x="16132" y="30871"/>
                  </a:cubicBezTo>
                  <a:cubicBezTo>
                    <a:pt x="15672" y="29929"/>
                    <a:pt x="15212" y="28988"/>
                    <a:pt x="14772" y="28046"/>
                  </a:cubicBezTo>
                  <a:lnTo>
                    <a:pt x="14752" y="28046"/>
                  </a:lnTo>
                  <a:cubicBezTo>
                    <a:pt x="14438" y="27356"/>
                    <a:pt x="14124" y="26665"/>
                    <a:pt x="13810" y="25975"/>
                  </a:cubicBezTo>
                  <a:cubicBezTo>
                    <a:pt x="13433" y="25180"/>
                    <a:pt x="13078" y="24385"/>
                    <a:pt x="12743" y="23569"/>
                  </a:cubicBezTo>
                  <a:cubicBezTo>
                    <a:pt x="12617" y="23297"/>
                    <a:pt x="12492" y="23025"/>
                    <a:pt x="12387" y="22753"/>
                  </a:cubicBezTo>
                  <a:cubicBezTo>
                    <a:pt x="12073" y="21978"/>
                    <a:pt x="11780" y="21204"/>
                    <a:pt x="11529" y="20430"/>
                  </a:cubicBezTo>
                  <a:cubicBezTo>
                    <a:pt x="11132" y="19196"/>
                    <a:pt x="10839" y="17919"/>
                    <a:pt x="10692" y="16622"/>
                  </a:cubicBezTo>
                  <a:cubicBezTo>
                    <a:pt x="10671" y="16517"/>
                    <a:pt x="10671" y="16392"/>
                    <a:pt x="10650" y="16287"/>
                  </a:cubicBezTo>
                  <a:cubicBezTo>
                    <a:pt x="10567" y="15639"/>
                    <a:pt x="10588" y="14969"/>
                    <a:pt x="10713" y="14299"/>
                  </a:cubicBezTo>
                  <a:cubicBezTo>
                    <a:pt x="10734" y="14174"/>
                    <a:pt x="10776" y="14048"/>
                    <a:pt x="10818" y="13923"/>
                  </a:cubicBezTo>
                  <a:cubicBezTo>
                    <a:pt x="11194" y="12793"/>
                    <a:pt x="12262" y="11998"/>
                    <a:pt x="13454" y="11977"/>
                  </a:cubicBezTo>
                  <a:lnTo>
                    <a:pt x="13831" y="11977"/>
                  </a:lnTo>
                  <a:cubicBezTo>
                    <a:pt x="14354" y="11998"/>
                    <a:pt x="14877" y="12082"/>
                    <a:pt x="15379" y="12270"/>
                  </a:cubicBezTo>
                  <a:cubicBezTo>
                    <a:pt x="15798" y="12416"/>
                    <a:pt x="16195" y="12605"/>
                    <a:pt x="16593" y="12835"/>
                  </a:cubicBezTo>
                  <a:cubicBezTo>
                    <a:pt x="16990" y="13065"/>
                    <a:pt x="17388" y="13337"/>
                    <a:pt x="17765" y="13609"/>
                  </a:cubicBezTo>
                  <a:cubicBezTo>
                    <a:pt x="18225" y="13944"/>
                    <a:pt x="18643" y="14299"/>
                    <a:pt x="19041" y="14655"/>
                  </a:cubicBezTo>
                  <a:cubicBezTo>
                    <a:pt x="19145" y="14739"/>
                    <a:pt x="19250" y="14823"/>
                    <a:pt x="19334" y="14906"/>
                  </a:cubicBezTo>
                  <a:cubicBezTo>
                    <a:pt x="20003" y="15513"/>
                    <a:pt x="20631" y="16141"/>
                    <a:pt x="21217" y="16789"/>
                  </a:cubicBezTo>
                  <a:lnTo>
                    <a:pt x="21217" y="16810"/>
                  </a:lnTo>
                  <a:cubicBezTo>
                    <a:pt x="21698" y="17312"/>
                    <a:pt x="22138" y="17815"/>
                    <a:pt x="22556" y="18359"/>
                  </a:cubicBezTo>
                  <a:cubicBezTo>
                    <a:pt x="23560" y="19614"/>
                    <a:pt x="24481" y="20911"/>
                    <a:pt x="25360" y="22250"/>
                  </a:cubicBezTo>
                  <a:cubicBezTo>
                    <a:pt x="27159" y="24971"/>
                    <a:pt x="28917" y="27711"/>
                    <a:pt x="30612" y="30452"/>
                  </a:cubicBezTo>
                  <a:cubicBezTo>
                    <a:pt x="31051" y="31164"/>
                    <a:pt x="31490" y="31854"/>
                    <a:pt x="31930" y="32566"/>
                  </a:cubicBezTo>
                  <a:cubicBezTo>
                    <a:pt x="33227" y="34679"/>
                    <a:pt x="34524" y="36813"/>
                    <a:pt x="35801" y="38968"/>
                  </a:cubicBezTo>
                  <a:cubicBezTo>
                    <a:pt x="36198" y="39638"/>
                    <a:pt x="36596" y="40308"/>
                    <a:pt x="36993" y="40956"/>
                  </a:cubicBezTo>
                  <a:lnTo>
                    <a:pt x="36993" y="40977"/>
                  </a:lnTo>
                  <a:cubicBezTo>
                    <a:pt x="37014" y="40998"/>
                    <a:pt x="37035" y="41040"/>
                    <a:pt x="37035" y="41061"/>
                  </a:cubicBezTo>
                  <a:cubicBezTo>
                    <a:pt x="39211" y="44743"/>
                    <a:pt x="41324" y="48447"/>
                    <a:pt x="43375" y="52171"/>
                  </a:cubicBezTo>
                  <a:cubicBezTo>
                    <a:pt x="43752" y="52841"/>
                    <a:pt x="44128" y="53510"/>
                    <a:pt x="44484" y="54180"/>
                  </a:cubicBezTo>
                  <a:cubicBezTo>
                    <a:pt x="45488" y="55979"/>
                    <a:pt x="46451" y="57779"/>
                    <a:pt x="47434" y="59599"/>
                  </a:cubicBezTo>
                  <a:cubicBezTo>
                    <a:pt x="47769" y="60248"/>
                    <a:pt x="48125" y="60896"/>
                    <a:pt x="48480" y="61545"/>
                  </a:cubicBezTo>
                  <a:cubicBezTo>
                    <a:pt x="48501" y="61587"/>
                    <a:pt x="48522" y="61629"/>
                    <a:pt x="48543" y="61671"/>
                  </a:cubicBezTo>
                  <a:cubicBezTo>
                    <a:pt x="50698" y="65751"/>
                    <a:pt x="52812" y="69873"/>
                    <a:pt x="54925" y="73974"/>
                  </a:cubicBezTo>
                  <a:cubicBezTo>
                    <a:pt x="55280" y="74664"/>
                    <a:pt x="55657" y="75375"/>
                    <a:pt x="56013" y="76066"/>
                  </a:cubicBezTo>
                  <a:cubicBezTo>
                    <a:pt x="56222" y="76505"/>
                    <a:pt x="56473" y="76945"/>
                    <a:pt x="56682" y="77363"/>
                  </a:cubicBezTo>
                  <a:cubicBezTo>
                    <a:pt x="57164" y="78284"/>
                    <a:pt x="57645" y="79205"/>
                    <a:pt x="58126" y="80104"/>
                  </a:cubicBezTo>
                  <a:cubicBezTo>
                    <a:pt x="58503" y="80837"/>
                    <a:pt x="58900" y="81569"/>
                    <a:pt x="59277" y="82301"/>
                  </a:cubicBezTo>
                  <a:cubicBezTo>
                    <a:pt x="60093" y="83850"/>
                    <a:pt x="60909" y="85398"/>
                    <a:pt x="61725" y="86946"/>
                  </a:cubicBezTo>
                  <a:cubicBezTo>
                    <a:pt x="61934" y="87344"/>
                    <a:pt x="62143" y="87762"/>
                    <a:pt x="62353" y="88181"/>
                  </a:cubicBezTo>
                  <a:cubicBezTo>
                    <a:pt x="62670" y="88775"/>
                    <a:pt x="62870" y="89028"/>
                    <a:pt x="63227" y="89028"/>
                  </a:cubicBezTo>
                  <a:cubicBezTo>
                    <a:pt x="63436" y="89028"/>
                    <a:pt x="63698" y="88942"/>
                    <a:pt x="64068" y="88788"/>
                  </a:cubicBezTo>
                  <a:cubicBezTo>
                    <a:pt x="65135" y="88327"/>
                    <a:pt x="66182" y="87846"/>
                    <a:pt x="67207" y="87323"/>
                  </a:cubicBezTo>
                  <a:cubicBezTo>
                    <a:pt x="67479" y="87197"/>
                    <a:pt x="67730" y="87072"/>
                    <a:pt x="67981" y="86946"/>
                  </a:cubicBezTo>
                  <a:cubicBezTo>
                    <a:pt x="68546" y="86674"/>
                    <a:pt x="69090" y="86402"/>
                    <a:pt x="69655" y="86130"/>
                  </a:cubicBezTo>
                  <a:cubicBezTo>
                    <a:pt x="70576" y="85691"/>
                    <a:pt x="71475" y="85231"/>
                    <a:pt x="72396" y="84770"/>
                  </a:cubicBezTo>
                  <a:cubicBezTo>
                    <a:pt x="72459" y="84749"/>
                    <a:pt x="72501" y="84707"/>
                    <a:pt x="72563" y="84687"/>
                  </a:cubicBezTo>
                  <a:cubicBezTo>
                    <a:pt x="72689" y="84624"/>
                    <a:pt x="72814" y="84561"/>
                    <a:pt x="72940" y="84477"/>
                  </a:cubicBezTo>
                  <a:cubicBezTo>
                    <a:pt x="73484" y="84163"/>
                    <a:pt x="73505" y="84122"/>
                    <a:pt x="73296" y="83515"/>
                  </a:cubicBezTo>
                  <a:cubicBezTo>
                    <a:pt x="72898" y="82343"/>
                    <a:pt x="72417" y="81192"/>
                    <a:pt x="71894" y="80062"/>
                  </a:cubicBezTo>
                  <a:cubicBezTo>
                    <a:pt x="70345" y="76736"/>
                    <a:pt x="68734" y="73451"/>
                    <a:pt x="67081" y="70166"/>
                  </a:cubicBezTo>
                  <a:cubicBezTo>
                    <a:pt x="66726" y="69454"/>
                    <a:pt x="66370" y="68743"/>
                    <a:pt x="66014" y="68031"/>
                  </a:cubicBezTo>
                  <a:lnTo>
                    <a:pt x="66014" y="68010"/>
                  </a:lnTo>
                  <a:cubicBezTo>
                    <a:pt x="65010" y="66044"/>
                    <a:pt x="64006" y="64056"/>
                    <a:pt x="63022" y="62089"/>
                  </a:cubicBezTo>
                  <a:lnTo>
                    <a:pt x="63022" y="62068"/>
                  </a:lnTo>
                  <a:cubicBezTo>
                    <a:pt x="62813" y="61691"/>
                    <a:pt x="62625" y="61294"/>
                    <a:pt x="62436" y="60896"/>
                  </a:cubicBezTo>
                  <a:cubicBezTo>
                    <a:pt x="62290" y="60603"/>
                    <a:pt x="62122" y="60310"/>
                    <a:pt x="61976" y="60018"/>
                  </a:cubicBezTo>
                  <a:cubicBezTo>
                    <a:pt x="60218" y="56502"/>
                    <a:pt x="58482" y="52945"/>
                    <a:pt x="56661" y="49451"/>
                  </a:cubicBezTo>
                  <a:cubicBezTo>
                    <a:pt x="56285" y="48740"/>
                    <a:pt x="55908" y="48028"/>
                    <a:pt x="55532" y="47317"/>
                  </a:cubicBezTo>
                  <a:cubicBezTo>
                    <a:pt x="55511" y="47296"/>
                    <a:pt x="55490" y="47254"/>
                    <a:pt x="55490" y="47233"/>
                  </a:cubicBezTo>
                  <a:cubicBezTo>
                    <a:pt x="54234" y="44890"/>
                    <a:pt x="52979" y="42567"/>
                    <a:pt x="51703" y="40245"/>
                  </a:cubicBezTo>
                  <a:cubicBezTo>
                    <a:pt x="51326" y="39575"/>
                    <a:pt x="50949" y="38906"/>
                    <a:pt x="50573" y="38215"/>
                  </a:cubicBezTo>
                  <a:cubicBezTo>
                    <a:pt x="47999" y="33549"/>
                    <a:pt x="45321" y="28925"/>
                    <a:pt x="42433" y="24426"/>
                  </a:cubicBezTo>
                  <a:cubicBezTo>
                    <a:pt x="41952" y="23652"/>
                    <a:pt x="41450" y="22899"/>
                    <a:pt x="40948" y="22146"/>
                  </a:cubicBezTo>
                  <a:cubicBezTo>
                    <a:pt x="40529" y="21518"/>
                    <a:pt x="40132" y="20911"/>
                    <a:pt x="39713" y="20305"/>
                  </a:cubicBezTo>
                  <a:cubicBezTo>
                    <a:pt x="38688" y="18798"/>
                    <a:pt x="37642" y="17333"/>
                    <a:pt x="36575" y="15890"/>
                  </a:cubicBezTo>
                  <a:cubicBezTo>
                    <a:pt x="36073" y="15199"/>
                    <a:pt x="35570" y="14530"/>
                    <a:pt x="35047" y="13860"/>
                  </a:cubicBezTo>
                  <a:cubicBezTo>
                    <a:pt x="33499" y="11851"/>
                    <a:pt x="31867" y="9906"/>
                    <a:pt x="30130" y="8022"/>
                  </a:cubicBezTo>
                  <a:cubicBezTo>
                    <a:pt x="27912" y="5616"/>
                    <a:pt x="25318" y="3587"/>
                    <a:pt x="22472" y="1996"/>
                  </a:cubicBezTo>
                  <a:cubicBezTo>
                    <a:pt x="22263" y="1892"/>
                    <a:pt x="22075" y="1766"/>
                    <a:pt x="21866" y="1683"/>
                  </a:cubicBezTo>
                  <a:cubicBezTo>
                    <a:pt x="21573" y="1515"/>
                    <a:pt x="21259" y="1369"/>
                    <a:pt x="20945" y="1243"/>
                  </a:cubicBezTo>
                  <a:cubicBezTo>
                    <a:pt x="18998" y="424"/>
                    <a:pt x="16908" y="1"/>
                    <a:pt x="1480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4"/>
            <p:cNvSpPr/>
            <p:nvPr/>
          </p:nvSpPr>
          <p:spPr>
            <a:xfrm>
              <a:off x="3334001" y="1437641"/>
              <a:ext cx="534276" cy="268495"/>
            </a:xfrm>
            <a:custGeom>
              <a:avLst/>
              <a:gdLst/>
              <a:ahLst/>
              <a:cxnLst/>
              <a:rect l="l" t="t" r="r" b="b"/>
              <a:pathLst>
                <a:path w="20862" h="10484" extrusionOk="0">
                  <a:moveTo>
                    <a:pt x="1" y="0"/>
                  </a:moveTo>
                  <a:cubicBezTo>
                    <a:pt x="398" y="670"/>
                    <a:pt x="796" y="1340"/>
                    <a:pt x="1193" y="1988"/>
                  </a:cubicBezTo>
                  <a:lnTo>
                    <a:pt x="1193" y="2009"/>
                  </a:lnTo>
                  <a:cubicBezTo>
                    <a:pt x="3599" y="2992"/>
                    <a:pt x="5985" y="4039"/>
                    <a:pt x="8370" y="5064"/>
                  </a:cubicBezTo>
                  <a:cubicBezTo>
                    <a:pt x="12450" y="6780"/>
                    <a:pt x="16467" y="8579"/>
                    <a:pt x="20527" y="10358"/>
                  </a:cubicBezTo>
                  <a:cubicBezTo>
                    <a:pt x="20631" y="10399"/>
                    <a:pt x="20736" y="10462"/>
                    <a:pt x="20861" y="10483"/>
                  </a:cubicBezTo>
                  <a:cubicBezTo>
                    <a:pt x="20485" y="9772"/>
                    <a:pt x="20108" y="9060"/>
                    <a:pt x="19732" y="8349"/>
                  </a:cubicBezTo>
                  <a:cubicBezTo>
                    <a:pt x="19711" y="8328"/>
                    <a:pt x="19690" y="8286"/>
                    <a:pt x="19690" y="8265"/>
                  </a:cubicBezTo>
                  <a:cubicBezTo>
                    <a:pt x="14543" y="5985"/>
                    <a:pt x="9395" y="3725"/>
                    <a:pt x="4185" y="1591"/>
                  </a:cubicBezTo>
                  <a:cubicBezTo>
                    <a:pt x="2804" y="1047"/>
                    <a:pt x="1403" y="52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4"/>
            <p:cNvSpPr/>
            <p:nvPr/>
          </p:nvSpPr>
          <p:spPr>
            <a:xfrm>
              <a:off x="3201111" y="1219547"/>
              <a:ext cx="540166" cy="250799"/>
            </a:xfrm>
            <a:custGeom>
              <a:avLst/>
              <a:gdLst/>
              <a:ahLst/>
              <a:cxnLst/>
              <a:rect l="l" t="t" r="r" b="b"/>
              <a:pathLst>
                <a:path w="21092" h="9793" extrusionOk="0">
                  <a:moveTo>
                    <a:pt x="1" y="0"/>
                  </a:moveTo>
                  <a:cubicBezTo>
                    <a:pt x="440" y="712"/>
                    <a:pt x="879" y="1402"/>
                    <a:pt x="1319" y="2114"/>
                  </a:cubicBezTo>
                  <a:cubicBezTo>
                    <a:pt x="7638" y="4771"/>
                    <a:pt x="14019" y="7303"/>
                    <a:pt x="20527" y="9625"/>
                  </a:cubicBezTo>
                  <a:cubicBezTo>
                    <a:pt x="20715" y="9688"/>
                    <a:pt x="20882" y="9751"/>
                    <a:pt x="21092" y="9793"/>
                  </a:cubicBezTo>
                  <a:cubicBezTo>
                    <a:pt x="20715" y="9123"/>
                    <a:pt x="20338" y="8454"/>
                    <a:pt x="19962" y="7763"/>
                  </a:cubicBezTo>
                  <a:cubicBezTo>
                    <a:pt x="13308" y="5378"/>
                    <a:pt x="6843" y="2658"/>
                    <a:pt x="273" y="105"/>
                  </a:cubicBezTo>
                  <a:cubicBezTo>
                    <a:pt x="189" y="84"/>
                    <a:pt x="105"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4"/>
            <p:cNvSpPr/>
            <p:nvPr/>
          </p:nvSpPr>
          <p:spPr>
            <a:xfrm>
              <a:off x="3631948" y="1966001"/>
              <a:ext cx="503185" cy="270621"/>
            </a:xfrm>
            <a:custGeom>
              <a:avLst/>
              <a:gdLst/>
              <a:ahLst/>
              <a:cxnLst/>
              <a:rect l="l" t="t" r="r" b="b"/>
              <a:pathLst>
                <a:path w="19648" h="10567" extrusionOk="0">
                  <a:moveTo>
                    <a:pt x="0" y="0"/>
                  </a:moveTo>
                  <a:lnTo>
                    <a:pt x="0" y="0"/>
                  </a:lnTo>
                  <a:cubicBezTo>
                    <a:pt x="335" y="628"/>
                    <a:pt x="691" y="1297"/>
                    <a:pt x="1046" y="1946"/>
                  </a:cubicBezTo>
                  <a:cubicBezTo>
                    <a:pt x="1067" y="1988"/>
                    <a:pt x="1088" y="2030"/>
                    <a:pt x="1109" y="2072"/>
                  </a:cubicBezTo>
                  <a:cubicBezTo>
                    <a:pt x="4373" y="3641"/>
                    <a:pt x="7616" y="5273"/>
                    <a:pt x="10964" y="6717"/>
                  </a:cubicBezTo>
                  <a:cubicBezTo>
                    <a:pt x="13747" y="7930"/>
                    <a:pt x="16488" y="9165"/>
                    <a:pt x="19250" y="10378"/>
                  </a:cubicBezTo>
                  <a:cubicBezTo>
                    <a:pt x="19396" y="10462"/>
                    <a:pt x="19522" y="10504"/>
                    <a:pt x="19647" y="10567"/>
                  </a:cubicBezTo>
                  <a:cubicBezTo>
                    <a:pt x="19292" y="9855"/>
                    <a:pt x="18936" y="9144"/>
                    <a:pt x="18580" y="8432"/>
                  </a:cubicBezTo>
                  <a:lnTo>
                    <a:pt x="18580" y="8411"/>
                  </a:lnTo>
                  <a:cubicBezTo>
                    <a:pt x="12345" y="5712"/>
                    <a:pt x="6194" y="2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4"/>
            <p:cNvSpPr/>
            <p:nvPr/>
          </p:nvSpPr>
          <p:spPr>
            <a:xfrm>
              <a:off x="2960505" y="870175"/>
              <a:ext cx="543393" cy="195071"/>
            </a:xfrm>
            <a:custGeom>
              <a:avLst/>
              <a:gdLst/>
              <a:ahLst/>
              <a:cxnLst/>
              <a:rect l="l" t="t" r="r" b="b"/>
              <a:pathLst>
                <a:path w="21218" h="7617" extrusionOk="0">
                  <a:moveTo>
                    <a:pt x="1" y="0"/>
                  </a:moveTo>
                  <a:lnTo>
                    <a:pt x="1" y="0"/>
                  </a:lnTo>
                  <a:cubicBezTo>
                    <a:pt x="482" y="502"/>
                    <a:pt x="922" y="1005"/>
                    <a:pt x="1340" y="1549"/>
                  </a:cubicBezTo>
                  <a:cubicBezTo>
                    <a:pt x="4792" y="2114"/>
                    <a:pt x="8056" y="3076"/>
                    <a:pt x="11341" y="4039"/>
                  </a:cubicBezTo>
                  <a:cubicBezTo>
                    <a:pt x="14710" y="5043"/>
                    <a:pt x="17995" y="6236"/>
                    <a:pt x="21217" y="7616"/>
                  </a:cubicBezTo>
                  <a:cubicBezTo>
                    <a:pt x="20736" y="6842"/>
                    <a:pt x="20234" y="6089"/>
                    <a:pt x="19732" y="5336"/>
                  </a:cubicBezTo>
                  <a:cubicBezTo>
                    <a:pt x="14041" y="3076"/>
                    <a:pt x="8161" y="1256"/>
                    <a:pt x="1926" y="210"/>
                  </a:cubicBezTo>
                  <a:cubicBezTo>
                    <a:pt x="1277" y="105"/>
                    <a:pt x="650"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4"/>
            <p:cNvSpPr/>
            <p:nvPr/>
          </p:nvSpPr>
          <p:spPr>
            <a:xfrm>
              <a:off x="3527971" y="1775770"/>
              <a:ext cx="503211" cy="253488"/>
            </a:xfrm>
            <a:custGeom>
              <a:avLst/>
              <a:gdLst/>
              <a:ahLst/>
              <a:cxnLst/>
              <a:rect l="l" t="t" r="r" b="b"/>
              <a:pathLst>
                <a:path w="19649" h="9898" extrusionOk="0">
                  <a:moveTo>
                    <a:pt x="1" y="0"/>
                  </a:moveTo>
                  <a:cubicBezTo>
                    <a:pt x="378" y="670"/>
                    <a:pt x="754" y="1339"/>
                    <a:pt x="1110" y="2009"/>
                  </a:cubicBezTo>
                  <a:cubicBezTo>
                    <a:pt x="7094" y="4708"/>
                    <a:pt x="13141" y="7303"/>
                    <a:pt x="19251" y="9751"/>
                  </a:cubicBezTo>
                  <a:cubicBezTo>
                    <a:pt x="19397" y="9813"/>
                    <a:pt x="19544" y="9876"/>
                    <a:pt x="19648" y="9897"/>
                  </a:cubicBezTo>
                  <a:cubicBezTo>
                    <a:pt x="19439" y="9520"/>
                    <a:pt x="19251" y="9123"/>
                    <a:pt x="19062" y="8725"/>
                  </a:cubicBezTo>
                  <a:cubicBezTo>
                    <a:pt x="18916" y="8432"/>
                    <a:pt x="18748" y="8139"/>
                    <a:pt x="18602" y="7847"/>
                  </a:cubicBezTo>
                  <a:cubicBezTo>
                    <a:pt x="12367" y="5315"/>
                    <a:pt x="6236" y="2574"/>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4"/>
            <p:cNvSpPr/>
            <p:nvPr/>
          </p:nvSpPr>
          <p:spPr>
            <a:xfrm>
              <a:off x="3823767" y="2334119"/>
              <a:ext cx="475859" cy="276537"/>
            </a:xfrm>
            <a:custGeom>
              <a:avLst/>
              <a:gdLst/>
              <a:ahLst/>
              <a:cxnLst/>
              <a:rect l="l" t="t" r="r" b="b"/>
              <a:pathLst>
                <a:path w="18581" h="10798" extrusionOk="0">
                  <a:moveTo>
                    <a:pt x="1" y="1"/>
                  </a:moveTo>
                  <a:cubicBezTo>
                    <a:pt x="356" y="691"/>
                    <a:pt x="733" y="1402"/>
                    <a:pt x="1089" y="2093"/>
                  </a:cubicBezTo>
                  <a:cubicBezTo>
                    <a:pt x="6654" y="4792"/>
                    <a:pt x="12032" y="7889"/>
                    <a:pt x="17472" y="10797"/>
                  </a:cubicBezTo>
                  <a:cubicBezTo>
                    <a:pt x="17535" y="10776"/>
                    <a:pt x="17577" y="10734"/>
                    <a:pt x="17639" y="10714"/>
                  </a:cubicBezTo>
                  <a:cubicBezTo>
                    <a:pt x="17765" y="10651"/>
                    <a:pt x="17890" y="10588"/>
                    <a:pt x="18016" y="10504"/>
                  </a:cubicBezTo>
                  <a:cubicBezTo>
                    <a:pt x="18560" y="10190"/>
                    <a:pt x="18581" y="10149"/>
                    <a:pt x="18372" y="9542"/>
                  </a:cubicBezTo>
                  <a:cubicBezTo>
                    <a:pt x="14626" y="7512"/>
                    <a:pt x="10881" y="5441"/>
                    <a:pt x="7094" y="3453"/>
                  </a:cubicBezTo>
                  <a:cubicBezTo>
                    <a:pt x="4750" y="2239"/>
                    <a:pt x="2365" y="11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4"/>
            <p:cNvSpPr/>
            <p:nvPr/>
          </p:nvSpPr>
          <p:spPr>
            <a:xfrm>
              <a:off x="2872099" y="762126"/>
              <a:ext cx="481750" cy="84487"/>
            </a:xfrm>
            <a:custGeom>
              <a:avLst/>
              <a:gdLst/>
              <a:ahLst/>
              <a:cxnLst/>
              <a:rect l="l" t="t" r="r" b="b"/>
              <a:pathLst>
                <a:path w="18811" h="3299" extrusionOk="0">
                  <a:moveTo>
                    <a:pt x="7757" y="1"/>
                  </a:moveTo>
                  <a:cubicBezTo>
                    <a:pt x="6049" y="1"/>
                    <a:pt x="4316" y="131"/>
                    <a:pt x="2553" y="411"/>
                  </a:cubicBezTo>
                  <a:cubicBezTo>
                    <a:pt x="2281" y="453"/>
                    <a:pt x="2030" y="516"/>
                    <a:pt x="1779" y="579"/>
                  </a:cubicBezTo>
                  <a:cubicBezTo>
                    <a:pt x="1277" y="683"/>
                    <a:pt x="796" y="788"/>
                    <a:pt x="273" y="913"/>
                  </a:cubicBezTo>
                  <a:cubicBezTo>
                    <a:pt x="189" y="955"/>
                    <a:pt x="105" y="997"/>
                    <a:pt x="1" y="1018"/>
                  </a:cubicBezTo>
                  <a:cubicBezTo>
                    <a:pt x="461" y="1353"/>
                    <a:pt x="879" y="1708"/>
                    <a:pt x="1277" y="2064"/>
                  </a:cubicBezTo>
                  <a:cubicBezTo>
                    <a:pt x="1842" y="1939"/>
                    <a:pt x="2386" y="1834"/>
                    <a:pt x="2951" y="1771"/>
                  </a:cubicBezTo>
                  <a:cubicBezTo>
                    <a:pt x="4452" y="1574"/>
                    <a:pt x="5933" y="1481"/>
                    <a:pt x="7396" y="1481"/>
                  </a:cubicBezTo>
                  <a:cubicBezTo>
                    <a:pt x="11048" y="1481"/>
                    <a:pt x="14585" y="2061"/>
                    <a:pt x="18037" y="3048"/>
                  </a:cubicBezTo>
                  <a:cubicBezTo>
                    <a:pt x="18288" y="3131"/>
                    <a:pt x="18539" y="3215"/>
                    <a:pt x="18811" y="3299"/>
                  </a:cubicBezTo>
                  <a:cubicBezTo>
                    <a:pt x="18309" y="2608"/>
                    <a:pt x="17806" y="1939"/>
                    <a:pt x="17283" y="1269"/>
                  </a:cubicBezTo>
                  <a:cubicBezTo>
                    <a:pt x="14181" y="473"/>
                    <a:pt x="11015" y="1"/>
                    <a:pt x="7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4"/>
            <p:cNvSpPr/>
            <p:nvPr/>
          </p:nvSpPr>
          <p:spPr>
            <a:xfrm>
              <a:off x="2425742" y="634384"/>
              <a:ext cx="308677" cy="387991"/>
            </a:xfrm>
            <a:custGeom>
              <a:avLst/>
              <a:gdLst/>
              <a:ahLst/>
              <a:cxnLst/>
              <a:rect l="l" t="t" r="r" b="b"/>
              <a:pathLst>
                <a:path w="12053" h="15150" extrusionOk="0">
                  <a:moveTo>
                    <a:pt x="879" y="1"/>
                  </a:moveTo>
                  <a:cubicBezTo>
                    <a:pt x="481" y="984"/>
                    <a:pt x="168" y="2010"/>
                    <a:pt x="0" y="3056"/>
                  </a:cubicBezTo>
                  <a:lnTo>
                    <a:pt x="168" y="3537"/>
                  </a:lnTo>
                  <a:cubicBezTo>
                    <a:pt x="1569" y="7199"/>
                    <a:pt x="4185" y="10065"/>
                    <a:pt x="7386" y="12409"/>
                  </a:cubicBezTo>
                  <a:cubicBezTo>
                    <a:pt x="8683" y="13308"/>
                    <a:pt x="10002" y="14124"/>
                    <a:pt x="11383" y="14857"/>
                  </a:cubicBezTo>
                  <a:cubicBezTo>
                    <a:pt x="11550" y="14961"/>
                    <a:pt x="11717" y="15045"/>
                    <a:pt x="11906" y="15108"/>
                  </a:cubicBezTo>
                  <a:cubicBezTo>
                    <a:pt x="11948" y="15129"/>
                    <a:pt x="11989" y="15129"/>
                    <a:pt x="12052" y="15150"/>
                  </a:cubicBezTo>
                  <a:cubicBezTo>
                    <a:pt x="11738" y="14375"/>
                    <a:pt x="11445" y="13601"/>
                    <a:pt x="11194" y="12827"/>
                  </a:cubicBezTo>
                  <a:cubicBezTo>
                    <a:pt x="10378" y="12346"/>
                    <a:pt x="9541" y="11865"/>
                    <a:pt x="8746" y="11342"/>
                  </a:cubicBezTo>
                  <a:cubicBezTo>
                    <a:pt x="6089" y="9563"/>
                    <a:pt x="3871" y="7178"/>
                    <a:pt x="2302" y="4395"/>
                  </a:cubicBezTo>
                  <a:cubicBezTo>
                    <a:pt x="1653" y="3265"/>
                    <a:pt x="1235" y="2010"/>
                    <a:pt x="1025" y="733"/>
                  </a:cubicBezTo>
                  <a:cubicBezTo>
                    <a:pt x="1004" y="482"/>
                    <a:pt x="942" y="252"/>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4"/>
            <p:cNvSpPr/>
            <p:nvPr/>
          </p:nvSpPr>
          <p:spPr>
            <a:xfrm>
              <a:off x="2596126" y="440951"/>
              <a:ext cx="175249" cy="424409"/>
            </a:xfrm>
            <a:custGeom>
              <a:avLst/>
              <a:gdLst/>
              <a:ahLst/>
              <a:cxnLst/>
              <a:rect l="l" t="t" r="r" b="b"/>
              <a:pathLst>
                <a:path w="6843" h="16572" extrusionOk="0">
                  <a:moveTo>
                    <a:pt x="6843" y="0"/>
                  </a:moveTo>
                  <a:cubicBezTo>
                    <a:pt x="5713" y="42"/>
                    <a:pt x="4583" y="210"/>
                    <a:pt x="3495" y="503"/>
                  </a:cubicBezTo>
                  <a:cubicBezTo>
                    <a:pt x="1235" y="3139"/>
                    <a:pt x="1" y="7617"/>
                    <a:pt x="1779" y="12680"/>
                  </a:cubicBezTo>
                  <a:cubicBezTo>
                    <a:pt x="2135" y="13789"/>
                    <a:pt x="2616" y="14835"/>
                    <a:pt x="3160" y="15861"/>
                  </a:cubicBezTo>
                  <a:cubicBezTo>
                    <a:pt x="3202" y="15944"/>
                    <a:pt x="3265" y="16049"/>
                    <a:pt x="3307" y="16133"/>
                  </a:cubicBezTo>
                  <a:cubicBezTo>
                    <a:pt x="3411" y="16300"/>
                    <a:pt x="3537" y="16446"/>
                    <a:pt x="3704" y="16572"/>
                  </a:cubicBezTo>
                  <a:cubicBezTo>
                    <a:pt x="3683" y="16467"/>
                    <a:pt x="3662" y="16342"/>
                    <a:pt x="3662" y="16237"/>
                  </a:cubicBezTo>
                  <a:cubicBezTo>
                    <a:pt x="3579" y="15589"/>
                    <a:pt x="3600" y="14919"/>
                    <a:pt x="3725" y="14249"/>
                  </a:cubicBezTo>
                  <a:cubicBezTo>
                    <a:pt x="3746" y="14124"/>
                    <a:pt x="3788" y="13998"/>
                    <a:pt x="3830" y="13873"/>
                  </a:cubicBezTo>
                  <a:cubicBezTo>
                    <a:pt x="3181" y="12471"/>
                    <a:pt x="2721" y="10985"/>
                    <a:pt x="2512" y="9437"/>
                  </a:cubicBezTo>
                  <a:cubicBezTo>
                    <a:pt x="2051" y="5399"/>
                    <a:pt x="3893" y="1402"/>
                    <a:pt x="6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4"/>
            <p:cNvSpPr/>
            <p:nvPr/>
          </p:nvSpPr>
          <p:spPr>
            <a:xfrm>
              <a:off x="2435372" y="902853"/>
              <a:ext cx="359590" cy="255101"/>
            </a:xfrm>
            <a:custGeom>
              <a:avLst/>
              <a:gdLst/>
              <a:ahLst/>
              <a:cxnLst/>
              <a:rect l="l" t="t" r="r" b="b"/>
              <a:pathLst>
                <a:path w="14041" h="9961" extrusionOk="0">
                  <a:moveTo>
                    <a:pt x="1" y="1"/>
                  </a:moveTo>
                  <a:lnTo>
                    <a:pt x="1" y="1"/>
                  </a:lnTo>
                  <a:cubicBezTo>
                    <a:pt x="22" y="63"/>
                    <a:pt x="22" y="105"/>
                    <a:pt x="43" y="168"/>
                  </a:cubicBezTo>
                  <a:cubicBezTo>
                    <a:pt x="252" y="1005"/>
                    <a:pt x="440" y="1842"/>
                    <a:pt x="691" y="2679"/>
                  </a:cubicBezTo>
                  <a:cubicBezTo>
                    <a:pt x="1110" y="3014"/>
                    <a:pt x="1528" y="3327"/>
                    <a:pt x="1947" y="3620"/>
                  </a:cubicBezTo>
                  <a:cubicBezTo>
                    <a:pt x="5462" y="6110"/>
                    <a:pt x="9354" y="8035"/>
                    <a:pt x="13350" y="9793"/>
                  </a:cubicBezTo>
                  <a:cubicBezTo>
                    <a:pt x="13476" y="9877"/>
                    <a:pt x="13643" y="9918"/>
                    <a:pt x="13789" y="9960"/>
                  </a:cubicBezTo>
                  <a:lnTo>
                    <a:pt x="14041" y="9960"/>
                  </a:lnTo>
                  <a:cubicBezTo>
                    <a:pt x="13727" y="9270"/>
                    <a:pt x="13413" y="8579"/>
                    <a:pt x="13099" y="7889"/>
                  </a:cubicBezTo>
                  <a:cubicBezTo>
                    <a:pt x="10128" y="6571"/>
                    <a:pt x="7261" y="5064"/>
                    <a:pt x="4499" y="3369"/>
                  </a:cubicBezTo>
                  <a:cubicBezTo>
                    <a:pt x="2909" y="2365"/>
                    <a:pt x="1340" y="13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4"/>
            <p:cNvSpPr/>
            <p:nvPr/>
          </p:nvSpPr>
          <p:spPr>
            <a:xfrm>
              <a:off x="3905770" y="2491134"/>
              <a:ext cx="295258" cy="175249"/>
            </a:xfrm>
            <a:custGeom>
              <a:avLst/>
              <a:gdLst/>
              <a:ahLst/>
              <a:cxnLst/>
              <a:rect l="l" t="t" r="r" b="b"/>
              <a:pathLst>
                <a:path w="11529" h="6843" extrusionOk="0">
                  <a:moveTo>
                    <a:pt x="0" y="0"/>
                  </a:moveTo>
                  <a:cubicBezTo>
                    <a:pt x="377" y="733"/>
                    <a:pt x="774" y="1465"/>
                    <a:pt x="1151" y="2197"/>
                  </a:cubicBezTo>
                  <a:cubicBezTo>
                    <a:pt x="4059" y="3746"/>
                    <a:pt x="6968" y="5294"/>
                    <a:pt x="9855" y="6842"/>
                  </a:cubicBezTo>
                  <a:cubicBezTo>
                    <a:pt x="10420" y="6570"/>
                    <a:pt x="10985" y="6298"/>
                    <a:pt x="11529" y="6026"/>
                  </a:cubicBezTo>
                  <a:cubicBezTo>
                    <a:pt x="11424" y="5963"/>
                    <a:pt x="11299" y="5901"/>
                    <a:pt x="11194" y="5838"/>
                  </a:cubicBezTo>
                  <a:cubicBezTo>
                    <a:pt x="7512" y="3913"/>
                    <a:pt x="3808" y="1988"/>
                    <a:pt x="126" y="6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4"/>
            <p:cNvSpPr/>
            <p:nvPr/>
          </p:nvSpPr>
          <p:spPr>
            <a:xfrm>
              <a:off x="2771349" y="471504"/>
              <a:ext cx="221347" cy="282401"/>
            </a:xfrm>
            <a:custGeom>
              <a:avLst/>
              <a:gdLst/>
              <a:ahLst/>
              <a:cxnLst/>
              <a:rect l="l" t="t" r="r" b="b"/>
              <a:pathLst>
                <a:path w="8643" h="11027" extrusionOk="0">
                  <a:moveTo>
                    <a:pt x="7115" y="0"/>
                  </a:moveTo>
                  <a:cubicBezTo>
                    <a:pt x="5420" y="816"/>
                    <a:pt x="4060" y="2176"/>
                    <a:pt x="2888" y="3766"/>
                  </a:cubicBezTo>
                  <a:cubicBezTo>
                    <a:pt x="1528" y="5608"/>
                    <a:pt x="670" y="7805"/>
                    <a:pt x="105" y="10211"/>
                  </a:cubicBezTo>
                  <a:cubicBezTo>
                    <a:pt x="64" y="10378"/>
                    <a:pt x="22" y="10567"/>
                    <a:pt x="1" y="10734"/>
                  </a:cubicBezTo>
                  <a:cubicBezTo>
                    <a:pt x="524" y="10755"/>
                    <a:pt x="1047" y="10839"/>
                    <a:pt x="1549" y="11027"/>
                  </a:cubicBezTo>
                  <a:cubicBezTo>
                    <a:pt x="2512" y="6905"/>
                    <a:pt x="4395" y="3683"/>
                    <a:pt x="7533" y="1674"/>
                  </a:cubicBezTo>
                  <a:cubicBezTo>
                    <a:pt x="7722" y="1548"/>
                    <a:pt x="7952" y="1465"/>
                    <a:pt x="8161" y="1339"/>
                  </a:cubicBezTo>
                  <a:cubicBezTo>
                    <a:pt x="8391" y="1235"/>
                    <a:pt x="8580" y="1025"/>
                    <a:pt x="8642" y="753"/>
                  </a:cubicBezTo>
                  <a:cubicBezTo>
                    <a:pt x="8433" y="649"/>
                    <a:pt x="8245" y="523"/>
                    <a:pt x="8036" y="440"/>
                  </a:cubicBezTo>
                  <a:cubicBezTo>
                    <a:pt x="7743" y="272"/>
                    <a:pt x="7429" y="126"/>
                    <a:pt x="7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4"/>
            <p:cNvSpPr/>
            <p:nvPr/>
          </p:nvSpPr>
          <p:spPr>
            <a:xfrm>
              <a:off x="2547364" y="1210967"/>
              <a:ext cx="293670" cy="151150"/>
            </a:xfrm>
            <a:custGeom>
              <a:avLst/>
              <a:gdLst/>
              <a:ahLst/>
              <a:cxnLst/>
              <a:rect l="l" t="t" r="r" b="b"/>
              <a:pathLst>
                <a:path w="11467" h="5902" extrusionOk="0">
                  <a:moveTo>
                    <a:pt x="1" y="1"/>
                  </a:moveTo>
                  <a:lnTo>
                    <a:pt x="1" y="1"/>
                  </a:lnTo>
                  <a:cubicBezTo>
                    <a:pt x="336" y="754"/>
                    <a:pt x="670" y="1486"/>
                    <a:pt x="1005" y="2240"/>
                  </a:cubicBezTo>
                  <a:cubicBezTo>
                    <a:pt x="3788" y="3620"/>
                    <a:pt x="6634" y="4855"/>
                    <a:pt x="9563" y="5901"/>
                  </a:cubicBezTo>
                  <a:cubicBezTo>
                    <a:pt x="9940" y="5713"/>
                    <a:pt x="10316" y="5525"/>
                    <a:pt x="10672" y="5336"/>
                  </a:cubicBezTo>
                  <a:cubicBezTo>
                    <a:pt x="10965" y="5190"/>
                    <a:pt x="11216" y="5022"/>
                    <a:pt x="11467" y="4834"/>
                  </a:cubicBezTo>
                  <a:cubicBezTo>
                    <a:pt x="11362" y="4792"/>
                    <a:pt x="11237" y="4750"/>
                    <a:pt x="11111" y="4709"/>
                  </a:cubicBezTo>
                  <a:cubicBezTo>
                    <a:pt x="7366" y="3328"/>
                    <a:pt x="3642" y="1884"/>
                    <a:pt x="126" y="63"/>
                  </a:cubicBezTo>
                  <a:cubicBezTo>
                    <a:pt x="85" y="43"/>
                    <a:pt x="43" y="2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54"/>
          <p:cNvGrpSpPr/>
          <p:nvPr/>
        </p:nvGrpSpPr>
        <p:grpSpPr>
          <a:xfrm rot="1647981">
            <a:off x="26400" y="1310771"/>
            <a:ext cx="4260186" cy="4740448"/>
            <a:chOff x="2417163" y="439671"/>
            <a:chExt cx="1882463" cy="2280007"/>
          </a:xfrm>
        </p:grpSpPr>
        <p:sp>
          <p:nvSpPr>
            <p:cNvPr id="741" name="Google Shape;741;p54"/>
            <p:cNvSpPr/>
            <p:nvPr/>
          </p:nvSpPr>
          <p:spPr>
            <a:xfrm>
              <a:off x="2417163" y="439671"/>
              <a:ext cx="1882463" cy="2280007"/>
            </a:xfrm>
            <a:custGeom>
              <a:avLst/>
              <a:gdLst/>
              <a:ahLst/>
              <a:cxnLst/>
              <a:rect l="l" t="t" r="r" b="b"/>
              <a:pathLst>
                <a:path w="73505" h="89028" extrusionOk="0">
                  <a:moveTo>
                    <a:pt x="14800" y="1"/>
                  </a:moveTo>
                  <a:cubicBezTo>
                    <a:pt x="14484" y="1"/>
                    <a:pt x="14168" y="10"/>
                    <a:pt x="13852" y="30"/>
                  </a:cubicBezTo>
                  <a:lnTo>
                    <a:pt x="13831" y="50"/>
                  </a:lnTo>
                  <a:cubicBezTo>
                    <a:pt x="12701" y="92"/>
                    <a:pt x="11571" y="260"/>
                    <a:pt x="10483" y="553"/>
                  </a:cubicBezTo>
                  <a:cubicBezTo>
                    <a:pt x="8412" y="1034"/>
                    <a:pt x="6445" y="1934"/>
                    <a:pt x="4708" y="3189"/>
                  </a:cubicBezTo>
                  <a:cubicBezTo>
                    <a:pt x="3181" y="4340"/>
                    <a:pt x="1967" y="5846"/>
                    <a:pt x="1214" y="7604"/>
                  </a:cubicBezTo>
                  <a:cubicBezTo>
                    <a:pt x="816" y="8587"/>
                    <a:pt x="503" y="9613"/>
                    <a:pt x="335" y="10659"/>
                  </a:cubicBezTo>
                  <a:cubicBezTo>
                    <a:pt x="293" y="10973"/>
                    <a:pt x="231" y="11307"/>
                    <a:pt x="210" y="11642"/>
                  </a:cubicBezTo>
                  <a:cubicBezTo>
                    <a:pt x="0" y="13797"/>
                    <a:pt x="168" y="15994"/>
                    <a:pt x="712" y="18087"/>
                  </a:cubicBezTo>
                  <a:cubicBezTo>
                    <a:pt x="733" y="18149"/>
                    <a:pt x="733" y="18191"/>
                    <a:pt x="754" y="18254"/>
                  </a:cubicBezTo>
                  <a:cubicBezTo>
                    <a:pt x="963" y="19091"/>
                    <a:pt x="1151" y="19928"/>
                    <a:pt x="1402" y="20765"/>
                  </a:cubicBezTo>
                  <a:cubicBezTo>
                    <a:pt x="1528" y="21204"/>
                    <a:pt x="1674" y="21644"/>
                    <a:pt x="1842" y="22083"/>
                  </a:cubicBezTo>
                  <a:cubicBezTo>
                    <a:pt x="2846" y="24782"/>
                    <a:pt x="3934" y="27460"/>
                    <a:pt x="5085" y="30118"/>
                  </a:cubicBezTo>
                  <a:cubicBezTo>
                    <a:pt x="5420" y="30871"/>
                    <a:pt x="5754" y="31624"/>
                    <a:pt x="6089" y="32357"/>
                  </a:cubicBezTo>
                  <a:cubicBezTo>
                    <a:pt x="6801" y="33905"/>
                    <a:pt x="7554" y="35453"/>
                    <a:pt x="8328" y="36981"/>
                  </a:cubicBezTo>
                  <a:cubicBezTo>
                    <a:pt x="8412" y="37169"/>
                    <a:pt x="8516" y="37336"/>
                    <a:pt x="8621" y="37525"/>
                  </a:cubicBezTo>
                  <a:cubicBezTo>
                    <a:pt x="8792" y="37849"/>
                    <a:pt x="9130" y="38034"/>
                    <a:pt x="9488" y="38034"/>
                  </a:cubicBezTo>
                  <a:cubicBezTo>
                    <a:pt x="9568" y="38034"/>
                    <a:pt x="9649" y="38025"/>
                    <a:pt x="9730" y="38006"/>
                  </a:cubicBezTo>
                  <a:cubicBezTo>
                    <a:pt x="10295" y="37901"/>
                    <a:pt x="10839" y="37734"/>
                    <a:pt x="11383" y="37504"/>
                  </a:cubicBezTo>
                  <a:cubicBezTo>
                    <a:pt x="12492" y="37064"/>
                    <a:pt x="13580" y="36562"/>
                    <a:pt x="14647" y="36018"/>
                  </a:cubicBezTo>
                  <a:cubicBezTo>
                    <a:pt x="15024" y="35830"/>
                    <a:pt x="15400" y="35642"/>
                    <a:pt x="15756" y="35453"/>
                  </a:cubicBezTo>
                  <a:cubicBezTo>
                    <a:pt x="16049" y="35307"/>
                    <a:pt x="16300" y="35139"/>
                    <a:pt x="16551" y="34951"/>
                  </a:cubicBezTo>
                  <a:cubicBezTo>
                    <a:pt x="16739" y="34805"/>
                    <a:pt x="16928" y="34679"/>
                    <a:pt x="17116" y="34533"/>
                  </a:cubicBezTo>
                  <a:cubicBezTo>
                    <a:pt x="17639" y="34177"/>
                    <a:pt x="17660" y="34093"/>
                    <a:pt x="17409" y="33528"/>
                  </a:cubicBezTo>
                  <a:cubicBezTo>
                    <a:pt x="17011" y="32629"/>
                    <a:pt x="16572" y="31750"/>
                    <a:pt x="16132" y="30871"/>
                  </a:cubicBezTo>
                  <a:cubicBezTo>
                    <a:pt x="15672" y="29929"/>
                    <a:pt x="15212" y="28988"/>
                    <a:pt x="14772" y="28046"/>
                  </a:cubicBezTo>
                  <a:lnTo>
                    <a:pt x="14752" y="28046"/>
                  </a:lnTo>
                  <a:cubicBezTo>
                    <a:pt x="14438" y="27356"/>
                    <a:pt x="14124" y="26665"/>
                    <a:pt x="13810" y="25975"/>
                  </a:cubicBezTo>
                  <a:cubicBezTo>
                    <a:pt x="13433" y="25180"/>
                    <a:pt x="13078" y="24385"/>
                    <a:pt x="12743" y="23569"/>
                  </a:cubicBezTo>
                  <a:cubicBezTo>
                    <a:pt x="12617" y="23297"/>
                    <a:pt x="12492" y="23025"/>
                    <a:pt x="12387" y="22753"/>
                  </a:cubicBezTo>
                  <a:cubicBezTo>
                    <a:pt x="12073" y="21978"/>
                    <a:pt x="11780" y="21204"/>
                    <a:pt x="11529" y="20430"/>
                  </a:cubicBezTo>
                  <a:cubicBezTo>
                    <a:pt x="11132" y="19196"/>
                    <a:pt x="10839" y="17919"/>
                    <a:pt x="10692" y="16622"/>
                  </a:cubicBezTo>
                  <a:cubicBezTo>
                    <a:pt x="10671" y="16517"/>
                    <a:pt x="10671" y="16392"/>
                    <a:pt x="10650" y="16287"/>
                  </a:cubicBezTo>
                  <a:cubicBezTo>
                    <a:pt x="10567" y="15639"/>
                    <a:pt x="10588" y="14969"/>
                    <a:pt x="10713" y="14299"/>
                  </a:cubicBezTo>
                  <a:cubicBezTo>
                    <a:pt x="10734" y="14174"/>
                    <a:pt x="10776" y="14048"/>
                    <a:pt x="10818" y="13923"/>
                  </a:cubicBezTo>
                  <a:cubicBezTo>
                    <a:pt x="11194" y="12793"/>
                    <a:pt x="12262" y="11998"/>
                    <a:pt x="13454" y="11977"/>
                  </a:cubicBezTo>
                  <a:lnTo>
                    <a:pt x="13831" y="11977"/>
                  </a:lnTo>
                  <a:cubicBezTo>
                    <a:pt x="14354" y="11998"/>
                    <a:pt x="14877" y="12082"/>
                    <a:pt x="15379" y="12270"/>
                  </a:cubicBezTo>
                  <a:cubicBezTo>
                    <a:pt x="15798" y="12416"/>
                    <a:pt x="16195" y="12605"/>
                    <a:pt x="16593" y="12835"/>
                  </a:cubicBezTo>
                  <a:cubicBezTo>
                    <a:pt x="16990" y="13065"/>
                    <a:pt x="17388" y="13337"/>
                    <a:pt x="17765" y="13609"/>
                  </a:cubicBezTo>
                  <a:cubicBezTo>
                    <a:pt x="18225" y="13944"/>
                    <a:pt x="18643" y="14299"/>
                    <a:pt x="19041" y="14655"/>
                  </a:cubicBezTo>
                  <a:cubicBezTo>
                    <a:pt x="19145" y="14739"/>
                    <a:pt x="19250" y="14823"/>
                    <a:pt x="19334" y="14906"/>
                  </a:cubicBezTo>
                  <a:cubicBezTo>
                    <a:pt x="20003" y="15513"/>
                    <a:pt x="20631" y="16141"/>
                    <a:pt x="21217" y="16789"/>
                  </a:cubicBezTo>
                  <a:lnTo>
                    <a:pt x="21217" y="16810"/>
                  </a:lnTo>
                  <a:cubicBezTo>
                    <a:pt x="21698" y="17312"/>
                    <a:pt x="22138" y="17815"/>
                    <a:pt x="22556" y="18359"/>
                  </a:cubicBezTo>
                  <a:cubicBezTo>
                    <a:pt x="23560" y="19614"/>
                    <a:pt x="24481" y="20911"/>
                    <a:pt x="25360" y="22250"/>
                  </a:cubicBezTo>
                  <a:cubicBezTo>
                    <a:pt x="27159" y="24971"/>
                    <a:pt x="28917" y="27711"/>
                    <a:pt x="30612" y="30452"/>
                  </a:cubicBezTo>
                  <a:cubicBezTo>
                    <a:pt x="31051" y="31164"/>
                    <a:pt x="31490" y="31854"/>
                    <a:pt x="31930" y="32566"/>
                  </a:cubicBezTo>
                  <a:cubicBezTo>
                    <a:pt x="33227" y="34679"/>
                    <a:pt x="34524" y="36813"/>
                    <a:pt x="35801" y="38968"/>
                  </a:cubicBezTo>
                  <a:cubicBezTo>
                    <a:pt x="36198" y="39638"/>
                    <a:pt x="36596" y="40308"/>
                    <a:pt x="36993" y="40956"/>
                  </a:cubicBezTo>
                  <a:lnTo>
                    <a:pt x="36993" y="40977"/>
                  </a:lnTo>
                  <a:cubicBezTo>
                    <a:pt x="37014" y="40998"/>
                    <a:pt x="37035" y="41040"/>
                    <a:pt x="37035" y="41061"/>
                  </a:cubicBezTo>
                  <a:cubicBezTo>
                    <a:pt x="39211" y="44743"/>
                    <a:pt x="41324" y="48447"/>
                    <a:pt x="43375" y="52171"/>
                  </a:cubicBezTo>
                  <a:cubicBezTo>
                    <a:pt x="43752" y="52841"/>
                    <a:pt x="44128" y="53510"/>
                    <a:pt x="44484" y="54180"/>
                  </a:cubicBezTo>
                  <a:cubicBezTo>
                    <a:pt x="45488" y="55979"/>
                    <a:pt x="46451" y="57779"/>
                    <a:pt x="47434" y="59599"/>
                  </a:cubicBezTo>
                  <a:cubicBezTo>
                    <a:pt x="47769" y="60248"/>
                    <a:pt x="48125" y="60896"/>
                    <a:pt x="48480" y="61545"/>
                  </a:cubicBezTo>
                  <a:cubicBezTo>
                    <a:pt x="48501" y="61587"/>
                    <a:pt x="48522" y="61629"/>
                    <a:pt x="48543" y="61671"/>
                  </a:cubicBezTo>
                  <a:cubicBezTo>
                    <a:pt x="50698" y="65751"/>
                    <a:pt x="52812" y="69873"/>
                    <a:pt x="54925" y="73974"/>
                  </a:cubicBezTo>
                  <a:cubicBezTo>
                    <a:pt x="55280" y="74664"/>
                    <a:pt x="55657" y="75375"/>
                    <a:pt x="56013" y="76066"/>
                  </a:cubicBezTo>
                  <a:cubicBezTo>
                    <a:pt x="56222" y="76505"/>
                    <a:pt x="56473" y="76945"/>
                    <a:pt x="56682" y="77363"/>
                  </a:cubicBezTo>
                  <a:cubicBezTo>
                    <a:pt x="57164" y="78284"/>
                    <a:pt x="57645" y="79205"/>
                    <a:pt x="58126" y="80104"/>
                  </a:cubicBezTo>
                  <a:cubicBezTo>
                    <a:pt x="58503" y="80837"/>
                    <a:pt x="58900" y="81569"/>
                    <a:pt x="59277" y="82301"/>
                  </a:cubicBezTo>
                  <a:cubicBezTo>
                    <a:pt x="60093" y="83850"/>
                    <a:pt x="60909" y="85398"/>
                    <a:pt x="61725" y="86946"/>
                  </a:cubicBezTo>
                  <a:cubicBezTo>
                    <a:pt x="61934" y="87344"/>
                    <a:pt x="62143" y="87762"/>
                    <a:pt x="62353" y="88181"/>
                  </a:cubicBezTo>
                  <a:cubicBezTo>
                    <a:pt x="62670" y="88775"/>
                    <a:pt x="62870" y="89028"/>
                    <a:pt x="63227" y="89028"/>
                  </a:cubicBezTo>
                  <a:cubicBezTo>
                    <a:pt x="63436" y="89028"/>
                    <a:pt x="63698" y="88942"/>
                    <a:pt x="64068" y="88788"/>
                  </a:cubicBezTo>
                  <a:cubicBezTo>
                    <a:pt x="65135" y="88327"/>
                    <a:pt x="66182" y="87846"/>
                    <a:pt x="67207" y="87323"/>
                  </a:cubicBezTo>
                  <a:cubicBezTo>
                    <a:pt x="67479" y="87197"/>
                    <a:pt x="67730" y="87072"/>
                    <a:pt x="67981" y="86946"/>
                  </a:cubicBezTo>
                  <a:cubicBezTo>
                    <a:pt x="68546" y="86674"/>
                    <a:pt x="69090" y="86402"/>
                    <a:pt x="69655" y="86130"/>
                  </a:cubicBezTo>
                  <a:cubicBezTo>
                    <a:pt x="70576" y="85691"/>
                    <a:pt x="71475" y="85231"/>
                    <a:pt x="72396" y="84770"/>
                  </a:cubicBezTo>
                  <a:cubicBezTo>
                    <a:pt x="72459" y="84749"/>
                    <a:pt x="72501" y="84707"/>
                    <a:pt x="72563" y="84687"/>
                  </a:cubicBezTo>
                  <a:cubicBezTo>
                    <a:pt x="72689" y="84624"/>
                    <a:pt x="72814" y="84561"/>
                    <a:pt x="72940" y="84477"/>
                  </a:cubicBezTo>
                  <a:cubicBezTo>
                    <a:pt x="73484" y="84163"/>
                    <a:pt x="73505" y="84122"/>
                    <a:pt x="73296" y="83515"/>
                  </a:cubicBezTo>
                  <a:cubicBezTo>
                    <a:pt x="72898" y="82343"/>
                    <a:pt x="72417" y="81192"/>
                    <a:pt x="71894" y="80062"/>
                  </a:cubicBezTo>
                  <a:cubicBezTo>
                    <a:pt x="70345" y="76736"/>
                    <a:pt x="68734" y="73451"/>
                    <a:pt x="67081" y="70166"/>
                  </a:cubicBezTo>
                  <a:cubicBezTo>
                    <a:pt x="66726" y="69454"/>
                    <a:pt x="66370" y="68743"/>
                    <a:pt x="66014" y="68031"/>
                  </a:cubicBezTo>
                  <a:lnTo>
                    <a:pt x="66014" y="68010"/>
                  </a:lnTo>
                  <a:cubicBezTo>
                    <a:pt x="65010" y="66044"/>
                    <a:pt x="64006" y="64056"/>
                    <a:pt x="63022" y="62089"/>
                  </a:cubicBezTo>
                  <a:lnTo>
                    <a:pt x="63022" y="62068"/>
                  </a:lnTo>
                  <a:cubicBezTo>
                    <a:pt x="62813" y="61691"/>
                    <a:pt x="62625" y="61294"/>
                    <a:pt x="62436" y="60896"/>
                  </a:cubicBezTo>
                  <a:cubicBezTo>
                    <a:pt x="62290" y="60603"/>
                    <a:pt x="62122" y="60310"/>
                    <a:pt x="61976" y="60018"/>
                  </a:cubicBezTo>
                  <a:cubicBezTo>
                    <a:pt x="60218" y="56502"/>
                    <a:pt x="58482" y="52945"/>
                    <a:pt x="56661" y="49451"/>
                  </a:cubicBezTo>
                  <a:cubicBezTo>
                    <a:pt x="56285" y="48740"/>
                    <a:pt x="55908" y="48028"/>
                    <a:pt x="55532" y="47317"/>
                  </a:cubicBezTo>
                  <a:cubicBezTo>
                    <a:pt x="55511" y="47296"/>
                    <a:pt x="55490" y="47254"/>
                    <a:pt x="55490" y="47233"/>
                  </a:cubicBezTo>
                  <a:cubicBezTo>
                    <a:pt x="54234" y="44890"/>
                    <a:pt x="52979" y="42567"/>
                    <a:pt x="51703" y="40245"/>
                  </a:cubicBezTo>
                  <a:cubicBezTo>
                    <a:pt x="51326" y="39575"/>
                    <a:pt x="50949" y="38906"/>
                    <a:pt x="50573" y="38215"/>
                  </a:cubicBezTo>
                  <a:cubicBezTo>
                    <a:pt x="47999" y="33549"/>
                    <a:pt x="45321" y="28925"/>
                    <a:pt x="42433" y="24426"/>
                  </a:cubicBezTo>
                  <a:cubicBezTo>
                    <a:pt x="41952" y="23652"/>
                    <a:pt x="41450" y="22899"/>
                    <a:pt x="40948" y="22146"/>
                  </a:cubicBezTo>
                  <a:cubicBezTo>
                    <a:pt x="40529" y="21518"/>
                    <a:pt x="40132" y="20911"/>
                    <a:pt x="39713" y="20305"/>
                  </a:cubicBezTo>
                  <a:cubicBezTo>
                    <a:pt x="38688" y="18798"/>
                    <a:pt x="37642" y="17333"/>
                    <a:pt x="36575" y="15890"/>
                  </a:cubicBezTo>
                  <a:cubicBezTo>
                    <a:pt x="36073" y="15199"/>
                    <a:pt x="35570" y="14530"/>
                    <a:pt x="35047" y="13860"/>
                  </a:cubicBezTo>
                  <a:cubicBezTo>
                    <a:pt x="33499" y="11851"/>
                    <a:pt x="31867" y="9906"/>
                    <a:pt x="30130" y="8022"/>
                  </a:cubicBezTo>
                  <a:cubicBezTo>
                    <a:pt x="27912" y="5616"/>
                    <a:pt x="25318" y="3587"/>
                    <a:pt x="22472" y="1996"/>
                  </a:cubicBezTo>
                  <a:cubicBezTo>
                    <a:pt x="22263" y="1892"/>
                    <a:pt x="22075" y="1766"/>
                    <a:pt x="21866" y="1683"/>
                  </a:cubicBezTo>
                  <a:cubicBezTo>
                    <a:pt x="21573" y="1515"/>
                    <a:pt x="21259" y="1369"/>
                    <a:pt x="20945" y="1243"/>
                  </a:cubicBezTo>
                  <a:cubicBezTo>
                    <a:pt x="18998" y="424"/>
                    <a:pt x="16908" y="1"/>
                    <a:pt x="1480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4"/>
            <p:cNvSpPr/>
            <p:nvPr/>
          </p:nvSpPr>
          <p:spPr>
            <a:xfrm>
              <a:off x="3334001" y="1437641"/>
              <a:ext cx="534276" cy="268495"/>
            </a:xfrm>
            <a:custGeom>
              <a:avLst/>
              <a:gdLst/>
              <a:ahLst/>
              <a:cxnLst/>
              <a:rect l="l" t="t" r="r" b="b"/>
              <a:pathLst>
                <a:path w="20862" h="10484" extrusionOk="0">
                  <a:moveTo>
                    <a:pt x="1" y="0"/>
                  </a:moveTo>
                  <a:cubicBezTo>
                    <a:pt x="398" y="670"/>
                    <a:pt x="796" y="1340"/>
                    <a:pt x="1193" y="1988"/>
                  </a:cubicBezTo>
                  <a:lnTo>
                    <a:pt x="1193" y="2009"/>
                  </a:lnTo>
                  <a:cubicBezTo>
                    <a:pt x="3599" y="2992"/>
                    <a:pt x="5985" y="4039"/>
                    <a:pt x="8370" y="5064"/>
                  </a:cubicBezTo>
                  <a:cubicBezTo>
                    <a:pt x="12450" y="6780"/>
                    <a:pt x="16467" y="8579"/>
                    <a:pt x="20527" y="10358"/>
                  </a:cubicBezTo>
                  <a:cubicBezTo>
                    <a:pt x="20631" y="10399"/>
                    <a:pt x="20736" y="10462"/>
                    <a:pt x="20861" y="10483"/>
                  </a:cubicBezTo>
                  <a:cubicBezTo>
                    <a:pt x="20485" y="9772"/>
                    <a:pt x="20108" y="9060"/>
                    <a:pt x="19732" y="8349"/>
                  </a:cubicBezTo>
                  <a:cubicBezTo>
                    <a:pt x="19711" y="8328"/>
                    <a:pt x="19690" y="8286"/>
                    <a:pt x="19690" y="8265"/>
                  </a:cubicBezTo>
                  <a:cubicBezTo>
                    <a:pt x="14543" y="5985"/>
                    <a:pt x="9395" y="3725"/>
                    <a:pt x="4185" y="1591"/>
                  </a:cubicBezTo>
                  <a:cubicBezTo>
                    <a:pt x="2804" y="1047"/>
                    <a:pt x="1403" y="52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4"/>
            <p:cNvSpPr/>
            <p:nvPr/>
          </p:nvSpPr>
          <p:spPr>
            <a:xfrm>
              <a:off x="3201111" y="1219547"/>
              <a:ext cx="540166" cy="250799"/>
            </a:xfrm>
            <a:custGeom>
              <a:avLst/>
              <a:gdLst/>
              <a:ahLst/>
              <a:cxnLst/>
              <a:rect l="l" t="t" r="r" b="b"/>
              <a:pathLst>
                <a:path w="21092" h="9793" extrusionOk="0">
                  <a:moveTo>
                    <a:pt x="1" y="0"/>
                  </a:moveTo>
                  <a:cubicBezTo>
                    <a:pt x="440" y="712"/>
                    <a:pt x="879" y="1402"/>
                    <a:pt x="1319" y="2114"/>
                  </a:cubicBezTo>
                  <a:cubicBezTo>
                    <a:pt x="7638" y="4771"/>
                    <a:pt x="14019" y="7303"/>
                    <a:pt x="20527" y="9625"/>
                  </a:cubicBezTo>
                  <a:cubicBezTo>
                    <a:pt x="20715" y="9688"/>
                    <a:pt x="20882" y="9751"/>
                    <a:pt x="21092" y="9793"/>
                  </a:cubicBezTo>
                  <a:cubicBezTo>
                    <a:pt x="20715" y="9123"/>
                    <a:pt x="20338" y="8454"/>
                    <a:pt x="19962" y="7763"/>
                  </a:cubicBezTo>
                  <a:cubicBezTo>
                    <a:pt x="13308" y="5378"/>
                    <a:pt x="6843" y="2658"/>
                    <a:pt x="273" y="105"/>
                  </a:cubicBezTo>
                  <a:cubicBezTo>
                    <a:pt x="189" y="84"/>
                    <a:pt x="105"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4"/>
            <p:cNvSpPr/>
            <p:nvPr/>
          </p:nvSpPr>
          <p:spPr>
            <a:xfrm>
              <a:off x="3631948" y="1966001"/>
              <a:ext cx="503185" cy="270621"/>
            </a:xfrm>
            <a:custGeom>
              <a:avLst/>
              <a:gdLst/>
              <a:ahLst/>
              <a:cxnLst/>
              <a:rect l="l" t="t" r="r" b="b"/>
              <a:pathLst>
                <a:path w="19648" h="10567" extrusionOk="0">
                  <a:moveTo>
                    <a:pt x="0" y="0"/>
                  </a:moveTo>
                  <a:lnTo>
                    <a:pt x="0" y="0"/>
                  </a:lnTo>
                  <a:cubicBezTo>
                    <a:pt x="335" y="628"/>
                    <a:pt x="691" y="1297"/>
                    <a:pt x="1046" y="1946"/>
                  </a:cubicBezTo>
                  <a:cubicBezTo>
                    <a:pt x="1067" y="1988"/>
                    <a:pt x="1088" y="2030"/>
                    <a:pt x="1109" y="2072"/>
                  </a:cubicBezTo>
                  <a:cubicBezTo>
                    <a:pt x="4373" y="3641"/>
                    <a:pt x="7616" y="5273"/>
                    <a:pt x="10964" y="6717"/>
                  </a:cubicBezTo>
                  <a:cubicBezTo>
                    <a:pt x="13747" y="7930"/>
                    <a:pt x="16488" y="9165"/>
                    <a:pt x="19250" y="10378"/>
                  </a:cubicBezTo>
                  <a:cubicBezTo>
                    <a:pt x="19396" y="10462"/>
                    <a:pt x="19522" y="10504"/>
                    <a:pt x="19647" y="10567"/>
                  </a:cubicBezTo>
                  <a:cubicBezTo>
                    <a:pt x="19292" y="9855"/>
                    <a:pt x="18936" y="9144"/>
                    <a:pt x="18580" y="8432"/>
                  </a:cubicBezTo>
                  <a:lnTo>
                    <a:pt x="18580" y="8411"/>
                  </a:lnTo>
                  <a:cubicBezTo>
                    <a:pt x="12345" y="5712"/>
                    <a:pt x="6194" y="2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4"/>
            <p:cNvSpPr/>
            <p:nvPr/>
          </p:nvSpPr>
          <p:spPr>
            <a:xfrm>
              <a:off x="2960505" y="870175"/>
              <a:ext cx="543393" cy="195071"/>
            </a:xfrm>
            <a:custGeom>
              <a:avLst/>
              <a:gdLst/>
              <a:ahLst/>
              <a:cxnLst/>
              <a:rect l="l" t="t" r="r" b="b"/>
              <a:pathLst>
                <a:path w="21218" h="7617" extrusionOk="0">
                  <a:moveTo>
                    <a:pt x="1" y="0"/>
                  </a:moveTo>
                  <a:lnTo>
                    <a:pt x="1" y="0"/>
                  </a:lnTo>
                  <a:cubicBezTo>
                    <a:pt x="482" y="502"/>
                    <a:pt x="922" y="1005"/>
                    <a:pt x="1340" y="1549"/>
                  </a:cubicBezTo>
                  <a:cubicBezTo>
                    <a:pt x="4792" y="2114"/>
                    <a:pt x="8056" y="3076"/>
                    <a:pt x="11341" y="4039"/>
                  </a:cubicBezTo>
                  <a:cubicBezTo>
                    <a:pt x="14710" y="5043"/>
                    <a:pt x="17995" y="6236"/>
                    <a:pt x="21217" y="7616"/>
                  </a:cubicBezTo>
                  <a:cubicBezTo>
                    <a:pt x="20736" y="6842"/>
                    <a:pt x="20234" y="6089"/>
                    <a:pt x="19732" y="5336"/>
                  </a:cubicBezTo>
                  <a:cubicBezTo>
                    <a:pt x="14041" y="3076"/>
                    <a:pt x="8161" y="1256"/>
                    <a:pt x="1926" y="210"/>
                  </a:cubicBezTo>
                  <a:cubicBezTo>
                    <a:pt x="1277" y="105"/>
                    <a:pt x="650"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4"/>
            <p:cNvSpPr/>
            <p:nvPr/>
          </p:nvSpPr>
          <p:spPr>
            <a:xfrm>
              <a:off x="3527971" y="1775770"/>
              <a:ext cx="503211" cy="253488"/>
            </a:xfrm>
            <a:custGeom>
              <a:avLst/>
              <a:gdLst/>
              <a:ahLst/>
              <a:cxnLst/>
              <a:rect l="l" t="t" r="r" b="b"/>
              <a:pathLst>
                <a:path w="19649" h="9898" extrusionOk="0">
                  <a:moveTo>
                    <a:pt x="1" y="0"/>
                  </a:moveTo>
                  <a:cubicBezTo>
                    <a:pt x="378" y="670"/>
                    <a:pt x="754" y="1339"/>
                    <a:pt x="1110" y="2009"/>
                  </a:cubicBezTo>
                  <a:cubicBezTo>
                    <a:pt x="7094" y="4708"/>
                    <a:pt x="13141" y="7303"/>
                    <a:pt x="19251" y="9751"/>
                  </a:cubicBezTo>
                  <a:cubicBezTo>
                    <a:pt x="19397" y="9813"/>
                    <a:pt x="19544" y="9876"/>
                    <a:pt x="19648" y="9897"/>
                  </a:cubicBezTo>
                  <a:cubicBezTo>
                    <a:pt x="19439" y="9520"/>
                    <a:pt x="19251" y="9123"/>
                    <a:pt x="19062" y="8725"/>
                  </a:cubicBezTo>
                  <a:cubicBezTo>
                    <a:pt x="18916" y="8432"/>
                    <a:pt x="18748" y="8139"/>
                    <a:pt x="18602" y="7847"/>
                  </a:cubicBezTo>
                  <a:cubicBezTo>
                    <a:pt x="12367" y="5315"/>
                    <a:pt x="6236" y="2574"/>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4"/>
            <p:cNvSpPr/>
            <p:nvPr/>
          </p:nvSpPr>
          <p:spPr>
            <a:xfrm>
              <a:off x="3823767" y="2334119"/>
              <a:ext cx="475859" cy="276537"/>
            </a:xfrm>
            <a:custGeom>
              <a:avLst/>
              <a:gdLst/>
              <a:ahLst/>
              <a:cxnLst/>
              <a:rect l="l" t="t" r="r" b="b"/>
              <a:pathLst>
                <a:path w="18581" h="10798" extrusionOk="0">
                  <a:moveTo>
                    <a:pt x="1" y="1"/>
                  </a:moveTo>
                  <a:cubicBezTo>
                    <a:pt x="356" y="691"/>
                    <a:pt x="733" y="1402"/>
                    <a:pt x="1089" y="2093"/>
                  </a:cubicBezTo>
                  <a:cubicBezTo>
                    <a:pt x="6654" y="4792"/>
                    <a:pt x="12032" y="7889"/>
                    <a:pt x="17472" y="10797"/>
                  </a:cubicBezTo>
                  <a:cubicBezTo>
                    <a:pt x="17535" y="10776"/>
                    <a:pt x="17577" y="10734"/>
                    <a:pt x="17639" y="10714"/>
                  </a:cubicBezTo>
                  <a:cubicBezTo>
                    <a:pt x="17765" y="10651"/>
                    <a:pt x="17890" y="10588"/>
                    <a:pt x="18016" y="10504"/>
                  </a:cubicBezTo>
                  <a:cubicBezTo>
                    <a:pt x="18560" y="10190"/>
                    <a:pt x="18581" y="10149"/>
                    <a:pt x="18372" y="9542"/>
                  </a:cubicBezTo>
                  <a:cubicBezTo>
                    <a:pt x="14626" y="7512"/>
                    <a:pt x="10881" y="5441"/>
                    <a:pt x="7094" y="3453"/>
                  </a:cubicBezTo>
                  <a:cubicBezTo>
                    <a:pt x="4750" y="2239"/>
                    <a:pt x="2365" y="11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4"/>
            <p:cNvSpPr/>
            <p:nvPr/>
          </p:nvSpPr>
          <p:spPr>
            <a:xfrm>
              <a:off x="2872099" y="762126"/>
              <a:ext cx="481750" cy="84487"/>
            </a:xfrm>
            <a:custGeom>
              <a:avLst/>
              <a:gdLst/>
              <a:ahLst/>
              <a:cxnLst/>
              <a:rect l="l" t="t" r="r" b="b"/>
              <a:pathLst>
                <a:path w="18811" h="3299" extrusionOk="0">
                  <a:moveTo>
                    <a:pt x="7757" y="1"/>
                  </a:moveTo>
                  <a:cubicBezTo>
                    <a:pt x="6049" y="1"/>
                    <a:pt x="4316" y="131"/>
                    <a:pt x="2553" y="411"/>
                  </a:cubicBezTo>
                  <a:cubicBezTo>
                    <a:pt x="2281" y="453"/>
                    <a:pt x="2030" y="516"/>
                    <a:pt x="1779" y="579"/>
                  </a:cubicBezTo>
                  <a:cubicBezTo>
                    <a:pt x="1277" y="683"/>
                    <a:pt x="796" y="788"/>
                    <a:pt x="273" y="913"/>
                  </a:cubicBezTo>
                  <a:cubicBezTo>
                    <a:pt x="189" y="955"/>
                    <a:pt x="105" y="997"/>
                    <a:pt x="1" y="1018"/>
                  </a:cubicBezTo>
                  <a:cubicBezTo>
                    <a:pt x="461" y="1353"/>
                    <a:pt x="879" y="1708"/>
                    <a:pt x="1277" y="2064"/>
                  </a:cubicBezTo>
                  <a:cubicBezTo>
                    <a:pt x="1842" y="1939"/>
                    <a:pt x="2386" y="1834"/>
                    <a:pt x="2951" y="1771"/>
                  </a:cubicBezTo>
                  <a:cubicBezTo>
                    <a:pt x="4452" y="1574"/>
                    <a:pt x="5933" y="1481"/>
                    <a:pt x="7396" y="1481"/>
                  </a:cubicBezTo>
                  <a:cubicBezTo>
                    <a:pt x="11048" y="1481"/>
                    <a:pt x="14585" y="2061"/>
                    <a:pt x="18037" y="3048"/>
                  </a:cubicBezTo>
                  <a:cubicBezTo>
                    <a:pt x="18288" y="3131"/>
                    <a:pt x="18539" y="3215"/>
                    <a:pt x="18811" y="3299"/>
                  </a:cubicBezTo>
                  <a:cubicBezTo>
                    <a:pt x="18309" y="2608"/>
                    <a:pt x="17806" y="1939"/>
                    <a:pt x="17283" y="1269"/>
                  </a:cubicBezTo>
                  <a:cubicBezTo>
                    <a:pt x="14181" y="473"/>
                    <a:pt x="11015" y="1"/>
                    <a:pt x="7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4"/>
            <p:cNvSpPr/>
            <p:nvPr/>
          </p:nvSpPr>
          <p:spPr>
            <a:xfrm>
              <a:off x="2425742" y="634384"/>
              <a:ext cx="308677" cy="387991"/>
            </a:xfrm>
            <a:custGeom>
              <a:avLst/>
              <a:gdLst/>
              <a:ahLst/>
              <a:cxnLst/>
              <a:rect l="l" t="t" r="r" b="b"/>
              <a:pathLst>
                <a:path w="12053" h="15150" extrusionOk="0">
                  <a:moveTo>
                    <a:pt x="879" y="1"/>
                  </a:moveTo>
                  <a:cubicBezTo>
                    <a:pt x="481" y="984"/>
                    <a:pt x="168" y="2010"/>
                    <a:pt x="0" y="3056"/>
                  </a:cubicBezTo>
                  <a:lnTo>
                    <a:pt x="168" y="3537"/>
                  </a:lnTo>
                  <a:cubicBezTo>
                    <a:pt x="1569" y="7199"/>
                    <a:pt x="4185" y="10065"/>
                    <a:pt x="7386" y="12409"/>
                  </a:cubicBezTo>
                  <a:cubicBezTo>
                    <a:pt x="8683" y="13308"/>
                    <a:pt x="10002" y="14124"/>
                    <a:pt x="11383" y="14857"/>
                  </a:cubicBezTo>
                  <a:cubicBezTo>
                    <a:pt x="11550" y="14961"/>
                    <a:pt x="11717" y="15045"/>
                    <a:pt x="11906" y="15108"/>
                  </a:cubicBezTo>
                  <a:cubicBezTo>
                    <a:pt x="11948" y="15129"/>
                    <a:pt x="11989" y="15129"/>
                    <a:pt x="12052" y="15150"/>
                  </a:cubicBezTo>
                  <a:cubicBezTo>
                    <a:pt x="11738" y="14375"/>
                    <a:pt x="11445" y="13601"/>
                    <a:pt x="11194" y="12827"/>
                  </a:cubicBezTo>
                  <a:cubicBezTo>
                    <a:pt x="10378" y="12346"/>
                    <a:pt x="9541" y="11865"/>
                    <a:pt x="8746" y="11342"/>
                  </a:cubicBezTo>
                  <a:cubicBezTo>
                    <a:pt x="6089" y="9563"/>
                    <a:pt x="3871" y="7178"/>
                    <a:pt x="2302" y="4395"/>
                  </a:cubicBezTo>
                  <a:cubicBezTo>
                    <a:pt x="1653" y="3265"/>
                    <a:pt x="1235" y="2010"/>
                    <a:pt x="1025" y="733"/>
                  </a:cubicBezTo>
                  <a:cubicBezTo>
                    <a:pt x="1004" y="482"/>
                    <a:pt x="942" y="252"/>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4"/>
            <p:cNvSpPr/>
            <p:nvPr/>
          </p:nvSpPr>
          <p:spPr>
            <a:xfrm>
              <a:off x="2596126" y="440951"/>
              <a:ext cx="175249" cy="424409"/>
            </a:xfrm>
            <a:custGeom>
              <a:avLst/>
              <a:gdLst/>
              <a:ahLst/>
              <a:cxnLst/>
              <a:rect l="l" t="t" r="r" b="b"/>
              <a:pathLst>
                <a:path w="6843" h="16572" extrusionOk="0">
                  <a:moveTo>
                    <a:pt x="6843" y="0"/>
                  </a:moveTo>
                  <a:cubicBezTo>
                    <a:pt x="5713" y="42"/>
                    <a:pt x="4583" y="210"/>
                    <a:pt x="3495" y="503"/>
                  </a:cubicBezTo>
                  <a:cubicBezTo>
                    <a:pt x="1235" y="3139"/>
                    <a:pt x="1" y="7617"/>
                    <a:pt x="1779" y="12680"/>
                  </a:cubicBezTo>
                  <a:cubicBezTo>
                    <a:pt x="2135" y="13789"/>
                    <a:pt x="2616" y="14835"/>
                    <a:pt x="3160" y="15861"/>
                  </a:cubicBezTo>
                  <a:cubicBezTo>
                    <a:pt x="3202" y="15944"/>
                    <a:pt x="3265" y="16049"/>
                    <a:pt x="3307" y="16133"/>
                  </a:cubicBezTo>
                  <a:cubicBezTo>
                    <a:pt x="3411" y="16300"/>
                    <a:pt x="3537" y="16446"/>
                    <a:pt x="3704" y="16572"/>
                  </a:cubicBezTo>
                  <a:cubicBezTo>
                    <a:pt x="3683" y="16467"/>
                    <a:pt x="3662" y="16342"/>
                    <a:pt x="3662" y="16237"/>
                  </a:cubicBezTo>
                  <a:cubicBezTo>
                    <a:pt x="3579" y="15589"/>
                    <a:pt x="3600" y="14919"/>
                    <a:pt x="3725" y="14249"/>
                  </a:cubicBezTo>
                  <a:cubicBezTo>
                    <a:pt x="3746" y="14124"/>
                    <a:pt x="3788" y="13998"/>
                    <a:pt x="3830" y="13873"/>
                  </a:cubicBezTo>
                  <a:cubicBezTo>
                    <a:pt x="3181" y="12471"/>
                    <a:pt x="2721" y="10985"/>
                    <a:pt x="2512" y="9437"/>
                  </a:cubicBezTo>
                  <a:cubicBezTo>
                    <a:pt x="2051" y="5399"/>
                    <a:pt x="3893" y="1402"/>
                    <a:pt x="6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4"/>
            <p:cNvSpPr/>
            <p:nvPr/>
          </p:nvSpPr>
          <p:spPr>
            <a:xfrm>
              <a:off x="2435372" y="902853"/>
              <a:ext cx="359590" cy="255101"/>
            </a:xfrm>
            <a:custGeom>
              <a:avLst/>
              <a:gdLst/>
              <a:ahLst/>
              <a:cxnLst/>
              <a:rect l="l" t="t" r="r" b="b"/>
              <a:pathLst>
                <a:path w="14041" h="9961" extrusionOk="0">
                  <a:moveTo>
                    <a:pt x="1" y="1"/>
                  </a:moveTo>
                  <a:lnTo>
                    <a:pt x="1" y="1"/>
                  </a:lnTo>
                  <a:cubicBezTo>
                    <a:pt x="22" y="63"/>
                    <a:pt x="22" y="105"/>
                    <a:pt x="43" y="168"/>
                  </a:cubicBezTo>
                  <a:cubicBezTo>
                    <a:pt x="252" y="1005"/>
                    <a:pt x="440" y="1842"/>
                    <a:pt x="691" y="2679"/>
                  </a:cubicBezTo>
                  <a:cubicBezTo>
                    <a:pt x="1110" y="3014"/>
                    <a:pt x="1528" y="3327"/>
                    <a:pt x="1947" y="3620"/>
                  </a:cubicBezTo>
                  <a:cubicBezTo>
                    <a:pt x="5462" y="6110"/>
                    <a:pt x="9354" y="8035"/>
                    <a:pt x="13350" y="9793"/>
                  </a:cubicBezTo>
                  <a:cubicBezTo>
                    <a:pt x="13476" y="9877"/>
                    <a:pt x="13643" y="9918"/>
                    <a:pt x="13789" y="9960"/>
                  </a:cubicBezTo>
                  <a:lnTo>
                    <a:pt x="14041" y="9960"/>
                  </a:lnTo>
                  <a:cubicBezTo>
                    <a:pt x="13727" y="9270"/>
                    <a:pt x="13413" y="8579"/>
                    <a:pt x="13099" y="7889"/>
                  </a:cubicBezTo>
                  <a:cubicBezTo>
                    <a:pt x="10128" y="6571"/>
                    <a:pt x="7261" y="5064"/>
                    <a:pt x="4499" y="3369"/>
                  </a:cubicBezTo>
                  <a:cubicBezTo>
                    <a:pt x="2909" y="2365"/>
                    <a:pt x="1340" y="13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4"/>
            <p:cNvSpPr/>
            <p:nvPr/>
          </p:nvSpPr>
          <p:spPr>
            <a:xfrm>
              <a:off x="3905770" y="2491134"/>
              <a:ext cx="295258" cy="175249"/>
            </a:xfrm>
            <a:custGeom>
              <a:avLst/>
              <a:gdLst/>
              <a:ahLst/>
              <a:cxnLst/>
              <a:rect l="l" t="t" r="r" b="b"/>
              <a:pathLst>
                <a:path w="11529" h="6843" extrusionOk="0">
                  <a:moveTo>
                    <a:pt x="0" y="0"/>
                  </a:moveTo>
                  <a:cubicBezTo>
                    <a:pt x="377" y="733"/>
                    <a:pt x="774" y="1465"/>
                    <a:pt x="1151" y="2197"/>
                  </a:cubicBezTo>
                  <a:cubicBezTo>
                    <a:pt x="4059" y="3746"/>
                    <a:pt x="6968" y="5294"/>
                    <a:pt x="9855" y="6842"/>
                  </a:cubicBezTo>
                  <a:cubicBezTo>
                    <a:pt x="10420" y="6570"/>
                    <a:pt x="10985" y="6298"/>
                    <a:pt x="11529" y="6026"/>
                  </a:cubicBezTo>
                  <a:cubicBezTo>
                    <a:pt x="11424" y="5963"/>
                    <a:pt x="11299" y="5901"/>
                    <a:pt x="11194" y="5838"/>
                  </a:cubicBezTo>
                  <a:cubicBezTo>
                    <a:pt x="7512" y="3913"/>
                    <a:pt x="3808" y="1988"/>
                    <a:pt x="126" y="6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4"/>
            <p:cNvSpPr/>
            <p:nvPr/>
          </p:nvSpPr>
          <p:spPr>
            <a:xfrm>
              <a:off x="2771349" y="471504"/>
              <a:ext cx="221347" cy="282401"/>
            </a:xfrm>
            <a:custGeom>
              <a:avLst/>
              <a:gdLst/>
              <a:ahLst/>
              <a:cxnLst/>
              <a:rect l="l" t="t" r="r" b="b"/>
              <a:pathLst>
                <a:path w="8643" h="11027" extrusionOk="0">
                  <a:moveTo>
                    <a:pt x="7115" y="0"/>
                  </a:moveTo>
                  <a:cubicBezTo>
                    <a:pt x="5420" y="816"/>
                    <a:pt x="4060" y="2176"/>
                    <a:pt x="2888" y="3766"/>
                  </a:cubicBezTo>
                  <a:cubicBezTo>
                    <a:pt x="1528" y="5608"/>
                    <a:pt x="670" y="7805"/>
                    <a:pt x="105" y="10211"/>
                  </a:cubicBezTo>
                  <a:cubicBezTo>
                    <a:pt x="64" y="10378"/>
                    <a:pt x="22" y="10567"/>
                    <a:pt x="1" y="10734"/>
                  </a:cubicBezTo>
                  <a:cubicBezTo>
                    <a:pt x="524" y="10755"/>
                    <a:pt x="1047" y="10839"/>
                    <a:pt x="1549" y="11027"/>
                  </a:cubicBezTo>
                  <a:cubicBezTo>
                    <a:pt x="2512" y="6905"/>
                    <a:pt x="4395" y="3683"/>
                    <a:pt x="7533" y="1674"/>
                  </a:cubicBezTo>
                  <a:cubicBezTo>
                    <a:pt x="7722" y="1548"/>
                    <a:pt x="7952" y="1465"/>
                    <a:pt x="8161" y="1339"/>
                  </a:cubicBezTo>
                  <a:cubicBezTo>
                    <a:pt x="8391" y="1235"/>
                    <a:pt x="8580" y="1025"/>
                    <a:pt x="8642" y="753"/>
                  </a:cubicBezTo>
                  <a:cubicBezTo>
                    <a:pt x="8433" y="649"/>
                    <a:pt x="8245" y="523"/>
                    <a:pt x="8036" y="440"/>
                  </a:cubicBezTo>
                  <a:cubicBezTo>
                    <a:pt x="7743" y="272"/>
                    <a:pt x="7429" y="126"/>
                    <a:pt x="7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4"/>
            <p:cNvSpPr/>
            <p:nvPr/>
          </p:nvSpPr>
          <p:spPr>
            <a:xfrm>
              <a:off x="2547364" y="1210967"/>
              <a:ext cx="293670" cy="151150"/>
            </a:xfrm>
            <a:custGeom>
              <a:avLst/>
              <a:gdLst/>
              <a:ahLst/>
              <a:cxnLst/>
              <a:rect l="l" t="t" r="r" b="b"/>
              <a:pathLst>
                <a:path w="11467" h="5902" extrusionOk="0">
                  <a:moveTo>
                    <a:pt x="1" y="1"/>
                  </a:moveTo>
                  <a:lnTo>
                    <a:pt x="1" y="1"/>
                  </a:lnTo>
                  <a:cubicBezTo>
                    <a:pt x="336" y="754"/>
                    <a:pt x="670" y="1486"/>
                    <a:pt x="1005" y="2240"/>
                  </a:cubicBezTo>
                  <a:cubicBezTo>
                    <a:pt x="3788" y="3620"/>
                    <a:pt x="6634" y="4855"/>
                    <a:pt x="9563" y="5901"/>
                  </a:cubicBezTo>
                  <a:cubicBezTo>
                    <a:pt x="9940" y="5713"/>
                    <a:pt x="10316" y="5525"/>
                    <a:pt x="10672" y="5336"/>
                  </a:cubicBezTo>
                  <a:cubicBezTo>
                    <a:pt x="10965" y="5190"/>
                    <a:pt x="11216" y="5022"/>
                    <a:pt x="11467" y="4834"/>
                  </a:cubicBezTo>
                  <a:cubicBezTo>
                    <a:pt x="11362" y="4792"/>
                    <a:pt x="11237" y="4750"/>
                    <a:pt x="11111" y="4709"/>
                  </a:cubicBezTo>
                  <a:cubicBezTo>
                    <a:pt x="7366" y="3328"/>
                    <a:pt x="3642" y="1884"/>
                    <a:pt x="126" y="63"/>
                  </a:cubicBezTo>
                  <a:cubicBezTo>
                    <a:pt x="85" y="43"/>
                    <a:pt x="43" y="2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54"/>
          <p:cNvSpPr txBox="1">
            <a:spLocks noGrp="1"/>
          </p:cNvSpPr>
          <p:nvPr>
            <p:ph type="title"/>
          </p:nvPr>
        </p:nvSpPr>
        <p:spPr>
          <a:xfrm>
            <a:off x="265325" y="4002025"/>
            <a:ext cx="3006000" cy="9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u="sng">
                <a:solidFill>
                  <a:schemeClr val="hlink"/>
                </a:solidFill>
                <a:hlinkClick r:id="rId3"/>
              </a:rPr>
              <a:t>Answer</a:t>
            </a:r>
            <a:endParaRPr sz="3200"/>
          </a:p>
          <a:p>
            <a:pPr marL="0" lvl="0" indent="0" algn="l" rtl="0">
              <a:spcBef>
                <a:spcPts val="0"/>
              </a:spcBef>
              <a:spcAft>
                <a:spcPts val="0"/>
              </a:spcAft>
              <a:buNone/>
            </a:pPr>
            <a:endParaRPr sz="3200"/>
          </a:p>
        </p:txBody>
      </p:sp>
      <p:pic>
        <p:nvPicPr>
          <p:cNvPr id="756" name="Google Shape;756;p54"/>
          <p:cNvPicPr preferRelativeResize="0"/>
          <p:nvPr/>
        </p:nvPicPr>
        <p:blipFill>
          <a:blip r:embed="rId4">
            <a:alphaModFix/>
          </a:blip>
          <a:stretch>
            <a:fillRect/>
          </a:stretch>
        </p:blipFill>
        <p:spPr>
          <a:xfrm>
            <a:off x="5743750" y="1211900"/>
            <a:ext cx="3006000" cy="3790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grpSp>
        <p:nvGrpSpPr>
          <p:cNvPr id="761" name="Google Shape;761;p55"/>
          <p:cNvGrpSpPr/>
          <p:nvPr/>
        </p:nvGrpSpPr>
        <p:grpSpPr>
          <a:xfrm>
            <a:off x="-1071954" y="-1679793"/>
            <a:ext cx="10835287" cy="7025767"/>
            <a:chOff x="-1071954" y="-1679793"/>
            <a:chExt cx="10835287" cy="7025767"/>
          </a:xfrm>
        </p:grpSpPr>
        <p:sp>
          <p:nvSpPr>
            <p:cNvPr id="762" name="Google Shape;762;p55"/>
            <p:cNvSpPr/>
            <p:nvPr/>
          </p:nvSpPr>
          <p:spPr>
            <a:xfrm>
              <a:off x="4438407" y="2026344"/>
              <a:ext cx="5324926" cy="3319629"/>
            </a:xfrm>
            <a:custGeom>
              <a:avLst/>
              <a:gdLst/>
              <a:ahLst/>
              <a:cxnLst/>
              <a:rect l="l" t="t" r="r" b="b"/>
              <a:pathLst>
                <a:path w="140305" h="87468" extrusionOk="0">
                  <a:moveTo>
                    <a:pt x="101621" y="3354"/>
                  </a:moveTo>
                  <a:cubicBezTo>
                    <a:pt x="104049" y="3354"/>
                    <a:pt x="106387" y="4079"/>
                    <a:pt x="108617" y="5557"/>
                  </a:cubicBezTo>
                  <a:cubicBezTo>
                    <a:pt x="110402" y="6746"/>
                    <a:pt x="111592" y="8418"/>
                    <a:pt x="112470" y="10316"/>
                  </a:cubicBezTo>
                  <a:cubicBezTo>
                    <a:pt x="114057" y="13758"/>
                    <a:pt x="114425" y="17356"/>
                    <a:pt x="113943" y="21081"/>
                  </a:cubicBezTo>
                  <a:cubicBezTo>
                    <a:pt x="113603" y="23928"/>
                    <a:pt x="112640" y="26662"/>
                    <a:pt x="111153" y="29113"/>
                  </a:cubicBezTo>
                  <a:cubicBezTo>
                    <a:pt x="110980" y="29401"/>
                    <a:pt x="110798" y="29529"/>
                    <a:pt x="110515" y="29529"/>
                  </a:cubicBezTo>
                  <a:cubicBezTo>
                    <a:pt x="110450" y="29529"/>
                    <a:pt x="110380" y="29523"/>
                    <a:pt x="110303" y="29509"/>
                  </a:cubicBezTo>
                  <a:cubicBezTo>
                    <a:pt x="106691" y="28844"/>
                    <a:pt x="103135" y="27951"/>
                    <a:pt x="99807" y="26336"/>
                  </a:cubicBezTo>
                  <a:cubicBezTo>
                    <a:pt x="97993" y="25458"/>
                    <a:pt x="96294" y="24325"/>
                    <a:pt x="94764" y="23008"/>
                  </a:cubicBezTo>
                  <a:cubicBezTo>
                    <a:pt x="91959" y="20557"/>
                    <a:pt x="90571" y="17455"/>
                    <a:pt x="90529" y="14452"/>
                  </a:cubicBezTo>
                  <a:cubicBezTo>
                    <a:pt x="90529" y="12143"/>
                    <a:pt x="90769" y="10599"/>
                    <a:pt x="91463" y="9140"/>
                  </a:cubicBezTo>
                  <a:cubicBezTo>
                    <a:pt x="92682" y="6605"/>
                    <a:pt x="94665" y="4933"/>
                    <a:pt x="97299" y="4083"/>
                  </a:cubicBezTo>
                  <a:cubicBezTo>
                    <a:pt x="98768" y="3599"/>
                    <a:pt x="100210" y="3354"/>
                    <a:pt x="101621" y="3354"/>
                  </a:cubicBezTo>
                  <a:close/>
                  <a:moveTo>
                    <a:pt x="61595" y="63719"/>
                  </a:moveTo>
                  <a:cubicBezTo>
                    <a:pt x="61765" y="63719"/>
                    <a:pt x="61974" y="63888"/>
                    <a:pt x="62524" y="64199"/>
                  </a:cubicBezTo>
                  <a:cubicBezTo>
                    <a:pt x="66349" y="66352"/>
                    <a:pt x="68998" y="69554"/>
                    <a:pt x="70655" y="73591"/>
                  </a:cubicBezTo>
                  <a:cubicBezTo>
                    <a:pt x="71264" y="75064"/>
                    <a:pt x="71392" y="76693"/>
                    <a:pt x="71009" y="78237"/>
                  </a:cubicBezTo>
                  <a:cubicBezTo>
                    <a:pt x="70683" y="79667"/>
                    <a:pt x="70003" y="80886"/>
                    <a:pt x="68870" y="81820"/>
                  </a:cubicBezTo>
                  <a:cubicBezTo>
                    <a:pt x="67610" y="82897"/>
                    <a:pt x="66094" y="83634"/>
                    <a:pt x="64479" y="84002"/>
                  </a:cubicBezTo>
                  <a:cubicBezTo>
                    <a:pt x="64083" y="84073"/>
                    <a:pt x="63672" y="84101"/>
                    <a:pt x="63275" y="84101"/>
                  </a:cubicBezTo>
                  <a:cubicBezTo>
                    <a:pt x="60045" y="84073"/>
                    <a:pt x="57694" y="82628"/>
                    <a:pt x="55994" y="80106"/>
                  </a:cubicBezTo>
                  <a:cubicBezTo>
                    <a:pt x="54904" y="78506"/>
                    <a:pt x="54620" y="76679"/>
                    <a:pt x="54918" y="74766"/>
                  </a:cubicBezTo>
                  <a:cubicBezTo>
                    <a:pt x="55527" y="70743"/>
                    <a:pt x="57552" y="67486"/>
                    <a:pt x="60428" y="64695"/>
                  </a:cubicBezTo>
                  <a:cubicBezTo>
                    <a:pt x="60527" y="64596"/>
                    <a:pt x="60626" y="64497"/>
                    <a:pt x="60725" y="64412"/>
                  </a:cubicBezTo>
                  <a:cubicBezTo>
                    <a:pt x="61260" y="63937"/>
                    <a:pt x="61403" y="63719"/>
                    <a:pt x="61595" y="63719"/>
                  </a:cubicBezTo>
                  <a:close/>
                  <a:moveTo>
                    <a:pt x="101620" y="0"/>
                  </a:moveTo>
                  <a:cubicBezTo>
                    <a:pt x="99687" y="0"/>
                    <a:pt x="97719" y="371"/>
                    <a:pt x="95727" y="1109"/>
                  </a:cubicBezTo>
                  <a:cubicBezTo>
                    <a:pt x="91407" y="2709"/>
                    <a:pt x="88560" y="5840"/>
                    <a:pt x="87554" y="10373"/>
                  </a:cubicBezTo>
                  <a:cubicBezTo>
                    <a:pt x="86548" y="14920"/>
                    <a:pt x="87455" y="19155"/>
                    <a:pt x="90189" y="22951"/>
                  </a:cubicBezTo>
                  <a:cubicBezTo>
                    <a:pt x="91506" y="24792"/>
                    <a:pt x="93262" y="26181"/>
                    <a:pt x="95104" y="27441"/>
                  </a:cubicBezTo>
                  <a:cubicBezTo>
                    <a:pt x="98291" y="29637"/>
                    <a:pt x="101846" y="30954"/>
                    <a:pt x="105572" y="31889"/>
                  </a:cubicBezTo>
                  <a:cubicBezTo>
                    <a:pt x="106521" y="32130"/>
                    <a:pt x="107470" y="32342"/>
                    <a:pt x="108461" y="32569"/>
                  </a:cubicBezTo>
                  <a:cubicBezTo>
                    <a:pt x="108362" y="32909"/>
                    <a:pt x="108150" y="33079"/>
                    <a:pt x="107980" y="33263"/>
                  </a:cubicBezTo>
                  <a:cubicBezTo>
                    <a:pt x="106067" y="35331"/>
                    <a:pt x="103971" y="37201"/>
                    <a:pt x="101705" y="38872"/>
                  </a:cubicBezTo>
                  <a:cubicBezTo>
                    <a:pt x="97937" y="41649"/>
                    <a:pt x="93786" y="43745"/>
                    <a:pt x="89509" y="45572"/>
                  </a:cubicBezTo>
                  <a:cubicBezTo>
                    <a:pt x="84721" y="47612"/>
                    <a:pt x="79891" y="49553"/>
                    <a:pt x="75160" y="51720"/>
                  </a:cubicBezTo>
                  <a:cubicBezTo>
                    <a:pt x="70386" y="53901"/>
                    <a:pt x="65768" y="56324"/>
                    <a:pt x="61533" y="59440"/>
                  </a:cubicBezTo>
                  <a:cubicBezTo>
                    <a:pt x="61381" y="59566"/>
                    <a:pt x="61194" y="59633"/>
                    <a:pt x="61008" y="59633"/>
                  </a:cubicBezTo>
                  <a:cubicBezTo>
                    <a:pt x="60881" y="59633"/>
                    <a:pt x="60755" y="59602"/>
                    <a:pt x="60640" y="59539"/>
                  </a:cubicBezTo>
                  <a:cubicBezTo>
                    <a:pt x="59493" y="59029"/>
                    <a:pt x="58317" y="58604"/>
                    <a:pt x="57099" y="58264"/>
                  </a:cubicBezTo>
                  <a:cubicBezTo>
                    <a:pt x="54691" y="57641"/>
                    <a:pt x="52241" y="57216"/>
                    <a:pt x="49762" y="57018"/>
                  </a:cubicBezTo>
                  <a:cubicBezTo>
                    <a:pt x="48346" y="56868"/>
                    <a:pt x="46930" y="56793"/>
                    <a:pt x="45515" y="56793"/>
                  </a:cubicBezTo>
                  <a:cubicBezTo>
                    <a:pt x="45188" y="56793"/>
                    <a:pt x="44862" y="56797"/>
                    <a:pt x="44535" y="56805"/>
                  </a:cubicBezTo>
                  <a:cubicBezTo>
                    <a:pt x="42793" y="56890"/>
                    <a:pt x="41064" y="57060"/>
                    <a:pt x="39322" y="57273"/>
                  </a:cubicBezTo>
                  <a:cubicBezTo>
                    <a:pt x="35384" y="57754"/>
                    <a:pt x="31517" y="58788"/>
                    <a:pt x="27863" y="60346"/>
                  </a:cubicBezTo>
                  <a:cubicBezTo>
                    <a:pt x="23981" y="61975"/>
                    <a:pt x="20398" y="64128"/>
                    <a:pt x="16885" y="66409"/>
                  </a:cubicBezTo>
                  <a:cubicBezTo>
                    <a:pt x="10709" y="70432"/>
                    <a:pt x="5510" y="75531"/>
                    <a:pt x="638" y="80999"/>
                  </a:cubicBezTo>
                  <a:cubicBezTo>
                    <a:pt x="14" y="81636"/>
                    <a:pt x="0" y="82628"/>
                    <a:pt x="595" y="83279"/>
                  </a:cubicBezTo>
                  <a:cubicBezTo>
                    <a:pt x="920" y="83635"/>
                    <a:pt x="1364" y="83818"/>
                    <a:pt x="1810" y="83818"/>
                  </a:cubicBezTo>
                  <a:cubicBezTo>
                    <a:pt x="2181" y="83818"/>
                    <a:pt x="2553" y="83692"/>
                    <a:pt x="2861" y="83435"/>
                  </a:cubicBezTo>
                  <a:cubicBezTo>
                    <a:pt x="3414" y="82968"/>
                    <a:pt x="3924" y="82458"/>
                    <a:pt x="4391" y="81905"/>
                  </a:cubicBezTo>
                  <a:cubicBezTo>
                    <a:pt x="6063" y="80064"/>
                    <a:pt x="7720" y="78208"/>
                    <a:pt x="9533" y="76494"/>
                  </a:cubicBezTo>
                  <a:cubicBezTo>
                    <a:pt x="13783" y="72472"/>
                    <a:pt x="18500" y="69100"/>
                    <a:pt x="23557" y="66211"/>
                  </a:cubicBezTo>
                  <a:cubicBezTo>
                    <a:pt x="26588" y="64440"/>
                    <a:pt x="29817" y="63009"/>
                    <a:pt x="33160" y="61961"/>
                  </a:cubicBezTo>
                  <a:cubicBezTo>
                    <a:pt x="35866" y="61125"/>
                    <a:pt x="38628" y="60658"/>
                    <a:pt x="41433" y="60375"/>
                  </a:cubicBezTo>
                  <a:cubicBezTo>
                    <a:pt x="42793" y="60240"/>
                    <a:pt x="44154" y="60123"/>
                    <a:pt x="45522" y="60123"/>
                  </a:cubicBezTo>
                  <a:cubicBezTo>
                    <a:pt x="45877" y="60123"/>
                    <a:pt x="46233" y="60131"/>
                    <a:pt x="46589" y="60148"/>
                  </a:cubicBezTo>
                  <a:cubicBezTo>
                    <a:pt x="48416" y="60233"/>
                    <a:pt x="50257" y="60375"/>
                    <a:pt x="52071" y="60644"/>
                  </a:cubicBezTo>
                  <a:cubicBezTo>
                    <a:pt x="53940" y="60913"/>
                    <a:pt x="55782" y="61281"/>
                    <a:pt x="57567" y="61905"/>
                  </a:cubicBezTo>
                  <a:cubicBezTo>
                    <a:pt x="57765" y="61975"/>
                    <a:pt x="58034" y="61975"/>
                    <a:pt x="58133" y="62216"/>
                  </a:cubicBezTo>
                  <a:cubicBezTo>
                    <a:pt x="58119" y="62273"/>
                    <a:pt x="58091" y="62315"/>
                    <a:pt x="58048" y="62358"/>
                  </a:cubicBezTo>
                  <a:cubicBezTo>
                    <a:pt x="57907" y="62499"/>
                    <a:pt x="57765" y="62655"/>
                    <a:pt x="57609" y="62797"/>
                  </a:cubicBezTo>
                  <a:cubicBezTo>
                    <a:pt x="54918" y="65545"/>
                    <a:pt x="52921" y="68675"/>
                    <a:pt x="51986" y="72443"/>
                  </a:cubicBezTo>
                  <a:cubicBezTo>
                    <a:pt x="51575" y="74129"/>
                    <a:pt x="51320" y="75814"/>
                    <a:pt x="51575" y="77557"/>
                  </a:cubicBezTo>
                  <a:cubicBezTo>
                    <a:pt x="52071" y="80999"/>
                    <a:pt x="53926" y="83577"/>
                    <a:pt x="56731" y="85489"/>
                  </a:cubicBezTo>
                  <a:cubicBezTo>
                    <a:pt x="58584" y="86789"/>
                    <a:pt x="60776" y="87468"/>
                    <a:pt x="62998" y="87468"/>
                  </a:cubicBezTo>
                  <a:cubicBezTo>
                    <a:pt x="63681" y="87468"/>
                    <a:pt x="64366" y="87404"/>
                    <a:pt x="65046" y="87274"/>
                  </a:cubicBezTo>
                  <a:cubicBezTo>
                    <a:pt x="67680" y="86778"/>
                    <a:pt x="70088" y="85475"/>
                    <a:pt x="71916" y="83520"/>
                  </a:cubicBezTo>
                  <a:cubicBezTo>
                    <a:pt x="72185" y="83237"/>
                    <a:pt x="72440" y="82925"/>
                    <a:pt x="72666" y="82599"/>
                  </a:cubicBezTo>
                  <a:cubicBezTo>
                    <a:pt x="74763" y="79398"/>
                    <a:pt x="75174" y="75970"/>
                    <a:pt x="73771" y="72415"/>
                  </a:cubicBezTo>
                  <a:cubicBezTo>
                    <a:pt x="72015" y="68024"/>
                    <a:pt x="69224" y="64440"/>
                    <a:pt x="65173" y="61905"/>
                  </a:cubicBezTo>
                  <a:cubicBezTo>
                    <a:pt x="64947" y="61763"/>
                    <a:pt x="64677" y="61678"/>
                    <a:pt x="64522" y="61395"/>
                  </a:cubicBezTo>
                  <a:cubicBezTo>
                    <a:pt x="64862" y="61154"/>
                    <a:pt x="65187" y="60927"/>
                    <a:pt x="65527" y="60715"/>
                  </a:cubicBezTo>
                  <a:cubicBezTo>
                    <a:pt x="69437" y="58094"/>
                    <a:pt x="73672" y="56054"/>
                    <a:pt x="77950" y="54114"/>
                  </a:cubicBezTo>
                  <a:cubicBezTo>
                    <a:pt x="82185" y="52202"/>
                    <a:pt x="86506" y="50488"/>
                    <a:pt x="90769" y="48646"/>
                  </a:cubicBezTo>
                  <a:cubicBezTo>
                    <a:pt x="94566" y="47017"/>
                    <a:pt x="98291" y="45218"/>
                    <a:pt x="101747" y="42895"/>
                  </a:cubicBezTo>
                  <a:cubicBezTo>
                    <a:pt x="105671" y="40261"/>
                    <a:pt x="109212" y="37201"/>
                    <a:pt x="112130" y="33476"/>
                  </a:cubicBezTo>
                  <a:cubicBezTo>
                    <a:pt x="112336" y="33218"/>
                    <a:pt x="112550" y="33163"/>
                    <a:pt x="112782" y="33163"/>
                  </a:cubicBezTo>
                  <a:cubicBezTo>
                    <a:pt x="112869" y="33163"/>
                    <a:pt x="112958" y="33170"/>
                    <a:pt x="113051" y="33178"/>
                  </a:cubicBezTo>
                  <a:cubicBezTo>
                    <a:pt x="114978" y="33356"/>
                    <a:pt x="116901" y="33435"/>
                    <a:pt x="118823" y="33435"/>
                  </a:cubicBezTo>
                  <a:cubicBezTo>
                    <a:pt x="120871" y="33435"/>
                    <a:pt x="122917" y="33346"/>
                    <a:pt x="124964" y="33192"/>
                  </a:cubicBezTo>
                  <a:cubicBezTo>
                    <a:pt x="129468" y="32838"/>
                    <a:pt x="133916" y="31988"/>
                    <a:pt x="138222" y="30643"/>
                  </a:cubicBezTo>
                  <a:cubicBezTo>
                    <a:pt x="138590" y="30529"/>
                    <a:pt x="138973" y="30388"/>
                    <a:pt x="139327" y="30232"/>
                  </a:cubicBezTo>
                  <a:cubicBezTo>
                    <a:pt x="139993" y="29906"/>
                    <a:pt x="140304" y="29155"/>
                    <a:pt x="140078" y="28461"/>
                  </a:cubicBezTo>
                  <a:cubicBezTo>
                    <a:pt x="139861" y="27836"/>
                    <a:pt x="139276" y="27441"/>
                    <a:pt x="138634" y="27441"/>
                  </a:cubicBezTo>
                  <a:cubicBezTo>
                    <a:pt x="138564" y="27441"/>
                    <a:pt x="138492" y="27446"/>
                    <a:pt x="138420" y="27455"/>
                  </a:cubicBezTo>
                  <a:cubicBezTo>
                    <a:pt x="138222" y="27484"/>
                    <a:pt x="138024" y="27555"/>
                    <a:pt x="137811" y="27597"/>
                  </a:cubicBezTo>
                  <a:cubicBezTo>
                    <a:pt x="135134" y="28206"/>
                    <a:pt x="132457" y="28787"/>
                    <a:pt x="129751" y="29254"/>
                  </a:cubicBezTo>
                  <a:cubicBezTo>
                    <a:pt x="126121" y="29865"/>
                    <a:pt x="122454" y="30106"/>
                    <a:pt x="118780" y="30106"/>
                  </a:cubicBezTo>
                  <a:cubicBezTo>
                    <a:pt x="117852" y="30106"/>
                    <a:pt x="116925" y="30090"/>
                    <a:pt x="115997" y="30062"/>
                  </a:cubicBezTo>
                  <a:cubicBezTo>
                    <a:pt x="115530" y="30048"/>
                    <a:pt x="115076" y="29991"/>
                    <a:pt x="114651" y="29949"/>
                  </a:cubicBezTo>
                  <a:cubicBezTo>
                    <a:pt x="114609" y="29821"/>
                    <a:pt x="114637" y="29679"/>
                    <a:pt x="114722" y="29566"/>
                  </a:cubicBezTo>
                  <a:cubicBezTo>
                    <a:pt x="116096" y="26974"/>
                    <a:pt x="116960" y="24141"/>
                    <a:pt x="117286" y="21223"/>
                  </a:cubicBezTo>
                  <a:cubicBezTo>
                    <a:pt x="117796" y="16988"/>
                    <a:pt x="117314" y="12908"/>
                    <a:pt x="115544" y="9027"/>
                  </a:cubicBezTo>
                  <a:cubicBezTo>
                    <a:pt x="114368" y="6463"/>
                    <a:pt x="112739" y="4253"/>
                    <a:pt x="110331" y="2695"/>
                  </a:cubicBezTo>
                  <a:cubicBezTo>
                    <a:pt x="107539" y="894"/>
                    <a:pt x="104622" y="0"/>
                    <a:pt x="10162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5"/>
            <p:cNvSpPr/>
            <p:nvPr/>
          </p:nvSpPr>
          <p:spPr>
            <a:xfrm>
              <a:off x="7361319" y="1858253"/>
              <a:ext cx="570426" cy="510158"/>
            </a:xfrm>
            <a:custGeom>
              <a:avLst/>
              <a:gdLst/>
              <a:ahLst/>
              <a:cxnLst/>
              <a:rect l="l" t="t" r="r" b="b"/>
              <a:pathLst>
                <a:path w="15030" h="13442" extrusionOk="0">
                  <a:moveTo>
                    <a:pt x="7673" y="1"/>
                  </a:moveTo>
                  <a:cubicBezTo>
                    <a:pt x="7561" y="1"/>
                    <a:pt x="7449" y="5"/>
                    <a:pt x="7338" y="13"/>
                  </a:cubicBezTo>
                  <a:cubicBezTo>
                    <a:pt x="6346" y="13"/>
                    <a:pt x="5609" y="28"/>
                    <a:pt x="4887" y="254"/>
                  </a:cubicBezTo>
                  <a:cubicBezTo>
                    <a:pt x="2932" y="835"/>
                    <a:pt x="1742" y="2209"/>
                    <a:pt x="1006" y="4050"/>
                  </a:cubicBezTo>
                  <a:cubicBezTo>
                    <a:pt x="0" y="6558"/>
                    <a:pt x="524" y="9206"/>
                    <a:pt x="2451" y="11105"/>
                  </a:cubicBezTo>
                  <a:cubicBezTo>
                    <a:pt x="3726" y="12351"/>
                    <a:pt x="5269" y="13045"/>
                    <a:pt x="6998" y="13343"/>
                  </a:cubicBezTo>
                  <a:cubicBezTo>
                    <a:pt x="7379" y="13409"/>
                    <a:pt x="7750" y="13442"/>
                    <a:pt x="8111" y="13442"/>
                  </a:cubicBezTo>
                  <a:cubicBezTo>
                    <a:pt x="9600" y="13442"/>
                    <a:pt x="10917" y="12882"/>
                    <a:pt x="12069" y="11799"/>
                  </a:cubicBezTo>
                  <a:cubicBezTo>
                    <a:pt x="12919" y="10991"/>
                    <a:pt x="13414" y="9971"/>
                    <a:pt x="13853" y="8923"/>
                  </a:cubicBezTo>
                  <a:cubicBezTo>
                    <a:pt x="15029" y="6048"/>
                    <a:pt x="13924" y="2747"/>
                    <a:pt x="11261" y="1161"/>
                  </a:cubicBezTo>
                  <a:cubicBezTo>
                    <a:pt x="10085" y="463"/>
                    <a:pt x="8849" y="1"/>
                    <a:pt x="7673"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5"/>
            <p:cNvSpPr/>
            <p:nvPr/>
          </p:nvSpPr>
          <p:spPr>
            <a:xfrm>
              <a:off x="7762894" y="3171485"/>
              <a:ext cx="540861" cy="497368"/>
            </a:xfrm>
            <a:custGeom>
              <a:avLst/>
              <a:gdLst/>
              <a:ahLst/>
              <a:cxnLst/>
              <a:rect l="l" t="t" r="r" b="b"/>
              <a:pathLst>
                <a:path w="14251" h="13105" extrusionOk="0">
                  <a:moveTo>
                    <a:pt x="7254" y="1"/>
                  </a:moveTo>
                  <a:cubicBezTo>
                    <a:pt x="6780" y="1"/>
                    <a:pt x="6292" y="49"/>
                    <a:pt x="5794" y="144"/>
                  </a:cubicBezTo>
                  <a:cubicBezTo>
                    <a:pt x="2989" y="668"/>
                    <a:pt x="1318" y="2566"/>
                    <a:pt x="482" y="5201"/>
                  </a:cubicBezTo>
                  <a:cubicBezTo>
                    <a:pt x="0" y="6716"/>
                    <a:pt x="397" y="8189"/>
                    <a:pt x="1091" y="9578"/>
                  </a:cubicBezTo>
                  <a:cubicBezTo>
                    <a:pt x="2281" y="11943"/>
                    <a:pt x="4236" y="13091"/>
                    <a:pt x="6800" y="13105"/>
                  </a:cubicBezTo>
                  <a:cubicBezTo>
                    <a:pt x="7196" y="13076"/>
                    <a:pt x="7522" y="13062"/>
                    <a:pt x="7848" y="13034"/>
                  </a:cubicBezTo>
                  <a:cubicBezTo>
                    <a:pt x="10440" y="12694"/>
                    <a:pt x="12310" y="11348"/>
                    <a:pt x="13287" y="8926"/>
                  </a:cubicBezTo>
                  <a:cubicBezTo>
                    <a:pt x="14250" y="6504"/>
                    <a:pt x="13740" y="4266"/>
                    <a:pt x="12069" y="2297"/>
                  </a:cubicBezTo>
                  <a:cubicBezTo>
                    <a:pt x="10760" y="740"/>
                    <a:pt x="9110" y="1"/>
                    <a:pt x="7254"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5"/>
            <p:cNvSpPr/>
            <p:nvPr/>
          </p:nvSpPr>
          <p:spPr>
            <a:xfrm>
              <a:off x="8505017" y="1707050"/>
              <a:ext cx="520708" cy="510841"/>
            </a:xfrm>
            <a:custGeom>
              <a:avLst/>
              <a:gdLst/>
              <a:ahLst/>
              <a:cxnLst/>
              <a:rect l="l" t="t" r="r" b="b"/>
              <a:pathLst>
                <a:path w="13720" h="13460" extrusionOk="0">
                  <a:moveTo>
                    <a:pt x="6994" y="0"/>
                  </a:moveTo>
                  <a:cubicBezTo>
                    <a:pt x="3454" y="0"/>
                    <a:pt x="0" y="3510"/>
                    <a:pt x="391" y="7609"/>
                  </a:cubicBezTo>
                  <a:cubicBezTo>
                    <a:pt x="731" y="11236"/>
                    <a:pt x="3804" y="13460"/>
                    <a:pt x="7105" y="13460"/>
                  </a:cubicBezTo>
                  <a:cubicBezTo>
                    <a:pt x="7126" y="13460"/>
                    <a:pt x="7148" y="13460"/>
                    <a:pt x="7169" y="13460"/>
                  </a:cubicBezTo>
                  <a:cubicBezTo>
                    <a:pt x="8393" y="13460"/>
                    <a:pt x="9587" y="13064"/>
                    <a:pt x="10561" y="12326"/>
                  </a:cubicBezTo>
                  <a:cubicBezTo>
                    <a:pt x="12488" y="10896"/>
                    <a:pt x="13720" y="9026"/>
                    <a:pt x="13422" y="6505"/>
                  </a:cubicBezTo>
                  <a:cubicBezTo>
                    <a:pt x="13153" y="4182"/>
                    <a:pt x="12077" y="2283"/>
                    <a:pt x="10108" y="924"/>
                  </a:cubicBezTo>
                  <a:cubicBezTo>
                    <a:pt x="9244" y="343"/>
                    <a:pt x="8224" y="17"/>
                    <a:pt x="7162" y="3"/>
                  </a:cubicBezTo>
                  <a:cubicBezTo>
                    <a:pt x="7106" y="1"/>
                    <a:pt x="7050" y="0"/>
                    <a:pt x="699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5"/>
            <p:cNvSpPr/>
            <p:nvPr/>
          </p:nvSpPr>
          <p:spPr>
            <a:xfrm>
              <a:off x="8340266" y="2443025"/>
              <a:ext cx="476342" cy="497937"/>
            </a:xfrm>
            <a:custGeom>
              <a:avLst/>
              <a:gdLst/>
              <a:ahLst/>
              <a:cxnLst/>
              <a:rect l="l" t="t" r="r" b="b"/>
              <a:pathLst>
                <a:path w="12551" h="13120" extrusionOk="0">
                  <a:moveTo>
                    <a:pt x="6331" y="0"/>
                  </a:moveTo>
                  <a:cubicBezTo>
                    <a:pt x="5217" y="0"/>
                    <a:pt x="4104" y="330"/>
                    <a:pt x="3018" y="980"/>
                  </a:cubicBezTo>
                  <a:cubicBezTo>
                    <a:pt x="780" y="2326"/>
                    <a:pt x="1" y="4550"/>
                    <a:pt x="15" y="7057"/>
                  </a:cubicBezTo>
                  <a:cubicBezTo>
                    <a:pt x="15" y="8303"/>
                    <a:pt x="652" y="9366"/>
                    <a:pt x="1360" y="10357"/>
                  </a:cubicBezTo>
                  <a:cubicBezTo>
                    <a:pt x="2621" y="12156"/>
                    <a:pt x="4406" y="13006"/>
                    <a:pt x="6630" y="13119"/>
                  </a:cubicBezTo>
                  <a:cubicBezTo>
                    <a:pt x="8457" y="13006"/>
                    <a:pt x="10029" y="12326"/>
                    <a:pt x="11078" y="10655"/>
                  </a:cubicBezTo>
                  <a:cubicBezTo>
                    <a:pt x="11842" y="9451"/>
                    <a:pt x="12338" y="8148"/>
                    <a:pt x="12423" y="6745"/>
                  </a:cubicBezTo>
                  <a:cubicBezTo>
                    <a:pt x="12551" y="4408"/>
                    <a:pt x="11842" y="2411"/>
                    <a:pt x="9803" y="1093"/>
                  </a:cubicBezTo>
                  <a:cubicBezTo>
                    <a:pt x="8665" y="362"/>
                    <a:pt x="7498" y="0"/>
                    <a:pt x="633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5"/>
            <p:cNvSpPr/>
            <p:nvPr/>
          </p:nvSpPr>
          <p:spPr>
            <a:xfrm>
              <a:off x="4703961" y="4166106"/>
              <a:ext cx="545150" cy="486551"/>
            </a:xfrm>
            <a:custGeom>
              <a:avLst/>
              <a:gdLst/>
              <a:ahLst/>
              <a:cxnLst/>
              <a:rect l="l" t="t" r="r" b="b"/>
              <a:pathLst>
                <a:path w="14364" h="12820" extrusionOk="0">
                  <a:moveTo>
                    <a:pt x="6953" y="0"/>
                  </a:moveTo>
                  <a:cubicBezTo>
                    <a:pt x="5424" y="0"/>
                    <a:pt x="3908" y="532"/>
                    <a:pt x="2862" y="1544"/>
                  </a:cubicBezTo>
                  <a:cubicBezTo>
                    <a:pt x="1899" y="2465"/>
                    <a:pt x="1219" y="3641"/>
                    <a:pt x="893" y="4930"/>
                  </a:cubicBezTo>
                  <a:cubicBezTo>
                    <a:pt x="1" y="8301"/>
                    <a:pt x="2055" y="12706"/>
                    <a:pt x="7182" y="12819"/>
                  </a:cubicBezTo>
                  <a:cubicBezTo>
                    <a:pt x="9279" y="12692"/>
                    <a:pt x="11134" y="11474"/>
                    <a:pt x="12381" y="9406"/>
                  </a:cubicBezTo>
                  <a:cubicBezTo>
                    <a:pt x="14364" y="6148"/>
                    <a:pt x="12508" y="2139"/>
                    <a:pt x="9888" y="723"/>
                  </a:cubicBezTo>
                  <a:cubicBezTo>
                    <a:pt x="8993" y="236"/>
                    <a:pt x="7970" y="0"/>
                    <a:pt x="6953"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5"/>
            <p:cNvSpPr/>
            <p:nvPr/>
          </p:nvSpPr>
          <p:spPr>
            <a:xfrm>
              <a:off x="9098177" y="2668539"/>
              <a:ext cx="499037" cy="480517"/>
            </a:xfrm>
            <a:custGeom>
              <a:avLst/>
              <a:gdLst/>
              <a:ahLst/>
              <a:cxnLst/>
              <a:rect l="l" t="t" r="r" b="b"/>
              <a:pathLst>
                <a:path w="13149" h="12661" extrusionOk="0">
                  <a:moveTo>
                    <a:pt x="6418" y="0"/>
                  </a:moveTo>
                  <a:cubicBezTo>
                    <a:pt x="2842" y="0"/>
                    <a:pt x="0" y="3180"/>
                    <a:pt x="513" y="6809"/>
                  </a:cubicBezTo>
                  <a:cubicBezTo>
                    <a:pt x="726" y="8211"/>
                    <a:pt x="1236" y="9557"/>
                    <a:pt x="1986" y="10761"/>
                  </a:cubicBezTo>
                  <a:cubicBezTo>
                    <a:pt x="2454" y="11526"/>
                    <a:pt x="3176" y="12107"/>
                    <a:pt x="4026" y="12376"/>
                  </a:cubicBezTo>
                  <a:cubicBezTo>
                    <a:pt x="4623" y="12562"/>
                    <a:pt x="5258" y="12661"/>
                    <a:pt x="5884" y="12661"/>
                  </a:cubicBezTo>
                  <a:cubicBezTo>
                    <a:pt x="5926" y="12661"/>
                    <a:pt x="5967" y="12660"/>
                    <a:pt x="6009" y="12659"/>
                  </a:cubicBezTo>
                  <a:cubicBezTo>
                    <a:pt x="7751" y="12659"/>
                    <a:pt x="9324" y="12206"/>
                    <a:pt x="10556" y="10903"/>
                  </a:cubicBezTo>
                  <a:cubicBezTo>
                    <a:pt x="11179" y="10237"/>
                    <a:pt x="11661" y="9458"/>
                    <a:pt x="12001" y="8622"/>
                  </a:cubicBezTo>
                  <a:cubicBezTo>
                    <a:pt x="13148" y="5775"/>
                    <a:pt x="12468" y="3240"/>
                    <a:pt x="10060" y="1356"/>
                  </a:cubicBezTo>
                  <a:cubicBezTo>
                    <a:pt x="9140" y="647"/>
                    <a:pt x="8120" y="137"/>
                    <a:pt x="6958" y="24"/>
                  </a:cubicBezTo>
                  <a:cubicBezTo>
                    <a:pt x="6777" y="8"/>
                    <a:pt x="6596" y="0"/>
                    <a:pt x="6418"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5"/>
            <p:cNvSpPr/>
            <p:nvPr/>
          </p:nvSpPr>
          <p:spPr>
            <a:xfrm>
              <a:off x="7555370" y="3870418"/>
              <a:ext cx="505907" cy="458087"/>
            </a:xfrm>
            <a:custGeom>
              <a:avLst/>
              <a:gdLst/>
              <a:ahLst/>
              <a:cxnLst/>
              <a:rect l="l" t="t" r="r" b="b"/>
              <a:pathLst>
                <a:path w="13330" h="12070" extrusionOk="0">
                  <a:moveTo>
                    <a:pt x="7374" y="0"/>
                  </a:moveTo>
                  <a:cubicBezTo>
                    <a:pt x="7352" y="0"/>
                    <a:pt x="7331" y="0"/>
                    <a:pt x="7310" y="1"/>
                  </a:cubicBezTo>
                  <a:cubicBezTo>
                    <a:pt x="5228" y="29"/>
                    <a:pt x="4194" y="383"/>
                    <a:pt x="2749" y="1474"/>
                  </a:cubicBezTo>
                  <a:cubicBezTo>
                    <a:pt x="2550" y="1629"/>
                    <a:pt x="2338" y="1771"/>
                    <a:pt x="2111" y="1899"/>
                  </a:cubicBezTo>
                  <a:cubicBezTo>
                    <a:pt x="992" y="2536"/>
                    <a:pt x="270" y="3698"/>
                    <a:pt x="213" y="4972"/>
                  </a:cubicBezTo>
                  <a:cubicBezTo>
                    <a:pt x="1" y="7749"/>
                    <a:pt x="1148" y="9845"/>
                    <a:pt x="3457" y="11318"/>
                  </a:cubicBezTo>
                  <a:cubicBezTo>
                    <a:pt x="4220" y="11810"/>
                    <a:pt x="5107" y="12069"/>
                    <a:pt x="6003" y="12069"/>
                  </a:cubicBezTo>
                  <a:cubicBezTo>
                    <a:pt x="6321" y="12069"/>
                    <a:pt x="6640" y="12037"/>
                    <a:pt x="6956" y="11970"/>
                  </a:cubicBezTo>
                  <a:cubicBezTo>
                    <a:pt x="9619" y="11403"/>
                    <a:pt x="11517" y="9803"/>
                    <a:pt x="12480" y="7267"/>
                  </a:cubicBezTo>
                  <a:cubicBezTo>
                    <a:pt x="13330" y="5001"/>
                    <a:pt x="12508" y="2564"/>
                    <a:pt x="10596" y="1105"/>
                  </a:cubicBezTo>
                  <a:cubicBezTo>
                    <a:pt x="9678" y="382"/>
                    <a:pt x="8541" y="0"/>
                    <a:pt x="737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5"/>
            <p:cNvSpPr/>
            <p:nvPr/>
          </p:nvSpPr>
          <p:spPr>
            <a:xfrm>
              <a:off x="6615666" y="3744985"/>
              <a:ext cx="488714" cy="467651"/>
            </a:xfrm>
            <a:custGeom>
              <a:avLst/>
              <a:gdLst/>
              <a:ahLst/>
              <a:cxnLst/>
              <a:rect l="l" t="t" r="r" b="b"/>
              <a:pathLst>
                <a:path w="12877" h="12322" extrusionOk="0">
                  <a:moveTo>
                    <a:pt x="7312" y="0"/>
                  </a:moveTo>
                  <a:cubicBezTo>
                    <a:pt x="4978" y="0"/>
                    <a:pt x="3179" y="1082"/>
                    <a:pt x="1828" y="2966"/>
                  </a:cubicBezTo>
                  <a:cubicBezTo>
                    <a:pt x="0" y="5515"/>
                    <a:pt x="595" y="9056"/>
                    <a:pt x="3131" y="10884"/>
                  </a:cubicBezTo>
                  <a:cubicBezTo>
                    <a:pt x="4136" y="11620"/>
                    <a:pt x="5284" y="11989"/>
                    <a:pt x="6474" y="12215"/>
                  </a:cubicBezTo>
                  <a:cubicBezTo>
                    <a:pt x="6849" y="12286"/>
                    <a:pt x="7214" y="12322"/>
                    <a:pt x="7568" y="12322"/>
                  </a:cubicBezTo>
                  <a:cubicBezTo>
                    <a:pt x="8986" y="12322"/>
                    <a:pt x="10218" y="11746"/>
                    <a:pt x="11205" y="10544"/>
                  </a:cubicBezTo>
                  <a:cubicBezTo>
                    <a:pt x="12296" y="9198"/>
                    <a:pt x="12805" y="7626"/>
                    <a:pt x="12876" y="5657"/>
                  </a:cubicBezTo>
                  <a:cubicBezTo>
                    <a:pt x="12763" y="3476"/>
                    <a:pt x="11644" y="1677"/>
                    <a:pt x="9519" y="501"/>
                  </a:cubicBezTo>
                  <a:cubicBezTo>
                    <a:pt x="8924" y="175"/>
                    <a:pt x="8258" y="5"/>
                    <a:pt x="7579" y="5"/>
                  </a:cubicBezTo>
                  <a:cubicBezTo>
                    <a:pt x="7489" y="2"/>
                    <a:pt x="7400" y="0"/>
                    <a:pt x="7312"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5"/>
            <p:cNvSpPr/>
            <p:nvPr/>
          </p:nvSpPr>
          <p:spPr>
            <a:xfrm>
              <a:off x="5677556" y="4257800"/>
              <a:ext cx="436036" cy="450648"/>
            </a:xfrm>
            <a:custGeom>
              <a:avLst/>
              <a:gdLst/>
              <a:ahLst/>
              <a:cxnLst/>
              <a:rect l="l" t="t" r="r" b="b"/>
              <a:pathLst>
                <a:path w="11489" h="11874" extrusionOk="0">
                  <a:moveTo>
                    <a:pt x="5796" y="1"/>
                  </a:moveTo>
                  <a:cubicBezTo>
                    <a:pt x="3981" y="1"/>
                    <a:pt x="2157" y="782"/>
                    <a:pt x="1162" y="2358"/>
                  </a:cubicBezTo>
                  <a:cubicBezTo>
                    <a:pt x="383" y="3533"/>
                    <a:pt x="0" y="4950"/>
                    <a:pt x="71" y="6366"/>
                  </a:cubicBezTo>
                  <a:cubicBezTo>
                    <a:pt x="15" y="7613"/>
                    <a:pt x="468" y="8874"/>
                    <a:pt x="1445" y="9936"/>
                  </a:cubicBezTo>
                  <a:cubicBezTo>
                    <a:pt x="2408" y="11027"/>
                    <a:pt x="3754" y="11707"/>
                    <a:pt x="5213" y="11834"/>
                  </a:cubicBezTo>
                  <a:cubicBezTo>
                    <a:pt x="5432" y="11861"/>
                    <a:pt x="5650" y="11874"/>
                    <a:pt x="5866" y="11874"/>
                  </a:cubicBezTo>
                  <a:cubicBezTo>
                    <a:pt x="7961" y="11874"/>
                    <a:pt x="9893" y="10655"/>
                    <a:pt x="10766" y="8704"/>
                  </a:cubicBezTo>
                  <a:cubicBezTo>
                    <a:pt x="11318" y="7486"/>
                    <a:pt x="11488" y="6126"/>
                    <a:pt x="11276" y="4808"/>
                  </a:cubicBezTo>
                  <a:cubicBezTo>
                    <a:pt x="11092" y="3576"/>
                    <a:pt x="10638" y="2443"/>
                    <a:pt x="9732" y="1522"/>
                  </a:cubicBezTo>
                  <a:cubicBezTo>
                    <a:pt x="8720" y="510"/>
                    <a:pt x="7261" y="1"/>
                    <a:pt x="579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5"/>
            <p:cNvSpPr/>
            <p:nvPr/>
          </p:nvSpPr>
          <p:spPr>
            <a:xfrm>
              <a:off x="6014612" y="4810919"/>
              <a:ext cx="448940" cy="443854"/>
            </a:xfrm>
            <a:custGeom>
              <a:avLst/>
              <a:gdLst/>
              <a:ahLst/>
              <a:cxnLst/>
              <a:rect l="l" t="t" r="r" b="b"/>
              <a:pathLst>
                <a:path w="11829" h="11695" extrusionOk="0">
                  <a:moveTo>
                    <a:pt x="6253" y="1"/>
                  </a:moveTo>
                  <a:cubicBezTo>
                    <a:pt x="6038" y="1"/>
                    <a:pt x="5819" y="13"/>
                    <a:pt x="5596" y="36"/>
                  </a:cubicBezTo>
                  <a:cubicBezTo>
                    <a:pt x="2919" y="334"/>
                    <a:pt x="1304" y="1949"/>
                    <a:pt x="341" y="4328"/>
                  </a:cubicBezTo>
                  <a:cubicBezTo>
                    <a:pt x="58" y="5051"/>
                    <a:pt x="1" y="5844"/>
                    <a:pt x="185" y="6595"/>
                  </a:cubicBezTo>
                  <a:cubicBezTo>
                    <a:pt x="582" y="8550"/>
                    <a:pt x="1729" y="9924"/>
                    <a:pt x="3386" y="10943"/>
                  </a:cubicBezTo>
                  <a:cubicBezTo>
                    <a:pt x="4187" y="11427"/>
                    <a:pt x="5096" y="11695"/>
                    <a:pt x="6020" y="11695"/>
                  </a:cubicBezTo>
                  <a:cubicBezTo>
                    <a:pt x="6044" y="11695"/>
                    <a:pt x="6068" y="11695"/>
                    <a:pt x="6092" y="11694"/>
                  </a:cubicBezTo>
                  <a:cubicBezTo>
                    <a:pt x="6102" y="11694"/>
                    <a:pt x="6111" y="11694"/>
                    <a:pt x="6121" y="11694"/>
                  </a:cubicBezTo>
                  <a:cubicBezTo>
                    <a:pt x="9124" y="11694"/>
                    <a:pt x="11489" y="9517"/>
                    <a:pt x="11715" y="6538"/>
                  </a:cubicBezTo>
                  <a:cubicBezTo>
                    <a:pt x="11829" y="5122"/>
                    <a:pt x="11404" y="3790"/>
                    <a:pt x="10851" y="2501"/>
                  </a:cubicBezTo>
                  <a:cubicBezTo>
                    <a:pt x="10724" y="2218"/>
                    <a:pt x="10554" y="1977"/>
                    <a:pt x="10327" y="1765"/>
                  </a:cubicBezTo>
                  <a:cubicBezTo>
                    <a:pt x="9168" y="631"/>
                    <a:pt x="7823" y="1"/>
                    <a:pt x="6253"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5"/>
            <p:cNvSpPr/>
            <p:nvPr/>
          </p:nvSpPr>
          <p:spPr>
            <a:xfrm>
              <a:off x="8564982" y="1780678"/>
              <a:ext cx="392239" cy="369354"/>
            </a:xfrm>
            <a:custGeom>
              <a:avLst/>
              <a:gdLst/>
              <a:ahLst/>
              <a:cxnLst/>
              <a:rect l="l" t="t" r="r" b="b"/>
              <a:pathLst>
                <a:path w="10335" h="9732" extrusionOk="0">
                  <a:moveTo>
                    <a:pt x="4315" y="910"/>
                  </a:moveTo>
                  <a:cubicBezTo>
                    <a:pt x="4630" y="910"/>
                    <a:pt x="4765" y="1089"/>
                    <a:pt x="4788" y="1491"/>
                  </a:cubicBezTo>
                  <a:cubicBezTo>
                    <a:pt x="4788" y="1717"/>
                    <a:pt x="4760" y="1958"/>
                    <a:pt x="4689" y="2171"/>
                  </a:cubicBezTo>
                  <a:cubicBezTo>
                    <a:pt x="4448" y="2950"/>
                    <a:pt x="4052" y="3658"/>
                    <a:pt x="3528" y="4281"/>
                  </a:cubicBezTo>
                  <a:cubicBezTo>
                    <a:pt x="3173" y="3913"/>
                    <a:pt x="2933" y="3446"/>
                    <a:pt x="2819" y="2950"/>
                  </a:cubicBezTo>
                  <a:cubicBezTo>
                    <a:pt x="2593" y="2043"/>
                    <a:pt x="3159" y="1137"/>
                    <a:pt x="4066" y="938"/>
                  </a:cubicBezTo>
                  <a:cubicBezTo>
                    <a:pt x="4159" y="920"/>
                    <a:pt x="4242" y="910"/>
                    <a:pt x="4315" y="910"/>
                  </a:cubicBezTo>
                  <a:close/>
                  <a:moveTo>
                    <a:pt x="8573" y="4012"/>
                  </a:moveTo>
                  <a:cubicBezTo>
                    <a:pt x="8778" y="4012"/>
                    <a:pt x="8938" y="4090"/>
                    <a:pt x="9052" y="4253"/>
                  </a:cubicBezTo>
                  <a:cubicBezTo>
                    <a:pt x="9250" y="4522"/>
                    <a:pt x="9165" y="4990"/>
                    <a:pt x="8825" y="5315"/>
                  </a:cubicBezTo>
                  <a:cubicBezTo>
                    <a:pt x="8712" y="5429"/>
                    <a:pt x="8570" y="5514"/>
                    <a:pt x="8429" y="5584"/>
                  </a:cubicBezTo>
                  <a:cubicBezTo>
                    <a:pt x="7982" y="5778"/>
                    <a:pt x="7530" y="5862"/>
                    <a:pt x="7049" y="5862"/>
                  </a:cubicBezTo>
                  <a:cubicBezTo>
                    <a:pt x="6722" y="5862"/>
                    <a:pt x="6382" y="5823"/>
                    <a:pt x="6021" y="5754"/>
                  </a:cubicBezTo>
                  <a:cubicBezTo>
                    <a:pt x="6502" y="5174"/>
                    <a:pt x="7083" y="4678"/>
                    <a:pt x="7735" y="4295"/>
                  </a:cubicBezTo>
                  <a:cubicBezTo>
                    <a:pt x="7834" y="4239"/>
                    <a:pt x="7933" y="4182"/>
                    <a:pt x="8046" y="4140"/>
                  </a:cubicBezTo>
                  <a:cubicBezTo>
                    <a:pt x="8245" y="4055"/>
                    <a:pt x="8421" y="4012"/>
                    <a:pt x="8573" y="4012"/>
                  </a:cubicBezTo>
                  <a:close/>
                  <a:moveTo>
                    <a:pt x="4362" y="1"/>
                  </a:moveTo>
                  <a:cubicBezTo>
                    <a:pt x="4281" y="1"/>
                    <a:pt x="4196" y="6"/>
                    <a:pt x="4108" y="18"/>
                  </a:cubicBezTo>
                  <a:cubicBezTo>
                    <a:pt x="2961" y="159"/>
                    <a:pt x="2054" y="1066"/>
                    <a:pt x="1913" y="2213"/>
                  </a:cubicBezTo>
                  <a:cubicBezTo>
                    <a:pt x="1814" y="3006"/>
                    <a:pt x="2054" y="3715"/>
                    <a:pt x="2479" y="4380"/>
                  </a:cubicBezTo>
                  <a:cubicBezTo>
                    <a:pt x="2918" y="5103"/>
                    <a:pt x="2918" y="5103"/>
                    <a:pt x="2338" y="5740"/>
                  </a:cubicBezTo>
                  <a:cubicBezTo>
                    <a:pt x="1799" y="6321"/>
                    <a:pt x="1247" y="6874"/>
                    <a:pt x="652" y="7398"/>
                  </a:cubicBezTo>
                  <a:cubicBezTo>
                    <a:pt x="553" y="7497"/>
                    <a:pt x="440" y="7582"/>
                    <a:pt x="340" y="7681"/>
                  </a:cubicBezTo>
                  <a:cubicBezTo>
                    <a:pt x="128" y="7865"/>
                    <a:pt x="1" y="8092"/>
                    <a:pt x="227" y="8332"/>
                  </a:cubicBezTo>
                  <a:cubicBezTo>
                    <a:pt x="311" y="8422"/>
                    <a:pt x="395" y="8456"/>
                    <a:pt x="478" y="8456"/>
                  </a:cubicBezTo>
                  <a:cubicBezTo>
                    <a:pt x="605" y="8456"/>
                    <a:pt x="730" y="8376"/>
                    <a:pt x="850" y="8290"/>
                  </a:cubicBezTo>
                  <a:cubicBezTo>
                    <a:pt x="978" y="8191"/>
                    <a:pt x="1105" y="8078"/>
                    <a:pt x="1233" y="7978"/>
                  </a:cubicBezTo>
                  <a:cubicBezTo>
                    <a:pt x="1842" y="7454"/>
                    <a:pt x="2437" y="6888"/>
                    <a:pt x="2989" y="6293"/>
                  </a:cubicBezTo>
                  <a:cubicBezTo>
                    <a:pt x="3298" y="5977"/>
                    <a:pt x="3446" y="5821"/>
                    <a:pt x="3626" y="5821"/>
                  </a:cubicBezTo>
                  <a:cubicBezTo>
                    <a:pt x="3794" y="5821"/>
                    <a:pt x="3988" y="5956"/>
                    <a:pt x="4363" y="6222"/>
                  </a:cubicBezTo>
                  <a:cubicBezTo>
                    <a:pt x="4264" y="6349"/>
                    <a:pt x="4208" y="6449"/>
                    <a:pt x="4137" y="6534"/>
                  </a:cubicBezTo>
                  <a:cubicBezTo>
                    <a:pt x="3641" y="7185"/>
                    <a:pt x="3103" y="7794"/>
                    <a:pt x="2678" y="8488"/>
                  </a:cubicBezTo>
                  <a:cubicBezTo>
                    <a:pt x="2522" y="8687"/>
                    <a:pt x="2409" y="8927"/>
                    <a:pt x="2338" y="9168"/>
                  </a:cubicBezTo>
                  <a:cubicBezTo>
                    <a:pt x="2267" y="9381"/>
                    <a:pt x="2366" y="9607"/>
                    <a:pt x="2564" y="9692"/>
                  </a:cubicBezTo>
                  <a:cubicBezTo>
                    <a:pt x="2617" y="9719"/>
                    <a:pt x="2674" y="9731"/>
                    <a:pt x="2730" y="9731"/>
                  </a:cubicBezTo>
                  <a:cubicBezTo>
                    <a:pt x="2856" y="9731"/>
                    <a:pt x="2982" y="9668"/>
                    <a:pt x="3060" y="9551"/>
                  </a:cubicBezTo>
                  <a:cubicBezTo>
                    <a:pt x="3117" y="9480"/>
                    <a:pt x="3173" y="9409"/>
                    <a:pt x="3216" y="9324"/>
                  </a:cubicBezTo>
                  <a:cubicBezTo>
                    <a:pt x="3698" y="8446"/>
                    <a:pt x="4377" y="7709"/>
                    <a:pt x="4987" y="6916"/>
                  </a:cubicBezTo>
                  <a:cubicBezTo>
                    <a:pt x="5108" y="6717"/>
                    <a:pt x="5324" y="6605"/>
                    <a:pt x="5554" y="6605"/>
                  </a:cubicBezTo>
                  <a:cubicBezTo>
                    <a:pt x="5619" y="6605"/>
                    <a:pt x="5686" y="6614"/>
                    <a:pt x="5751" y="6633"/>
                  </a:cubicBezTo>
                  <a:cubicBezTo>
                    <a:pt x="6179" y="6700"/>
                    <a:pt x="6607" y="6746"/>
                    <a:pt x="7033" y="6746"/>
                  </a:cubicBezTo>
                  <a:cubicBezTo>
                    <a:pt x="7593" y="6746"/>
                    <a:pt x="8150" y="6666"/>
                    <a:pt x="8698" y="6449"/>
                  </a:cubicBezTo>
                  <a:cubicBezTo>
                    <a:pt x="9321" y="6222"/>
                    <a:pt x="9803" y="5712"/>
                    <a:pt x="9987" y="5075"/>
                  </a:cubicBezTo>
                  <a:cubicBezTo>
                    <a:pt x="10335" y="4082"/>
                    <a:pt x="9580" y="3090"/>
                    <a:pt x="8588" y="3090"/>
                  </a:cubicBezTo>
                  <a:cubicBezTo>
                    <a:pt x="8490" y="3090"/>
                    <a:pt x="8389" y="3099"/>
                    <a:pt x="8287" y="3120"/>
                  </a:cubicBezTo>
                  <a:cubicBezTo>
                    <a:pt x="7805" y="3233"/>
                    <a:pt x="7352" y="3431"/>
                    <a:pt x="6956" y="3729"/>
                  </a:cubicBezTo>
                  <a:cubicBezTo>
                    <a:pt x="6346" y="4140"/>
                    <a:pt x="5780" y="4635"/>
                    <a:pt x="5298" y="5202"/>
                  </a:cubicBezTo>
                  <a:cubicBezTo>
                    <a:pt x="5171" y="5337"/>
                    <a:pt x="5054" y="5417"/>
                    <a:pt x="4927" y="5417"/>
                  </a:cubicBezTo>
                  <a:cubicBezTo>
                    <a:pt x="4840" y="5417"/>
                    <a:pt x="4749" y="5381"/>
                    <a:pt x="4647" y="5301"/>
                  </a:cubicBezTo>
                  <a:cubicBezTo>
                    <a:pt x="4491" y="5202"/>
                    <a:pt x="4307" y="5145"/>
                    <a:pt x="4193" y="4933"/>
                  </a:cubicBezTo>
                  <a:cubicBezTo>
                    <a:pt x="4335" y="4749"/>
                    <a:pt x="4477" y="4536"/>
                    <a:pt x="4618" y="4324"/>
                  </a:cubicBezTo>
                  <a:cubicBezTo>
                    <a:pt x="5086" y="3658"/>
                    <a:pt x="5426" y="2907"/>
                    <a:pt x="5624" y="2128"/>
                  </a:cubicBezTo>
                  <a:cubicBezTo>
                    <a:pt x="5723" y="1760"/>
                    <a:pt x="5723" y="1378"/>
                    <a:pt x="5624" y="1023"/>
                  </a:cubicBezTo>
                  <a:cubicBezTo>
                    <a:pt x="5423" y="345"/>
                    <a:pt x="4999" y="1"/>
                    <a:pt x="4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5"/>
            <p:cNvSpPr/>
            <p:nvPr/>
          </p:nvSpPr>
          <p:spPr>
            <a:xfrm>
              <a:off x="7481173" y="1941900"/>
              <a:ext cx="369392" cy="358120"/>
            </a:xfrm>
            <a:custGeom>
              <a:avLst/>
              <a:gdLst/>
              <a:ahLst/>
              <a:cxnLst/>
              <a:rect l="l" t="t" r="r" b="b"/>
              <a:pathLst>
                <a:path w="9733" h="9436" extrusionOk="0">
                  <a:moveTo>
                    <a:pt x="4508" y="895"/>
                  </a:moveTo>
                  <a:cubicBezTo>
                    <a:pt x="4686" y="895"/>
                    <a:pt x="4854" y="986"/>
                    <a:pt x="5015" y="1110"/>
                  </a:cubicBezTo>
                  <a:cubicBezTo>
                    <a:pt x="5752" y="1691"/>
                    <a:pt x="6106" y="3036"/>
                    <a:pt x="5724" y="4000"/>
                  </a:cubicBezTo>
                  <a:cubicBezTo>
                    <a:pt x="4987" y="3348"/>
                    <a:pt x="4307" y="2710"/>
                    <a:pt x="4080" y="1719"/>
                  </a:cubicBezTo>
                  <a:cubicBezTo>
                    <a:pt x="4024" y="1450"/>
                    <a:pt x="3939" y="1152"/>
                    <a:pt x="4236" y="968"/>
                  </a:cubicBezTo>
                  <a:cubicBezTo>
                    <a:pt x="4330" y="917"/>
                    <a:pt x="4420" y="895"/>
                    <a:pt x="4508" y="895"/>
                  </a:cubicBezTo>
                  <a:close/>
                  <a:moveTo>
                    <a:pt x="1842" y="5657"/>
                  </a:moveTo>
                  <a:cubicBezTo>
                    <a:pt x="2437" y="5685"/>
                    <a:pt x="3032" y="5855"/>
                    <a:pt x="3570" y="6124"/>
                  </a:cubicBezTo>
                  <a:cubicBezTo>
                    <a:pt x="3840" y="6223"/>
                    <a:pt x="4066" y="6379"/>
                    <a:pt x="4265" y="6578"/>
                  </a:cubicBezTo>
                  <a:cubicBezTo>
                    <a:pt x="3849" y="7015"/>
                    <a:pt x="3295" y="7235"/>
                    <a:pt x="2759" y="7235"/>
                  </a:cubicBezTo>
                  <a:cubicBezTo>
                    <a:pt x="2237" y="7235"/>
                    <a:pt x="1732" y="7026"/>
                    <a:pt x="1389" y="6606"/>
                  </a:cubicBezTo>
                  <a:cubicBezTo>
                    <a:pt x="1233" y="6422"/>
                    <a:pt x="1021" y="6209"/>
                    <a:pt x="1162" y="5926"/>
                  </a:cubicBezTo>
                  <a:cubicBezTo>
                    <a:pt x="1304" y="5685"/>
                    <a:pt x="1573" y="5657"/>
                    <a:pt x="1842" y="5657"/>
                  </a:cubicBezTo>
                  <a:close/>
                  <a:moveTo>
                    <a:pt x="4450" y="1"/>
                  </a:moveTo>
                  <a:cubicBezTo>
                    <a:pt x="3685" y="1"/>
                    <a:pt x="3102" y="597"/>
                    <a:pt x="3146" y="1506"/>
                  </a:cubicBezTo>
                  <a:cubicBezTo>
                    <a:pt x="3188" y="2045"/>
                    <a:pt x="3358" y="2555"/>
                    <a:pt x="3655" y="3008"/>
                  </a:cubicBezTo>
                  <a:cubicBezTo>
                    <a:pt x="4080" y="3674"/>
                    <a:pt x="4619" y="4269"/>
                    <a:pt x="5228" y="4764"/>
                  </a:cubicBezTo>
                  <a:cubicBezTo>
                    <a:pt x="5539" y="5034"/>
                    <a:pt x="5511" y="5133"/>
                    <a:pt x="5228" y="5586"/>
                  </a:cubicBezTo>
                  <a:cubicBezTo>
                    <a:pt x="5127" y="5748"/>
                    <a:pt x="5031" y="5818"/>
                    <a:pt x="4923" y="5818"/>
                  </a:cubicBezTo>
                  <a:cubicBezTo>
                    <a:pt x="4833" y="5818"/>
                    <a:pt x="4735" y="5769"/>
                    <a:pt x="4619" y="5685"/>
                  </a:cubicBezTo>
                  <a:cubicBezTo>
                    <a:pt x="4024" y="5317"/>
                    <a:pt x="3386" y="5034"/>
                    <a:pt x="2706" y="4878"/>
                  </a:cubicBezTo>
                  <a:cubicBezTo>
                    <a:pt x="2425" y="4805"/>
                    <a:pt x="2143" y="4759"/>
                    <a:pt x="1863" y="4759"/>
                  </a:cubicBezTo>
                  <a:cubicBezTo>
                    <a:pt x="1594" y="4759"/>
                    <a:pt x="1327" y="4802"/>
                    <a:pt x="1063" y="4906"/>
                  </a:cubicBezTo>
                  <a:cubicBezTo>
                    <a:pt x="270" y="5218"/>
                    <a:pt x="1" y="5912"/>
                    <a:pt x="355" y="6663"/>
                  </a:cubicBezTo>
                  <a:cubicBezTo>
                    <a:pt x="667" y="7328"/>
                    <a:pt x="1262" y="7810"/>
                    <a:pt x="1956" y="8022"/>
                  </a:cubicBezTo>
                  <a:cubicBezTo>
                    <a:pt x="2255" y="8111"/>
                    <a:pt x="2544" y="8154"/>
                    <a:pt x="2825" y="8154"/>
                  </a:cubicBezTo>
                  <a:cubicBezTo>
                    <a:pt x="3528" y="8154"/>
                    <a:pt x="4173" y="7885"/>
                    <a:pt x="4760" y="7399"/>
                  </a:cubicBezTo>
                  <a:cubicBezTo>
                    <a:pt x="4919" y="7268"/>
                    <a:pt x="5050" y="7208"/>
                    <a:pt x="5178" y="7208"/>
                  </a:cubicBezTo>
                  <a:cubicBezTo>
                    <a:pt x="5313" y="7208"/>
                    <a:pt x="5443" y="7275"/>
                    <a:pt x="5596" y="7399"/>
                  </a:cubicBezTo>
                  <a:cubicBezTo>
                    <a:pt x="6333" y="7994"/>
                    <a:pt x="7098" y="8575"/>
                    <a:pt x="7848" y="9156"/>
                  </a:cubicBezTo>
                  <a:cubicBezTo>
                    <a:pt x="8091" y="9340"/>
                    <a:pt x="8295" y="9435"/>
                    <a:pt x="8447" y="9435"/>
                  </a:cubicBezTo>
                  <a:cubicBezTo>
                    <a:pt x="8552" y="9435"/>
                    <a:pt x="8632" y="9390"/>
                    <a:pt x="8684" y="9297"/>
                  </a:cubicBezTo>
                  <a:cubicBezTo>
                    <a:pt x="8897" y="8929"/>
                    <a:pt x="8627" y="8731"/>
                    <a:pt x="8387" y="8546"/>
                  </a:cubicBezTo>
                  <a:cubicBezTo>
                    <a:pt x="7707" y="7994"/>
                    <a:pt x="7013" y="7427"/>
                    <a:pt x="6318" y="6889"/>
                  </a:cubicBezTo>
                  <a:cubicBezTo>
                    <a:pt x="5624" y="6337"/>
                    <a:pt x="5752" y="6521"/>
                    <a:pt x="6134" y="5813"/>
                  </a:cubicBezTo>
                  <a:cubicBezTo>
                    <a:pt x="6163" y="5756"/>
                    <a:pt x="6219" y="5713"/>
                    <a:pt x="6262" y="5671"/>
                  </a:cubicBezTo>
                  <a:cubicBezTo>
                    <a:pt x="6403" y="5685"/>
                    <a:pt x="6545" y="5742"/>
                    <a:pt x="6644" y="5855"/>
                  </a:cubicBezTo>
                  <a:cubicBezTo>
                    <a:pt x="7310" y="6351"/>
                    <a:pt x="8004" y="6804"/>
                    <a:pt x="8727" y="7229"/>
                  </a:cubicBezTo>
                  <a:cubicBezTo>
                    <a:pt x="8951" y="7351"/>
                    <a:pt x="9123" y="7412"/>
                    <a:pt x="9258" y="7412"/>
                  </a:cubicBezTo>
                  <a:cubicBezTo>
                    <a:pt x="9405" y="7412"/>
                    <a:pt x="9510" y="7341"/>
                    <a:pt x="9591" y="7201"/>
                  </a:cubicBezTo>
                  <a:cubicBezTo>
                    <a:pt x="9732" y="6946"/>
                    <a:pt x="9619" y="6733"/>
                    <a:pt x="9166" y="6464"/>
                  </a:cubicBezTo>
                  <a:cubicBezTo>
                    <a:pt x="8443" y="6025"/>
                    <a:pt x="7777" y="5543"/>
                    <a:pt x="7069" y="5076"/>
                  </a:cubicBezTo>
                  <a:cubicBezTo>
                    <a:pt x="6687" y="4821"/>
                    <a:pt x="6602" y="4566"/>
                    <a:pt x="6701" y="4099"/>
                  </a:cubicBezTo>
                  <a:cubicBezTo>
                    <a:pt x="6984" y="2923"/>
                    <a:pt x="6701" y="1676"/>
                    <a:pt x="5922" y="756"/>
                  </a:cubicBezTo>
                  <a:cubicBezTo>
                    <a:pt x="5724" y="501"/>
                    <a:pt x="5454" y="302"/>
                    <a:pt x="5157" y="161"/>
                  </a:cubicBezTo>
                  <a:cubicBezTo>
                    <a:pt x="4913" y="52"/>
                    <a:pt x="4674" y="1"/>
                    <a:pt x="4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5"/>
            <p:cNvSpPr/>
            <p:nvPr/>
          </p:nvSpPr>
          <p:spPr>
            <a:xfrm>
              <a:off x="4766317" y="4244554"/>
              <a:ext cx="384421" cy="379791"/>
            </a:xfrm>
            <a:custGeom>
              <a:avLst/>
              <a:gdLst/>
              <a:ahLst/>
              <a:cxnLst/>
              <a:rect l="l" t="t" r="r" b="b"/>
              <a:pathLst>
                <a:path w="10129" h="10007" extrusionOk="0">
                  <a:moveTo>
                    <a:pt x="6364" y="913"/>
                  </a:moveTo>
                  <a:cubicBezTo>
                    <a:pt x="6608" y="913"/>
                    <a:pt x="6862" y="1116"/>
                    <a:pt x="7027" y="1432"/>
                  </a:cubicBezTo>
                  <a:cubicBezTo>
                    <a:pt x="7367" y="2112"/>
                    <a:pt x="7197" y="3217"/>
                    <a:pt x="6602" y="4052"/>
                  </a:cubicBezTo>
                  <a:cubicBezTo>
                    <a:pt x="6177" y="3528"/>
                    <a:pt x="5893" y="2905"/>
                    <a:pt x="5780" y="2239"/>
                  </a:cubicBezTo>
                  <a:cubicBezTo>
                    <a:pt x="5738" y="2013"/>
                    <a:pt x="5738" y="1772"/>
                    <a:pt x="5808" y="1545"/>
                  </a:cubicBezTo>
                  <a:cubicBezTo>
                    <a:pt x="5879" y="1290"/>
                    <a:pt x="5936" y="993"/>
                    <a:pt x="6276" y="922"/>
                  </a:cubicBezTo>
                  <a:cubicBezTo>
                    <a:pt x="6305" y="916"/>
                    <a:pt x="6334" y="913"/>
                    <a:pt x="6364" y="913"/>
                  </a:cubicBezTo>
                  <a:close/>
                  <a:moveTo>
                    <a:pt x="1638" y="5268"/>
                  </a:moveTo>
                  <a:cubicBezTo>
                    <a:pt x="1705" y="5268"/>
                    <a:pt x="1774" y="5275"/>
                    <a:pt x="1842" y="5285"/>
                  </a:cubicBezTo>
                  <a:cubicBezTo>
                    <a:pt x="2352" y="5341"/>
                    <a:pt x="3046" y="5752"/>
                    <a:pt x="3556" y="6333"/>
                  </a:cubicBezTo>
                  <a:cubicBezTo>
                    <a:pt x="3117" y="6517"/>
                    <a:pt x="2635" y="6616"/>
                    <a:pt x="2154" y="6616"/>
                  </a:cubicBezTo>
                  <a:cubicBezTo>
                    <a:pt x="2114" y="6620"/>
                    <a:pt x="2074" y="6622"/>
                    <a:pt x="2035" y="6622"/>
                  </a:cubicBezTo>
                  <a:cubicBezTo>
                    <a:pt x="1795" y="6622"/>
                    <a:pt x="1569" y="6548"/>
                    <a:pt x="1375" y="6390"/>
                  </a:cubicBezTo>
                  <a:cubicBezTo>
                    <a:pt x="1120" y="6206"/>
                    <a:pt x="1035" y="5880"/>
                    <a:pt x="1148" y="5582"/>
                  </a:cubicBezTo>
                  <a:cubicBezTo>
                    <a:pt x="1245" y="5336"/>
                    <a:pt x="1431" y="5268"/>
                    <a:pt x="1638" y="5268"/>
                  </a:cubicBezTo>
                  <a:close/>
                  <a:moveTo>
                    <a:pt x="6377" y="0"/>
                  </a:moveTo>
                  <a:cubicBezTo>
                    <a:pt x="6285" y="0"/>
                    <a:pt x="6190" y="10"/>
                    <a:pt x="6092" y="30"/>
                  </a:cubicBezTo>
                  <a:cubicBezTo>
                    <a:pt x="5468" y="143"/>
                    <a:pt x="5157" y="596"/>
                    <a:pt x="4973" y="1163"/>
                  </a:cubicBezTo>
                  <a:cubicBezTo>
                    <a:pt x="4930" y="1319"/>
                    <a:pt x="4902" y="1474"/>
                    <a:pt x="4888" y="1644"/>
                  </a:cubicBezTo>
                  <a:cubicBezTo>
                    <a:pt x="4831" y="2310"/>
                    <a:pt x="4959" y="2990"/>
                    <a:pt x="5270" y="3599"/>
                  </a:cubicBezTo>
                  <a:cubicBezTo>
                    <a:pt x="5440" y="3925"/>
                    <a:pt x="5638" y="4237"/>
                    <a:pt x="5837" y="4562"/>
                  </a:cubicBezTo>
                  <a:cubicBezTo>
                    <a:pt x="5893" y="4676"/>
                    <a:pt x="6035" y="4789"/>
                    <a:pt x="5922" y="4931"/>
                  </a:cubicBezTo>
                  <a:cubicBezTo>
                    <a:pt x="5582" y="5356"/>
                    <a:pt x="5143" y="5681"/>
                    <a:pt x="4647" y="5880"/>
                  </a:cubicBezTo>
                  <a:cubicBezTo>
                    <a:pt x="4615" y="5890"/>
                    <a:pt x="4585" y="5895"/>
                    <a:pt x="4556" y="5895"/>
                  </a:cubicBezTo>
                  <a:cubicBezTo>
                    <a:pt x="4302" y="5895"/>
                    <a:pt x="4155" y="5538"/>
                    <a:pt x="3939" y="5398"/>
                  </a:cubicBezTo>
                  <a:cubicBezTo>
                    <a:pt x="3684" y="5228"/>
                    <a:pt x="3457" y="5030"/>
                    <a:pt x="3202" y="4874"/>
                  </a:cubicBezTo>
                  <a:cubicBezTo>
                    <a:pt x="2749" y="4577"/>
                    <a:pt x="2239" y="4407"/>
                    <a:pt x="1701" y="4378"/>
                  </a:cubicBezTo>
                  <a:cubicBezTo>
                    <a:pt x="1654" y="4374"/>
                    <a:pt x="1608" y="4371"/>
                    <a:pt x="1563" y="4371"/>
                  </a:cubicBezTo>
                  <a:cubicBezTo>
                    <a:pt x="911" y="4371"/>
                    <a:pt x="347" y="4835"/>
                    <a:pt x="227" y="5497"/>
                  </a:cubicBezTo>
                  <a:cubicBezTo>
                    <a:pt x="1" y="6446"/>
                    <a:pt x="723" y="7381"/>
                    <a:pt x="1771" y="7495"/>
                  </a:cubicBezTo>
                  <a:cubicBezTo>
                    <a:pt x="1886" y="7502"/>
                    <a:pt x="2001" y="7505"/>
                    <a:pt x="2115" y="7505"/>
                  </a:cubicBezTo>
                  <a:cubicBezTo>
                    <a:pt x="2694" y="7505"/>
                    <a:pt x="3270" y="7415"/>
                    <a:pt x="3825" y="7225"/>
                  </a:cubicBezTo>
                  <a:cubicBezTo>
                    <a:pt x="4019" y="7161"/>
                    <a:pt x="4141" y="7121"/>
                    <a:pt x="4235" y="7121"/>
                  </a:cubicBezTo>
                  <a:cubicBezTo>
                    <a:pt x="4389" y="7121"/>
                    <a:pt x="4468" y="7228"/>
                    <a:pt x="4661" y="7509"/>
                  </a:cubicBezTo>
                  <a:cubicBezTo>
                    <a:pt x="5058" y="8089"/>
                    <a:pt x="5383" y="8713"/>
                    <a:pt x="5653" y="9350"/>
                  </a:cubicBezTo>
                  <a:cubicBezTo>
                    <a:pt x="5709" y="9506"/>
                    <a:pt x="5780" y="9648"/>
                    <a:pt x="5851" y="9789"/>
                  </a:cubicBezTo>
                  <a:cubicBezTo>
                    <a:pt x="5913" y="9925"/>
                    <a:pt x="6045" y="10006"/>
                    <a:pt x="6178" y="10006"/>
                  </a:cubicBezTo>
                  <a:cubicBezTo>
                    <a:pt x="6225" y="10006"/>
                    <a:pt x="6273" y="9996"/>
                    <a:pt x="6318" y="9973"/>
                  </a:cubicBezTo>
                  <a:cubicBezTo>
                    <a:pt x="6503" y="9903"/>
                    <a:pt x="6616" y="9704"/>
                    <a:pt x="6559" y="9520"/>
                  </a:cubicBezTo>
                  <a:cubicBezTo>
                    <a:pt x="6517" y="9336"/>
                    <a:pt x="6460" y="9166"/>
                    <a:pt x="6389" y="8982"/>
                  </a:cubicBezTo>
                  <a:cubicBezTo>
                    <a:pt x="6106" y="8302"/>
                    <a:pt x="5766" y="7636"/>
                    <a:pt x="5341" y="7027"/>
                  </a:cubicBezTo>
                  <a:cubicBezTo>
                    <a:pt x="5185" y="6772"/>
                    <a:pt x="5185" y="6630"/>
                    <a:pt x="5454" y="6461"/>
                  </a:cubicBezTo>
                  <a:cubicBezTo>
                    <a:pt x="5723" y="6305"/>
                    <a:pt x="5993" y="6106"/>
                    <a:pt x="6219" y="5880"/>
                  </a:cubicBezTo>
                  <a:cubicBezTo>
                    <a:pt x="6347" y="5759"/>
                    <a:pt x="6452" y="5699"/>
                    <a:pt x="6553" y="5699"/>
                  </a:cubicBezTo>
                  <a:cubicBezTo>
                    <a:pt x="6665" y="5699"/>
                    <a:pt x="6772" y="5773"/>
                    <a:pt x="6899" y="5922"/>
                  </a:cubicBezTo>
                  <a:cubicBezTo>
                    <a:pt x="7537" y="6630"/>
                    <a:pt x="8273" y="7240"/>
                    <a:pt x="9095" y="7735"/>
                  </a:cubicBezTo>
                  <a:cubicBezTo>
                    <a:pt x="9236" y="7849"/>
                    <a:pt x="9406" y="7934"/>
                    <a:pt x="9590" y="7962"/>
                  </a:cubicBezTo>
                  <a:cubicBezTo>
                    <a:pt x="9611" y="7965"/>
                    <a:pt x="9631" y="7966"/>
                    <a:pt x="9651" y="7966"/>
                  </a:cubicBezTo>
                  <a:cubicBezTo>
                    <a:pt x="9825" y="7966"/>
                    <a:pt x="9980" y="7858"/>
                    <a:pt x="10044" y="7693"/>
                  </a:cubicBezTo>
                  <a:cubicBezTo>
                    <a:pt x="10129" y="7523"/>
                    <a:pt x="10086" y="7310"/>
                    <a:pt x="9930" y="7183"/>
                  </a:cubicBezTo>
                  <a:cubicBezTo>
                    <a:pt x="9817" y="7112"/>
                    <a:pt x="9690" y="7041"/>
                    <a:pt x="9576" y="6985"/>
                  </a:cubicBezTo>
                  <a:cubicBezTo>
                    <a:pt x="8826" y="6517"/>
                    <a:pt x="8131" y="5951"/>
                    <a:pt x="7522" y="5313"/>
                  </a:cubicBezTo>
                  <a:cubicBezTo>
                    <a:pt x="7267" y="5030"/>
                    <a:pt x="7197" y="4817"/>
                    <a:pt x="7437" y="4477"/>
                  </a:cubicBezTo>
                  <a:cubicBezTo>
                    <a:pt x="7877" y="3854"/>
                    <a:pt x="8103" y="3118"/>
                    <a:pt x="8103" y="2367"/>
                  </a:cubicBezTo>
                  <a:cubicBezTo>
                    <a:pt x="8089" y="1772"/>
                    <a:pt x="8004" y="1177"/>
                    <a:pt x="7607" y="681"/>
                  </a:cubicBezTo>
                  <a:cubicBezTo>
                    <a:pt x="7285" y="275"/>
                    <a:pt x="6872" y="0"/>
                    <a:pt x="6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5"/>
            <p:cNvSpPr/>
            <p:nvPr/>
          </p:nvSpPr>
          <p:spPr>
            <a:xfrm>
              <a:off x="7825781" y="3291415"/>
              <a:ext cx="329580" cy="380853"/>
            </a:xfrm>
            <a:custGeom>
              <a:avLst/>
              <a:gdLst/>
              <a:ahLst/>
              <a:cxnLst/>
              <a:rect l="l" t="t" r="r" b="b"/>
              <a:pathLst>
                <a:path w="8684" h="10035" extrusionOk="0">
                  <a:moveTo>
                    <a:pt x="6737" y="921"/>
                  </a:moveTo>
                  <a:cubicBezTo>
                    <a:pt x="6744" y="921"/>
                    <a:pt x="6751" y="921"/>
                    <a:pt x="6757" y="922"/>
                  </a:cubicBezTo>
                  <a:cubicBezTo>
                    <a:pt x="7041" y="936"/>
                    <a:pt x="7267" y="1276"/>
                    <a:pt x="7253" y="1729"/>
                  </a:cubicBezTo>
                  <a:cubicBezTo>
                    <a:pt x="7211" y="2508"/>
                    <a:pt x="6857" y="3174"/>
                    <a:pt x="6375" y="3939"/>
                  </a:cubicBezTo>
                  <a:cubicBezTo>
                    <a:pt x="6077" y="3301"/>
                    <a:pt x="5936" y="2607"/>
                    <a:pt x="5978" y="1913"/>
                  </a:cubicBezTo>
                  <a:cubicBezTo>
                    <a:pt x="5992" y="1800"/>
                    <a:pt x="6007" y="1687"/>
                    <a:pt x="6049" y="1573"/>
                  </a:cubicBezTo>
                  <a:cubicBezTo>
                    <a:pt x="6160" y="1200"/>
                    <a:pt x="6459" y="921"/>
                    <a:pt x="6737" y="921"/>
                  </a:cubicBezTo>
                  <a:close/>
                  <a:moveTo>
                    <a:pt x="1408" y="4081"/>
                  </a:moveTo>
                  <a:cubicBezTo>
                    <a:pt x="1467" y="4081"/>
                    <a:pt x="1532" y="4090"/>
                    <a:pt x="1601" y="4109"/>
                  </a:cubicBezTo>
                  <a:cubicBezTo>
                    <a:pt x="1729" y="4151"/>
                    <a:pt x="1856" y="4194"/>
                    <a:pt x="1984" y="4279"/>
                  </a:cubicBezTo>
                  <a:cubicBezTo>
                    <a:pt x="2565" y="4633"/>
                    <a:pt x="3060" y="5114"/>
                    <a:pt x="3429" y="5695"/>
                  </a:cubicBezTo>
                  <a:cubicBezTo>
                    <a:pt x="3167" y="5797"/>
                    <a:pt x="2891" y="5848"/>
                    <a:pt x="2617" y="5848"/>
                  </a:cubicBezTo>
                  <a:cubicBezTo>
                    <a:pt x="2281" y="5848"/>
                    <a:pt x="1948" y="5772"/>
                    <a:pt x="1644" y="5624"/>
                  </a:cubicBezTo>
                  <a:cubicBezTo>
                    <a:pt x="1233" y="5440"/>
                    <a:pt x="978" y="5015"/>
                    <a:pt x="1006" y="4548"/>
                  </a:cubicBezTo>
                  <a:cubicBezTo>
                    <a:pt x="1006" y="4249"/>
                    <a:pt x="1155" y="4081"/>
                    <a:pt x="1408" y="4081"/>
                  </a:cubicBezTo>
                  <a:close/>
                  <a:moveTo>
                    <a:pt x="6758" y="1"/>
                  </a:moveTo>
                  <a:cubicBezTo>
                    <a:pt x="6513" y="1"/>
                    <a:pt x="6256" y="75"/>
                    <a:pt x="6007" y="228"/>
                  </a:cubicBezTo>
                  <a:cubicBezTo>
                    <a:pt x="5454" y="553"/>
                    <a:pt x="5114" y="1148"/>
                    <a:pt x="5100" y="1786"/>
                  </a:cubicBezTo>
                  <a:cubicBezTo>
                    <a:pt x="5043" y="2579"/>
                    <a:pt x="5157" y="3372"/>
                    <a:pt x="5454" y="4109"/>
                  </a:cubicBezTo>
                  <a:cubicBezTo>
                    <a:pt x="5667" y="4690"/>
                    <a:pt x="5652" y="4690"/>
                    <a:pt x="5128" y="5029"/>
                  </a:cubicBezTo>
                  <a:cubicBezTo>
                    <a:pt x="5086" y="5058"/>
                    <a:pt x="5043" y="5086"/>
                    <a:pt x="5001" y="5114"/>
                  </a:cubicBezTo>
                  <a:cubicBezTo>
                    <a:pt x="4740" y="5267"/>
                    <a:pt x="4596" y="5351"/>
                    <a:pt x="4480" y="5351"/>
                  </a:cubicBezTo>
                  <a:cubicBezTo>
                    <a:pt x="4337" y="5351"/>
                    <a:pt x="4235" y="5225"/>
                    <a:pt x="4009" y="4944"/>
                  </a:cubicBezTo>
                  <a:cubicBezTo>
                    <a:pt x="3471" y="4293"/>
                    <a:pt x="2890" y="3684"/>
                    <a:pt x="2111" y="3330"/>
                  </a:cubicBezTo>
                  <a:cubicBezTo>
                    <a:pt x="1874" y="3220"/>
                    <a:pt x="1636" y="3160"/>
                    <a:pt x="1406" y="3160"/>
                  </a:cubicBezTo>
                  <a:cubicBezTo>
                    <a:pt x="1100" y="3160"/>
                    <a:pt x="805" y="3265"/>
                    <a:pt x="539" y="3500"/>
                  </a:cubicBezTo>
                  <a:cubicBezTo>
                    <a:pt x="114" y="3882"/>
                    <a:pt x="1" y="4392"/>
                    <a:pt x="142" y="4959"/>
                  </a:cubicBezTo>
                  <a:cubicBezTo>
                    <a:pt x="403" y="6097"/>
                    <a:pt x="1275" y="6731"/>
                    <a:pt x="2668" y="6731"/>
                  </a:cubicBezTo>
                  <a:cubicBezTo>
                    <a:pt x="2713" y="6731"/>
                    <a:pt x="2759" y="6731"/>
                    <a:pt x="2805" y="6729"/>
                  </a:cubicBezTo>
                  <a:cubicBezTo>
                    <a:pt x="3046" y="6729"/>
                    <a:pt x="3287" y="6687"/>
                    <a:pt x="3528" y="6630"/>
                  </a:cubicBezTo>
                  <a:cubicBezTo>
                    <a:pt x="3634" y="6589"/>
                    <a:pt x="3723" y="6570"/>
                    <a:pt x="3798" y="6570"/>
                  </a:cubicBezTo>
                  <a:cubicBezTo>
                    <a:pt x="4035" y="6570"/>
                    <a:pt x="4143" y="6755"/>
                    <a:pt x="4250" y="7013"/>
                  </a:cubicBezTo>
                  <a:cubicBezTo>
                    <a:pt x="4548" y="7721"/>
                    <a:pt x="4732" y="8472"/>
                    <a:pt x="4803" y="9236"/>
                  </a:cubicBezTo>
                  <a:cubicBezTo>
                    <a:pt x="4817" y="9421"/>
                    <a:pt x="4845" y="9605"/>
                    <a:pt x="4888" y="9789"/>
                  </a:cubicBezTo>
                  <a:cubicBezTo>
                    <a:pt x="4925" y="9939"/>
                    <a:pt x="5063" y="10034"/>
                    <a:pt x="5212" y="10034"/>
                  </a:cubicBezTo>
                  <a:cubicBezTo>
                    <a:pt x="5231" y="10034"/>
                    <a:pt x="5251" y="10033"/>
                    <a:pt x="5270" y="10030"/>
                  </a:cubicBezTo>
                  <a:cubicBezTo>
                    <a:pt x="5440" y="10030"/>
                    <a:pt x="5582" y="9902"/>
                    <a:pt x="5610" y="9732"/>
                  </a:cubicBezTo>
                  <a:cubicBezTo>
                    <a:pt x="5638" y="9605"/>
                    <a:pt x="5638" y="9463"/>
                    <a:pt x="5624" y="9321"/>
                  </a:cubicBezTo>
                  <a:cubicBezTo>
                    <a:pt x="5582" y="8599"/>
                    <a:pt x="5454" y="7891"/>
                    <a:pt x="5228" y="7211"/>
                  </a:cubicBezTo>
                  <a:cubicBezTo>
                    <a:pt x="5128" y="6885"/>
                    <a:pt x="4803" y="6531"/>
                    <a:pt x="4944" y="6248"/>
                  </a:cubicBezTo>
                  <a:cubicBezTo>
                    <a:pt x="5072" y="5979"/>
                    <a:pt x="5497" y="5865"/>
                    <a:pt x="5780" y="5667"/>
                  </a:cubicBezTo>
                  <a:cubicBezTo>
                    <a:pt x="5872" y="5598"/>
                    <a:pt x="5950" y="5564"/>
                    <a:pt x="6018" y="5564"/>
                  </a:cubicBezTo>
                  <a:cubicBezTo>
                    <a:pt x="6119" y="5564"/>
                    <a:pt x="6200" y="5637"/>
                    <a:pt x="6276" y="5780"/>
                  </a:cubicBezTo>
                  <a:cubicBezTo>
                    <a:pt x="6531" y="6219"/>
                    <a:pt x="6828" y="6644"/>
                    <a:pt x="7154" y="7027"/>
                  </a:cubicBezTo>
                  <a:cubicBezTo>
                    <a:pt x="7381" y="7296"/>
                    <a:pt x="7636" y="7551"/>
                    <a:pt x="7905" y="7749"/>
                  </a:cubicBezTo>
                  <a:cubicBezTo>
                    <a:pt x="7990" y="7827"/>
                    <a:pt x="8096" y="7866"/>
                    <a:pt x="8200" y="7866"/>
                  </a:cubicBezTo>
                  <a:cubicBezTo>
                    <a:pt x="8305" y="7866"/>
                    <a:pt x="8408" y="7827"/>
                    <a:pt x="8485" y="7749"/>
                  </a:cubicBezTo>
                  <a:cubicBezTo>
                    <a:pt x="8684" y="7551"/>
                    <a:pt x="8641" y="7324"/>
                    <a:pt x="8485" y="7112"/>
                  </a:cubicBezTo>
                  <a:cubicBezTo>
                    <a:pt x="8400" y="7027"/>
                    <a:pt x="8330" y="6942"/>
                    <a:pt x="8231" y="6871"/>
                  </a:cubicBezTo>
                  <a:cubicBezTo>
                    <a:pt x="7763" y="6389"/>
                    <a:pt x="7352" y="5851"/>
                    <a:pt x="6998" y="5270"/>
                  </a:cubicBezTo>
                  <a:cubicBezTo>
                    <a:pt x="6814" y="4973"/>
                    <a:pt x="6800" y="4774"/>
                    <a:pt x="7041" y="4477"/>
                  </a:cubicBezTo>
                  <a:cubicBezTo>
                    <a:pt x="7565" y="3825"/>
                    <a:pt x="7933" y="3046"/>
                    <a:pt x="8103" y="2225"/>
                  </a:cubicBezTo>
                  <a:cubicBezTo>
                    <a:pt x="8231" y="1701"/>
                    <a:pt x="8146" y="1148"/>
                    <a:pt x="7862" y="681"/>
                  </a:cubicBezTo>
                  <a:cubicBezTo>
                    <a:pt x="7599" y="236"/>
                    <a:pt x="7196" y="1"/>
                    <a:pt x="6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5"/>
            <p:cNvSpPr/>
            <p:nvPr/>
          </p:nvSpPr>
          <p:spPr>
            <a:xfrm>
              <a:off x="7607517" y="3881614"/>
              <a:ext cx="343015" cy="372694"/>
            </a:xfrm>
            <a:custGeom>
              <a:avLst/>
              <a:gdLst/>
              <a:ahLst/>
              <a:cxnLst/>
              <a:rect l="l" t="t" r="r" b="b"/>
              <a:pathLst>
                <a:path w="9038" h="9820" extrusionOk="0">
                  <a:moveTo>
                    <a:pt x="6304" y="5060"/>
                  </a:moveTo>
                  <a:lnTo>
                    <a:pt x="6304" y="5060"/>
                  </a:lnTo>
                  <a:cubicBezTo>
                    <a:pt x="6984" y="5145"/>
                    <a:pt x="7579" y="5541"/>
                    <a:pt x="7947" y="6122"/>
                  </a:cubicBezTo>
                  <a:cubicBezTo>
                    <a:pt x="8103" y="6306"/>
                    <a:pt x="8075" y="6590"/>
                    <a:pt x="7876" y="6731"/>
                  </a:cubicBezTo>
                  <a:cubicBezTo>
                    <a:pt x="7803" y="6800"/>
                    <a:pt x="7731" y="6827"/>
                    <a:pt x="7661" y="6827"/>
                  </a:cubicBezTo>
                  <a:cubicBezTo>
                    <a:pt x="7543" y="6827"/>
                    <a:pt x="7431" y="6749"/>
                    <a:pt x="7324" y="6660"/>
                  </a:cubicBezTo>
                  <a:cubicBezTo>
                    <a:pt x="6857" y="6221"/>
                    <a:pt x="6502" y="5669"/>
                    <a:pt x="6304" y="5060"/>
                  </a:cubicBezTo>
                  <a:close/>
                  <a:moveTo>
                    <a:pt x="3301" y="6066"/>
                  </a:moveTo>
                  <a:lnTo>
                    <a:pt x="3301" y="6066"/>
                  </a:lnTo>
                  <a:cubicBezTo>
                    <a:pt x="3570" y="7015"/>
                    <a:pt x="3726" y="7836"/>
                    <a:pt x="3046" y="8573"/>
                  </a:cubicBezTo>
                  <a:cubicBezTo>
                    <a:pt x="2924" y="8720"/>
                    <a:pt x="2791" y="8898"/>
                    <a:pt x="2583" y="8898"/>
                  </a:cubicBezTo>
                  <a:cubicBezTo>
                    <a:pt x="2550" y="8898"/>
                    <a:pt x="2516" y="8894"/>
                    <a:pt x="2480" y="8884"/>
                  </a:cubicBezTo>
                  <a:cubicBezTo>
                    <a:pt x="2168" y="8785"/>
                    <a:pt x="2111" y="8474"/>
                    <a:pt x="2125" y="8204"/>
                  </a:cubicBezTo>
                  <a:cubicBezTo>
                    <a:pt x="2168" y="7355"/>
                    <a:pt x="2536" y="6660"/>
                    <a:pt x="3301" y="6066"/>
                  </a:cubicBezTo>
                  <a:close/>
                  <a:moveTo>
                    <a:pt x="5314" y="0"/>
                  </a:moveTo>
                  <a:cubicBezTo>
                    <a:pt x="5299" y="0"/>
                    <a:pt x="5285" y="1"/>
                    <a:pt x="5270" y="3"/>
                  </a:cubicBezTo>
                  <a:cubicBezTo>
                    <a:pt x="5072" y="3"/>
                    <a:pt x="4902" y="145"/>
                    <a:pt x="4873" y="343"/>
                  </a:cubicBezTo>
                  <a:cubicBezTo>
                    <a:pt x="4845" y="428"/>
                    <a:pt x="4845" y="527"/>
                    <a:pt x="4831" y="612"/>
                  </a:cubicBezTo>
                  <a:cubicBezTo>
                    <a:pt x="4774" y="1419"/>
                    <a:pt x="4774" y="2241"/>
                    <a:pt x="4845" y="3048"/>
                  </a:cubicBezTo>
                  <a:cubicBezTo>
                    <a:pt x="4888" y="3417"/>
                    <a:pt x="5143" y="3828"/>
                    <a:pt x="4944" y="4139"/>
                  </a:cubicBezTo>
                  <a:cubicBezTo>
                    <a:pt x="4746" y="4437"/>
                    <a:pt x="4264" y="4366"/>
                    <a:pt x="3939" y="4564"/>
                  </a:cubicBezTo>
                  <a:cubicBezTo>
                    <a:pt x="3835" y="4627"/>
                    <a:pt x="3744" y="4660"/>
                    <a:pt x="3658" y="4660"/>
                  </a:cubicBezTo>
                  <a:cubicBezTo>
                    <a:pt x="3532" y="4660"/>
                    <a:pt x="3419" y="4589"/>
                    <a:pt x="3301" y="4437"/>
                  </a:cubicBezTo>
                  <a:cubicBezTo>
                    <a:pt x="2692" y="3643"/>
                    <a:pt x="1913" y="3063"/>
                    <a:pt x="1148" y="2454"/>
                  </a:cubicBezTo>
                  <a:cubicBezTo>
                    <a:pt x="1035" y="2369"/>
                    <a:pt x="921" y="2284"/>
                    <a:pt x="808" y="2213"/>
                  </a:cubicBezTo>
                  <a:cubicBezTo>
                    <a:pt x="694" y="2137"/>
                    <a:pt x="576" y="2081"/>
                    <a:pt x="462" y="2081"/>
                  </a:cubicBezTo>
                  <a:cubicBezTo>
                    <a:pt x="364" y="2081"/>
                    <a:pt x="270" y="2122"/>
                    <a:pt x="185" y="2227"/>
                  </a:cubicBezTo>
                  <a:cubicBezTo>
                    <a:pt x="1" y="2454"/>
                    <a:pt x="114" y="2666"/>
                    <a:pt x="312" y="2836"/>
                  </a:cubicBezTo>
                  <a:cubicBezTo>
                    <a:pt x="454" y="2949"/>
                    <a:pt x="610" y="3048"/>
                    <a:pt x="751" y="3176"/>
                  </a:cubicBezTo>
                  <a:cubicBezTo>
                    <a:pt x="1375" y="3714"/>
                    <a:pt x="2055" y="4224"/>
                    <a:pt x="2579" y="4890"/>
                  </a:cubicBezTo>
                  <a:cubicBezTo>
                    <a:pt x="2777" y="5145"/>
                    <a:pt x="2777" y="5301"/>
                    <a:pt x="2522" y="5527"/>
                  </a:cubicBezTo>
                  <a:cubicBezTo>
                    <a:pt x="1885" y="6066"/>
                    <a:pt x="1446" y="6816"/>
                    <a:pt x="1276" y="7652"/>
                  </a:cubicBezTo>
                  <a:cubicBezTo>
                    <a:pt x="1176" y="8077"/>
                    <a:pt x="1205" y="8530"/>
                    <a:pt x="1361" y="8955"/>
                  </a:cubicBezTo>
                  <a:cubicBezTo>
                    <a:pt x="1590" y="9511"/>
                    <a:pt x="2044" y="9819"/>
                    <a:pt x="2532" y="9819"/>
                  </a:cubicBezTo>
                  <a:cubicBezTo>
                    <a:pt x="2828" y="9819"/>
                    <a:pt x="3136" y="9706"/>
                    <a:pt x="3414" y="9465"/>
                  </a:cubicBezTo>
                  <a:cubicBezTo>
                    <a:pt x="4052" y="8913"/>
                    <a:pt x="4448" y="8219"/>
                    <a:pt x="4420" y="7340"/>
                  </a:cubicBezTo>
                  <a:cubicBezTo>
                    <a:pt x="4420" y="6873"/>
                    <a:pt x="4335" y="6420"/>
                    <a:pt x="4194" y="5966"/>
                  </a:cubicBezTo>
                  <a:cubicBezTo>
                    <a:pt x="4024" y="5485"/>
                    <a:pt x="4038" y="5471"/>
                    <a:pt x="4533" y="5287"/>
                  </a:cubicBezTo>
                  <a:cubicBezTo>
                    <a:pt x="4811" y="5175"/>
                    <a:pt x="4982" y="5108"/>
                    <a:pt x="5106" y="5108"/>
                  </a:cubicBezTo>
                  <a:cubicBezTo>
                    <a:pt x="5299" y="5108"/>
                    <a:pt x="5378" y="5270"/>
                    <a:pt x="5568" y="5683"/>
                  </a:cubicBezTo>
                  <a:cubicBezTo>
                    <a:pt x="5822" y="6278"/>
                    <a:pt x="6205" y="6830"/>
                    <a:pt x="6672" y="7284"/>
                  </a:cubicBezTo>
                  <a:cubicBezTo>
                    <a:pt x="6885" y="7496"/>
                    <a:pt x="7154" y="7652"/>
                    <a:pt x="7451" y="7709"/>
                  </a:cubicBezTo>
                  <a:cubicBezTo>
                    <a:pt x="7529" y="7724"/>
                    <a:pt x="7607" y="7732"/>
                    <a:pt x="7685" y="7732"/>
                  </a:cubicBezTo>
                  <a:cubicBezTo>
                    <a:pt x="8101" y="7732"/>
                    <a:pt x="8497" y="7515"/>
                    <a:pt x="8712" y="7156"/>
                  </a:cubicBezTo>
                  <a:cubicBezTo>
                    <a:pt x="9024" y="6717"/>
                    <a:pt x="9038" y="6151"/>
                    <a:pt x="8740" y="5711"/>
                  </a:cubicBezTo>
                  <a:cubicBezTo>
                    <a:pt x="8259" y="4890"/>
                    <a:pt x="7451" y="4323"/>
                    <a:pt x="6517" y="4167"/>
                  </a:cubicBezTo>
                  <a:cubicBezTo>
                    <a:pt x="5907" y="4040"/>
                    <a:pt x="5922" y="4040"/>
                    <a:pt x="5822" y="3431"/>
                  </a:cubicBezTo>
                  <a:cubicBezTo>
                    <a:pt x="5695" y="2822"/>
                    <a:pt x="5667" y="2184"/>
                    <a:pt x="5695" y="1561"/>
                  </a:cubicBezTo>
                  <a:cubicBezTo>
                    <a:pt x="5695" y="1165"/>
                    <a:pt x="5709" y="768"/>
                    <a:pt x="5695" y="371"/>
                  </a:cubicBezTo>
                  <a:cubicBezTo>
                    <a:pt x="5682" y="173"/>
                    <a:pt x="5509" y="0"/>
                    <a:pt x="5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5"/>
            <p:cNvSpPr/>
            <p:nvPr/>
          </p:nvSpPr>
          <p:spPr>
            <a:xfrm>
              <a:off x="9186454" y="2809191"/>
              <a:ext cx="315044" cy="332995"/>
            </a:xfrm>
            <a:custGeom>
              <a:avLst/>
              <a:gdLst/>
              <a:ahLst/>
              <a:cxnLst/>
              <a:rect l="l" t="t" r="r" b="b"/>
              <a:pathLst>
                <a:path w="8301" h="8774" extrusionOk="0">
                  <a:moveTo>
                    <a:pt x="1202" y="938"/>
                  </a:moveTo>
                  <a:cubicBezTo>
                    <a:pt x="1262" y="938"/>
                    <a:pt x="1322" y="955"/>
                    <a:pt x="1374" y="993"/>
                  </a:cubicBezTo>
                  <a:cubicBezTo>
                    <a:pt x="1856" y="1191"/>
                    <a:pt x="2196" y="1757"/>
                    <a:pt x="2281" y="2508"/>
                  </a:cubicBezTo>
                  <a:cubicBezTo>
                    <a:pt x="1856" y="2338"/>
                    <a:pt x="1473" y="2069"/>
                    <a:pt x="1162" y="1729"/>
                  </a:cubicBezTo>
                  <a:cubicBezTo>
                    <a:pt x="1063" y="1602"/>
                    <a:pt x="992" y="1460"/>
                    <a:pt x="963" y="1290"/>
                  </a:cubicBezTo>
                  <a:cubicBezTo>
                    <a:pt x="935" y="1177"/>
                    <a:pt x="963" y="1063"/>
                    <a:pt x="1048" y="978"/>
                  </a:cubicBezTo>
                  <a:cubicBezTo>
                    <a:pt x="1095" y="952"/>
                    <a:pt x="1148" y="938"/>
                    <a:pt x="1202" y="938"/>
                  </a:cubicBezTo>
                  <a:close/>
                  <a:moveTo>
                    <a:pt x="6733" y="994"/>
                  </a:moveTo>
                  <a:cubicBezTo>
                    <a:pt x="6877" y="994"/>
                    <a:pt x="7010" y="1054"/>
                    <a:pt x="7111" y="1177"/>
                  </a:cubicBezTo>
                  <a:cubicBezTo>
                    <a:pt x="7324" y="1375"/>
                    <a:pt x="7324" y="1715"/>
                    <a:pt x="7125" y="1927"/>
                  </a:cubicBezTo>
                  <a:cubicBezTo>
                    <a:pt x="6771" y="2352"/>
                    <a:pt x="6304" y="2593"/>
                    <a:pt x="5723" y="2791"/>
                  </a:cubicBezTo>
                  <a:lnTo>
                    <a:pt x="5709" y="2791"/>
                  </a:lnTo>
                  <a:cubicBezTo>
                    <a:pt x="5723" y="2395"/>
                    <a:pt x="5808" y="2027"/>
                    <a:pt x="5950" y="1672"/>
                  </a:cubicBezTo>
                  <a:cubicBezTo>
                    <a:pt x="6020" y="1474"/>
                    <a:pt x="6134" y="1290"/>
                    <a:pt x="6304" y="1163"/>
                  </a:cubicBezTo>
                  <a:cubicBezTo>
                    <a:pt x="6443" y="1051"/>
                    <a:pt x="6593" y="994"/>
                    <a:pt x="6733" y="994"/>
                  </a:cubicBezTo>
                  <a:close/>
                  <a:moveTo>
                    <a:pt x="1084" y="0"/>
                  </a:moveTo>
                  <a:cubicBezTo>
                    <a:pt x="560" y="0"/>
                    <a:pt x="164" y="365"/>
                    <a:pt x="85" y="964"/>
                  </a:cubicBezTo>
                  <a:cubicBezTo>
                    <a:pt x="0" y="1460"/>
                    <a:pt x="156" y="1956"/>
                    <a:pt x="510" y="2324"/>
                  </a:cubicBezTo>
                  <a:cubicBezTo>
                    <a:pt x="878" y="2735"/>
                    <a:pt x="1332" y="3075"/>
                    <a:pt x="1842" y="3316"/>
                  </a:cubicBezTo>
                  <a:cubicBezTo>
                    <a:pt x="2366" y="3571"/>
                    <a:pt x="2380" y="3599"/>
                    <a:pt x="2281" y="4165"/>
                  </a:cubicBezTo>
                  <a:cubicBezTo>
                    <a:pt x="2097" y="5256"/>
                    <a:pt x="1743" y="6333"/>
                    <a:pt x="1247" y="7324"/>
                  </a:cubicBezTo>
                  <a:cubicBezTo>
                    <a:pt x="1162" y="7466"/>
                    <a:pt x="1105" y="7622"/>
                    <a:pt x="1048" y="7778"/>
                  </a:cubicBezTo>
                  <a:cubicBezTo>
                    <a:pt x="958" y="8069"/>
                    <a:pt x="1203" y="8304"/>
                    <a:pt x="1459" y="8304"/>
                  </a:cubicBezTo>
                  <a:cubicBezTo>
                    <a:pt x="1564" y="8304"/>
                    <a:pt x="1670" y="8265"/>
                    <a:pt x="1757" y="8174"/>
                  </a:cubicBezTo>
                  <a:cubicBezTo>
                    <a:pt x="1927" y="7976"/>
                    <a:pt x="2054" y="7763"/>
                    <a:pt x="2153" y="7523"/>
                  </a:cubicBezTo>
                  <a:cubicBezTo>
                    <a:pt x="2649" y="6489"/>
                    <a:pt x="2989" y="5398"/>
                    <a:pt x="3159" y="4265"/>
                  </a:cubicBezTo>
                  <a:cubicBezTo>
                    <a:pt x="3185" y="4071"/>
                    <a:pt x="3211" y="3877"/>
                    <a:pt x="3387" y="3877"/>
                  </a:cubicBezTo>
                  <a:cubicBezTo>
                    <a:pt x="3404" y="3877"/>
                    <a:pt x="3423" y="3878"/>
                    <a:pt x="3442" y="3882"/>
                  </a:cubicBezTo>
                  <a:cubicBezTo>
                    <a:pt x="3711" y="3911"/>
                    <a:pt x="3896" y="3925"/>
                    <a:pt x="4080" y="3953"/>
                  </a:cubicBezTo>
                  <a:cubicBezTo>
                    <a:pt x="4660" y="4010"/>
                    <a:pt x="4675" y="4010"/>
                    <a:pt x="4675" y="4605"/>
                  </a:cubicBezTo>
                  <a:cubicBezTo>
                    <a:pt x="4703" y="5809"/>
                    <a:pt x="4958" y="7013"/>
                    <a:pt x="5411" y="8132"/>
                  </a:cubicBezTo>
                  <a:cubicBezTo>
                    <a:pt x="5468" y="8330"/>
                    <a:pt x="5581" y="8514"/>
                    <a:pt x="5723" y="8656"/>
                  </a:cubicBezTo>
                  <a:cubicBezTo>
                    <a:pt x="5802" y="8734"/>
                    <a:pt x="5906" y="8774"/>
                    <a:pt x="6011" y="8774"/>
                  </a:cubicBezTo>
                  <a:cubicBezTo>
                    <a:pt x="6094" y="8774"/>
                    <a:pt x="6178" y="8749"/>
                    <a:pt x="6247" y="8698"/>
                  </a:cubicBezTo>
                  <a:cubicBezTo>
                    <a:pt x="6389" y="8599"/>
                    <a:pt x="6431" y="8429"/>
                    <a:pt x="6360" y="8273"/>
                  </a:cubicBezTo>
                  <a:cubicBezTo>
                    <a:pt x="6318" y="8160"/>
                    <a:pt x="6261" y="8061"/>
                    <a:pt x="6219" y="7948"/>
                  </a:cubicBezTo>
                  <a:cubicBezTo>
                    <a:pt x="5751" y="6786"/>
                    <a:pt x="5510" y="5539"/>
                    <a:pt x="5525" y="4279"/>
                  </a:cubicBezTo>
                  <a:cubicBezTo>
                    <a:pt x="5539" y="3967"/>
                    <a:pt x="5610" y="3741"/>
                    <a:pt x="5950" y="3656"/>
                  </a:cubicBezTo>
                  <a:cubicBezTo>
                    <a:pt x="6176" y="3599"/>
                    <a:pt x="6389" y="3514"/>
                    <a:pt x="6601" y="3401"/>
                  </a:cubicBezTo>
                  <a:cubicBezTo>
                    <a:pt x="7097" y="3188"/>
                    <a:pt x="7522" y="2862"/>
                    <a:pt x="7862" y="2437"/>
                  </a:cubicBezTo>
                  <a:cubicBezTo>
                    <a:pt x="8301" y="1885"/>
                    <a:pt x="8273" y="1106"/>
                    <a:pt x="7805" y="582"/>
                  </a:cubicBezTo>
                  <a:cubicBezTo>
                    <a:pt x="7520" y="263"/>
                    <a:pt x="7115" y="93"/>
                    <a:pt x="6709" y="93"/>
                  </a:cubicBezTo>
                  <a:cubicBezTo>
                    <a:pt x="6430" y="93"/>
                    <a:pt x="6150" y="174"/>
                    <a:pt x="5907" y="341"/>
                  </a:cubicBezTo>
                  <a:cubicBezTo>
                    <a:pt x="5525" y="582"/>
                    <a:pt x="5255" y="950"/>
                    <a:pt x="5114" y="1375"/>
                  </a:cubicBezTo>
                  <a:cubicBezTo>
                    <a:pt x="4958" y="1786"/>
                    <a:pt x="4845" y="2211"/>
                    <a:pt x="4788" y="2650"/>
                  </a:cubicBezTo>
                  <a:cubicBezTo>
                    <a:pt x="4774" y="2834"/>
                    <a:pt x="4745" y="3046"/>
                    <a:pt x="4491" y="3046"/>
                  </a:cubicBezTo>
                  <a:cubicBezTo>
                    <a:pt x="4359" y="3052"/>
                    <a:pt x="4223" y="3060"/>
                    <a:pt x="4089" y="3060"/>
                  </a:cubicBezTo>
                  <a:cubicBezTo>
                    <a:pt x="3848" y="3060"/>
                    <a:pt x="3609" y="3032"/>
                    <a:pt x="3400" y="2905"/>
                  </a:cubicBezTo>
                  <a:cubicBezTo>
                    <a:pt x="3159" y="2749"/>
                    <a:pt x="3286" y="2437"/>
                    <a:pt x="3201" y="2197"/>
                  </a:cubicBezTo>
                  <a:cubicBezTo>
                    <a:pt x="3131" y="2027"/>
                    <a:pt x="3117" y="1828"/>
                    <a:pt x="3060" y="1658"/>
                  </a:cubicBezTo>
                  <a:cubicBezTo>
                    <a:pt x="2762" y="908"/>
                    <a:pt x="2267" y="341"/>
                    <a:pt x="1502" y="72"/>
                  </a:cubicBezTo>
                  <a:cubicBezTo>
                    <a:pt x="1356" y="23"/>
                    <a:pt x="1216"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5"/>
            <p:cNvSpPr/>
            <p:nvPr/>
          </p:nvSpPr>
          <p:spPr>
            <a:xfrm>
              <a:off x="8447785" y="2512706"/>
              <a:ext cx="338726" cy="317283"/>
            </a:xfrm>
            <a:custGeom>
              <a:avLst/>
              <a:gdLst/>
              <a:ahLst/>
              <a:cxnLst/>
              <a:rect l="l" t="t" r="r" b="b"/>
              <a:pathLst>
                <a:path w="8925" h="8360" extrusionOk="0">
                  <a:moveTo>
                    <a:pt x="2057" y="927"/>
                  </a:moveTo>
                  <a:cubicBezTo>
                    <a:pt x="2510" y="927"/>
                    <a:pt x="2963" y="1163"/>
                    <a:pt x="3443" y="1651"/>
                  </a:cubicBezTo>
                  <a:cubicBezTo>
                    <a:pt x="2621" y="1566"/>
                    <a:pt x="1899" y="1566"/>
                    <a:pt x="1205" y="1198"/>
                  </a:cubicBezTo>
                  <a:cubicBezTo>
                    <a:pt x="1493" y="1018"/>
                    <a:pt x="1775" y="927"/>
                    <a:pt x="2057" y="927"/>
                  </a:cubicBezTo>
                  <a:close/>
                  <a:moveTo>
                    <a:pt x="4307" y="5773"/>
                  </a:moveTo>
                  <a:cubicBezTo>
                    <a:pt x="4165" y="6241"/>
                    <a:pt x="3910" y="6666"/>
                    <a:pt x="3584" y="7020"/>
                  </a:cubicBezTo>
                  <a:cubicBezTo>
                    <a:pt x="3372" y="7232"/>
                    <a:pt x="3089" y="7388"/>
                    <a:pt x="2791" y="7445"/>
                  </a:cubicBezTo>
                  <a:cubicBezTo>
                    <a:pt x="2740" y="7459"/>
                    <a:pt x="2689" y="7466"/>
                    <a:pt x="2639" y="7466"/>
                  </a:cubicBezTo>
                  <a:cubicBezTo>
                    <a:pt x="2435" y="7466"/>
                    <a:pt x="2242" y="7354"/>
                    <a:pt x="2139" y="7161"/>
                  </a:cubicBezTo>
                  <a:cubicBezTo>
                    <a:pt x="1984" y="6892"/>
                    <a:pt x="2083" y="6680"/>
                    <a:pt x="2281" y="6481"/>
                  </a:cubicBezTo>
                  <a:cubicBezTo>
                    <a:pt x="2664" y="6099"/>
                    <a:pt x="3542" y="5773"/>
                    <a:pt x="4307" y="5773"/>
                  </a:cubicBezTo>
                  <a:close/>
                  <a:moveTo>
                    <a:pt x="1944" y="1"/>
                  </a:moveTo>
                  <a:cubicBezTo>
                    <a:pt x="1529" y="1"/>
                    <a:pt x="1118" y="113"/>
                    <a:pt x="723" y="376"/>
                  </a:cubicBezTo>
                  <a:cubicBezTo>
                    <a:pt x="1" y="844"/>
                    <a:pt x="29" y="1538"/>
                    <a:pt x="751" y="1977"/>
                  </a:cubicBezTo>
                  <a:cubicBezTo>
                    <a:pt x="1077" y="2161"/>
                    <a:pt x="1431" y="2289"/>
                    <a:pt x="1799" y="2345"/>
                  </a:cubicBezTo>
                  <a:cubicBezTo>
                    <a:pt x="2373" y="2460"/>
                    <a:pt x="2958" y="2517"/>
                    <a:pt x="3545" y="2517"/>
                  </a:cubicBezTo>
                  <a:cubicBezTo>
                    <a:pt x="3610" y="2517"/>
                    <a:pt x="3675" y="2517"/>
                    <a:pt x="3740" y="2515"/>
                  </a:cubicBezTo>
                  <a:cubicBezTo>
                    <a:pt x="3981" y="2515"/>
                    <a:pt x="4208" y="2529"/>
                    <a:pt x="4293" y="2813"/>
                  </a:cubicBezTo>
                  <a:cubicBezTo>
                    <a:pt x="4434" y="3323"/>
                    <a:pt x="4533" y="3861"/>
                    <a:pt x="4562" y="4385"/>
                  </a:cubicBezTo>
                  <a:cubicBezTo>
                    <a:pt x="4590" y="4612"/>
                    <a:pt x="4420" y="4810"/>
                    <a:pt x="4193" y="4810"/>
                  </a:cubicBezTo>
                  <a:cubicBezTo>
                    <a:pt x="4066" y="4824"/>
                    <a:pt x="3924" y="4838"/>
                    <a:pt x="3783" y="4867"/>
                  </a:cubicBezTo>
                  <a:cubicBezTo>
                    <a:pt x="3004" y="5037"/>
                    <a:pt x="2253" y="5277"/>
                    <a:pt x="1658" y="5844"/>
                  </a:cubicBezTo>
                  <a:cubicBezTo>
                    <a:pt x="935" y="6510"/>
                    <a:pt x="964" y="7416"/>
                    <a:pt x="1700" y="8025"/>
                  </a:cubicBezTo>
                  <a:cubicBezTo>
                    <a:pt x="1984" y="8263"/>
                    <a:pt x="2291" y="8359"/>
                    <a:pt x="2615" y="8359"/>
                  </a:cubicBezTo>
                  <a:cubicBezTo>
                    <a:pt x="2792" y="8359"/>
                    <a:pt x="2974" y="8331"/>
                    <a:pt x="3159" y="8280"/>
                  </a:cubicBezTo>
                  <a:cubicBezTo>
                    <a:pt x="3953" y="8054"/>
                    <a:pt x="4420" y="7473"/>
                    <a:pt x="4845" y="6807"/>
                  </a:cubicBezTo>
                  <a:cubicBezTo>
                    <a:pt x="5086" y="6411"/>
                    <a:pt x="5015" y="5787"/>
                    <a:pt x="5497" y="5646"/>
                  </a:cubicBezTo>
                  <a:cubicBezTo>
                    <a:pt x="5626" y="5607"/>
                    <a:pt x="5763" y="5593"/>
                    <a:pt x="5903" y="5593"/>
                  </a:cubicBezTo>
                  <a:cubicBezTo>
                    <a:pt x="6222" y="5593"/>
                    <a:pt x="6560" y="5664"/>
                    <a:pt x="6885" y="5674"/>
                  </a:cubicBezTo>
                  <a:lnTo>
                    <a:pt x="7026" y="5674"/>
                  </a:lnTo>
                  <a:cubicBezTo>
                    <a:pt x="7154" y="5688"/>
                    <a:pt x="7296" y="5688"/>
                    <a:pt x="7437" y="5702"/>
                  </a:cubicBezTo>
                  <a:cubicBezTo>
                    <a:pt x="7735" y="5731"/>
                    <a:pt x="8046" y="5773"/>
                    <a:pt x="8344" y="5773"/>
                  </a:cubicBezTo>
                  <a:cubicBezTo>
                    <a:pt x="8361" y="5774"/>
                    <a:pt x="8378" y="5775"/>
                    <a:pt x="8395" y="5775"/>
                  </a:cubicBezTo>
                  <a:cubicBezTo>
                    <a:pt x="8656" y="5775"/>
                    <a:pt x="8870" y="5669"/>
                    <a:pt x="8896" y="5377"/>
                  </a:cubicBezTo>
                  <a:cubicBezTo>
                    <a:pt x="8924" y="5093"/>
                    <a:pt x="8712" y="4966"/>
                    <a:pt x="8471" y="4909"/>
                  </a:cubicBezTo>
                  <a:cubicBezTo>
                    <a:pt x="8386" y="4881"/>
                    <a:pt x="8287" y="4867"/>
                    <a:pt x="8202" y="4867"/>
                  </a:cubicBezTo>
                  <a:lnTo>
                    <a:pt x="6389" y="4739"/>
                  </a:lnTo>
                  <a:cubicBezTo>
                    <a:pt x="6333" y="4733"/>
                    <a:pt x="6275" y="4732"/>
                    <a:pt x="6216" y="4732"/>
                  </a:cubicBezTo>
                  <a:cubicBezTo>
                    <a:pt x="6144" y="4732"/>
                    <a:pt x="6070" y="4734"/>
                    <a:pt x="5997" y="4734"/>
                  </a:cubicBezTo>
                  <a:cubicBezTo>
                    <a:pt x="5841" y="4734"/>
                    <a:pt x="5690" y="4723"/>
                    <a:pt x="5567" y="4654"/>
                  </a:cubicBezTo>
                  <a:cubicBezTo>
                    <a:pt x="5312" y="4498"/>
                    <a:pt x="5497" y="4144"/>
                    <a:pt x="5426" y="3875"/>
                  </a:cubicBezTo>
                  <a:cubicBezTo>
                    <a:pt x="5383" y="3748"/>
                    <a:pt x="5355" y="3606"/>
                    <a:pt x="5355" y="3464"/>
                  </a:cubicBezTo>
                  <a:cubicBezTo>
                    <a:pt x="5341" y="3139"/>
                    <a:pt x="5057" y="2784"/>
                    <a:pt x="5242" y="2544"/>
                  </a:cubicBezTo>
                  <a:cubicBezTo>
                    <a:pt x="5383" y="2355"/>
                    <a:pt x="5626" y="2342"/>
                    <a:pt x="5872" y="2342"/>
                  </a:cubicBezTo>
                  <a:cubicBezTo>
                    <a:pt x="5910" y="2342"/>
                    <a:pt x="5948" y="2342"/>
                    <a:pt x="5986" y="2342"/>
                  </a:cubicBezTo>
                  <a:cubicBezTo>
                    <a:pt x="6071" y="2342"/>
                    <a:pt x="6155" y="2341"/>
                    <a:pt x="6233" y="2331"/>
                  </a:cubicBezTo>
                  <a:cubicBezTo>
                    <a:pt x="6786" y="2232"/>
                    <a:pt x="7338" y="2147"/>
                    <a:pt x="7876" y="2062"/>
                  </a:cubicBezTo>
                  <a:cubicBezTo>
                    <a:pt x="8103" y="2020"/>
                    <a:pt x="8273" y="1892"/>
                    <a:pt x="8259" y="1637"/>
                  </a:cubicBezTo>
                  <a:cubicBezTo>
                    <a:pt x="8245" y="1340"/>
                    <a:pt x="8018" y="1269"/>
                    <a:pt x="7763" y="1269"/>
                  </a:cubicBezTo>
                  <a:cubicBezTo>
                    <a:pt x="7678" y="1283"/>
                    <a:pt x="7579" y="1297"/>
                    <a:pt x="7494" y="1311"/>
                  </a:cubicBezTo>
                  <a:cubicBezTo>
                    <a:pt x="6729" y="1396"/>
                    <a:pt x="5964" y="1481"/>
                    <a:pt x="5199" y="1595"/>
                  </a:cubicBezTo>
                  <a:cubicBezTo>
                    <a:pt x="5149" y="1604"/>
                    <a:pt x="5099" y="1609"/>
                    <a:pt x="5049" y="1609"/>
                  </a:cubicBezTo>
                  <a:cubicBezTo>
                    <a:pt x="4804" y="1609"/>
                    <a:pt x="4573" y="1495"/>
                    <a:pt x="4420" y="1283"/>
                  </a:cubicBezTo>
                  <a:cubicBezTo>
                    <a:pt x="4080" y="844"/>
                    <a:pt x="3627" y="490"/>
                    <a:pt x="3117" y="263"/>
                  </a:cubicBezTo>
                  <a:cubicBezTo>
                    <a:pt x="2727" y="99"/>
                    <a:pt x="2333" y="1"/>
                    <a:pt x="1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5"/>
            <p:cNvSpPr/>
            <p:nvPr/>
          </p:nvSpPr>
          <p:spPr>
            <a:xfrm>
              <a:off x="6681779" y="3850531"/>
              <a:ext cx="357019" cy="351971"/>
            </a:xfrm>
            <a:custGeom>
              <a:avLst/>
              <a:gdLst/>
              <a:ahLst/>
              <a:cxnLst/>
              <a:rect l="l" t="t" r="r" b="b"/>
              <a:pathLst>
                <a:path w="9407" h="9274" extrusionOk="0">
                  <a:moveTo>
                    <a:pt x="6411" y="892"/>
                  </a:moveTo>
                  <a:cubicBezTo>
                    <a:pt x="6418" y="892"/>
                    <a:pt x="6425" y="892"/>
                    <a:pt x="6431" y="893"/>
                  </a:cubicBezTo>
                  <a:cubicBezTo>
                    <a:pt x="6701" y="907"/>
                    <a:pt x="6970" y="1204"/>
                    <a:pt x="7041" y="1573"/>
                  </a:cubicBezTo>
                  <a:cubicBezTo>
                    <a:pt x="7168" y="2366"/>
                    <a:pt x="6828" y="3003"/>
                    <a:pt x="6389" y="3740"/>
                  </a:cubicBezTo>
                  <a:cubicBezTo>
                    <a:pt x="6035" y="3258"/>
                    <a:pt x="5808" y="2706"/>
                    <a:pt x="5709" y="2125"/>
                  </a:cubicBezTo>
                  <a:cubicBezTo>
                    <a:pt x="5695" y="1913"/>
                    <a:pt x="5709" y="1700"/>
                    <a:pt x="5780" y="1502"/>
                  </a:cubicBezTo>
                  <a:cubicBezTo>
                    <a:pt x="5890" y="1143"/>
                    <a:pt x="6162" y="892"/>
                    <a:pt x="6411" y="892"/>
                  </a:cubicBezTo>
                  <a:close/>
                  <a:moveTo>
                    <a:pt x="1611" y="4626"/>
                  </a:moveTo>
                  <a:cubicBezTo>
                    <a:pt x="1636" y="4626"/>
                    <a:pt x="1661" y="4628"/>
                    <a:pt x="1686" y="4632"/>
                  </a:cubicBezTo>
                  <a:cubicBezTo>
                    <a:pt x="2423" y="4703"/>
                    <a:pt x="2933" y="5142"/>
                    <a:pt x="3499" y="5709"/>
                  </a:cubicBezTo>
                  <a:cubicBezTo>
                    <a:pt x="3255" y="5749"/>
                    <a:pt x="3026" y="5772"/>
                    <a:pt x="2809" y="5772"/>
                  </a:cubicBezTo>
                  <a:cubicBezTo>
                    <a:pt x="2261" y="5772"/>
                    <a:pt x="1799" y="5624"/>
                    <a:pt x="1403" y="5227"/>
                  </a:cubicBezTo>
                  <a:cubicBezTo>
                    <a:pt x="1290" y="5128"/>
                    <a:pt x="1162" y="4986"/>
                    <a:pt x="1261" y="4802"/>
                  </a:cubicBezTo>
                  <a:cubicBezTo>
                    <a:pt x="1334" y="4694"/>
                    <a:pt x="1468" y="4626"/>
                    <a:pt x="1611" y="4626"/>
                  </a:cubicBezTo>
                  <a:close/>
                  <a:moveTo>
                    <a:pt x="6431" y="0"/>
                  </a:moveTo>
                  <a:cubicBezTo>
                    <a:pt x="5766" y="0"/>
                    <a:pt x="5341" y="355"/>
                    <a:pt x="5057" y="907"/>
                  </a:cubicBezTo>
                  <a:cubicBezTo>
                    <a:pt x="4803" y="1417"/>
                    <a:pt x="4732" y="1984"/>
                    <a:pt x="4873" y="2536"/>
                  </a:cubicBezTo>
                  <a:cubicBezTo>
                    <a:pt x="4987" y="3018"/>
                    <a:pt x="5171" y="3471"/>
                    <a:pt x="5412" y="3896"/>
                  </a:cubicBezTo>
                  <a:cubicBezTo>
                    <a:pt x="5780" y="4604"/>
                    <a:pt x="5780" y="4604"/>
                    <a:pt x="5142" y="5057"/>
                  </a:cubicBezTo>
                  <a:cubicBezTo>
                    <a:pt x="5029" y="5142"/>
                    <a:pt x="4916" y="5199"/>
                    <a:pt x="4788" y="5284"/>
                  </a:cubicBezTo>
                  <a:cubicBezTo>
                    <a:pt x="4720" y="5347"/>
                    <a:pt x="4630" y="5378"/>
                    <a:pt x="4540" y="5378"/>
                  </a:cubicBezTo>
                  <a:cubicBezTo>
                    <a:pt x="4408" y="5378"/>
                    <a:pt x="4275" y="5311"/>
                    <a:pt x="4208" y="5185"/>
                  </a:cubicBezTo>
                  <a:cubicBezTo>
                    <a:pt x="3882" y="4788"/>
                    <a:pt x="3485" y="4462"/>
                    <a:pt x="3046" y="4179"/>
                  </a:cubicBezTo>
                  <a:cubicBezTo>
                    <a:pt x="2641" y="3905"/>
                    <a:pt x="2166" y="3751"/>
                    <a:pt x="1680" y="3751"/>
                  </a:cubicBezTo>
                  <a:cubicBezTo>
                    <a:pt x="1588" y="3751"/>
                    <a:pt x="1496" y="3757"/>
                    <a:pt x="1403" y="3768"/>
                  </a:cubicBezTo>
                  <a:cubicBezTo>
                    <a:pt x="426" y="3882"/>
                    <a:pt x="1" y="4831"/>
                    <a:pt x="567" y="5624"/>
                  </a:cubicBezTo>
                  <a:cubicBezTo>
                    <a:pt x="907" y="6106"/>
                    <a:pt x="1417" y="6445"/>
                    <a:pt x="1984" y="6573"/>
                  </a:cubicBezTo>
                  <a:cubicBezTo>
                    <a:pt x="2324" y="6649"/>
                    <a:pt x="2669" y="6711"/>
                    <a:pt x="3016" y="6711"/>
                  </a:cubicBezTo>
                  <a:cubicBezTo>
                    <a:pt x="3247" y="6711"/>
                    <a:pt x="3480" y="6683"/>
                    <a:pt x="3712" y="6615"/>
                  </a:cubicBezTo>
                  <a:cubicBezTo>
                    <a:pt x="3785" y="6594"/>
                    <a:pt x="3850" y="6584"/>
                    <a:pt x="3910" y="6584"/>
                  </a:cubicBezTo>
                  <a:cubicBezTo>
                    <a:pt x="4128" y="6584"/>
                    <a:pt x="4263" y="6722"/>
                    <a:pt x="4363" y="6955"/>
                  </a:cubicBezTo>
                  <a:cubicBezTo>
                    <a:pt x="4533" y="7380"/>
                    <a:pt x="4718" y="7805"/>
                    <a:pt x="4888" y="8244"/>
                  </a:cubicBezTo>
                  <a:cubicBezTo>
                    <a:pt x="4987" y="8499"/>
                    <a:pt x="5029" y="8783"/>
                    <a:pt x="5142" y="9038"/>
                  </a:cubicBezTo>
                  <a:cubicBezTo>
                    <a:pt x="5187" y="9181"/>
                    <a:pt x="5325" y="9273"/>
                    <a:pt x="5472" y="9273"/>
                  </a:cubicBezTo>
                  <a:cubicBezTo>
                    <a:pt x="5513" y="9273"/>
                    <a:pt x="5555" y="9266"/>
                    <a:pt x="5596" y="9250"/>
                  </a:cubicBezTo>
                  <a:cubicBezTo>
                    <a:pt x="5766" y="9208"/>
                    <a:pt x="5879" y="9052"/>
                    <a:pt x="5865" y="8882"/>
                  </a:cubicBezTo>
                  <a:cubicBezTo>
                    <a:pt x="5851" y="8684"/>
                    <a:pt x="5808" y="8471"/>
                    <a:pt x="5752" y="8273"/>
                  </a:cubicBezTo>
                  <a:cubicBezTo>
                    <a:pt x="5553" y="7579"/>
                    <a:pt x="5284" y="6899"/>
                    <a:pt x="4973" y="6233"/>
                  </a:cubicBezTo>
                  <a:cubicBezTo>
                    <a:pt x="5426" y="5964"/>
                    <a:pt x="5865" y="5638"/>
                    <a:pt x="6276" y="5284"/>
                  </a:cubicBezTo>
                  <a:cubicBezTo>
                    <a:pt x="6927" y="6006"/>
                    <a:pt x="7621" y="6686"/>
                    <a:pt x="8358" y="7324"/>
                  </a:cubicBezTo>
                  <a:cubicBezTo>
                    <a:pt x="8534" y="7492"/>
                    <a:pt x="8733" y="7569"/>
                    <a:pt x="8903" y="7569"/>
                  </a:cubicBezTo>
                  <a:cubicBezTo>
                    <a:pt x="9034" y="7569"/>
                    <a:pt x="9148" y="7523"/>
                    <a:pt x="9222" y="7437"/>
                  </a:cubicBezTo>
                  <a:cubicBezTo>
                    <a:pt x="9406" y="7225"/>
                    <a:pt x="9307" y="6970"/>
                    <a:pt x="8939" y="6630"/>
                  </a:cubicBezTo>
                  <a:cubicBezTo>
                    <a:pt x="8301" y="6091"/>
                    <a:pt x="7692" y="5511"/>
                    <a:pt x="7126" y="4901"/>
                  </a:cubicBezTo>
                  <a:cubicBezTo>
                    <a:pt x="6941" y="4746"/>
                    <a:pt x="6927" y="4462"/>
                    <a:pt x="7097" y="4292"/>
                  </a:cubicBezTo>
                  <a:cubicBezTo>
                    <a:pt x="7409" y="3853"/>
                    <a:pt x="7650" y="3372"/>
                    <a:pt x="7805" y="2862"/>
                  </a:cubicBezTo>
                  <a:cubicBezTo>
                    <a:pt x="8032" y="2196"/>
                    <a:pt x="8060" y="1530"/>
                    <a:pt x="7735" y="893"/>
                  </a:cubicBezTo>
                  <a:cubicBezTo>
                    <a:pt x="7466" y="369"/>
                    <a:pt x="7069" y="15"/>
                    <a:pt x="6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5"/>
            <p:cNvSpPr/>
            <p:nvPr/>
          </p:nvSpPr>
          <p:spPr>
            <a:xfrm>
              <a:off x="6109228" y="4856918"/>
              <a:ext cx="306466" cy="301305"/>
            </a:xfrm>
            <a:custGeom>
              <a:avLst/>
              <a:gdLst/>
              <a:ahLst/>
              <a:cxnLst/>
              <a:rect l="l" t="t" r="r" b="b"/>
              <a:pathLst>
                <a:path w="8075" h="7939" extrusionOk="0">
                  <a:moveTo>
                    <a:pt x="2508" y="899"/>
                  </a:moveTo>
                  <a:cubicBezTo>
                    <a:pt x="2564" y="899"/>
                    <a:pt x="2621" y="906"/>
                    <a:pt x="2678" y="921"/>
                  </a:cubicBezTo>
                  <a:cubicBezTo>
                    <a:pt x="3202" y="1063"/>
                    <a:pt x="3599" y="1502"/>
                    <a:pt x="3811" y="2224"/>
                  </a:cubicBezTo>
                  <a:cubicBezTo>
                    <a:pt x="3701" y="2243"/>
                    <a:pt x="3594" y="2251"/>
                    <a:pt x="3489" y="2251"/>
                  </a:cubicBezTo>
                  <a:cubicBezTo>
                    <a:pt x="3038" y="2251"/>
                    <a:pt x="2627" y="2093"/>
                    <a:pt x="2225" y="1898"/>
                  </a:cubicBezTo>
                  <a:cubicBezTo>
                    <a:pt x="1998" y="1785"/>
                    <a:pt x="1757" y="1629"/>
                    <a:pt x="1885" y="1303"/>
                  </a:cubicBezTo>
                  <a:cubicBezTo>
                    <a:pt x="1990" y="1058"/>
                    <a:pt x="2240" y="899"/>
                    <a:pt x="2508" y="899"/>
                  </a:cubicBezTo>
                  <a:close/>
                  <a:moveTo>
                    <a:pt x="3392" y="5706"/>
                  </a:moveTo>
                  <a:cubicBezTo>
                    <a:pt x="3447" y="5706"/>
                    <a:pt x="3501" y="5707"/>
                    <a:pt x="3556" y="5709"/>
                  </a:cubicBezTo>
                  <a:cubicBezTo>
                    <a:pt x="3372" y="6261"/>
                    <a:pt x="2947" y="6728"/>
                    <a:pt x="2395" y="6941"/>
                  </a:cubicBezTo>
                  <a:cubicBezTo>
                    <a:pt x="2254" y="6999"/>
                    <a:pt x="2109" y="7028"/>
                    <a:pt x="1962" y="7028"/>
                  </a:cubicBezTo>
                  <a:cubicBezTo>
                    <a:pt x="1857" y="7028"/>
                    <a:pt x="1750" y="7013"/>
                    <a:pt x="1644" y="6983"/>
                  </a:cubicBezTo>
                  <a:cubicBezTo>
                    <a:pt x="1191" y="6856"/>
                    <a:pt x="1120" y="6558"/>
                    <a:pt x="1474" y="6233"/>
                  </a:cubicBezTo>
                  <a:cubicBezTo>
                    <a:pt x="1701" y="6034"/>
                    <a:pt x="1970" y="5907"/>
                    <a:pt x="2267" y="5836"/>
                  </a:cubicBezTo>
                  <a:cubicBezTo>
                    <a:pt x="2639" y="5749"/>
                    <a:pt x="3011" y="5706"/>
                    <a:pt x="3392" y="5706"/>
                  </a:cubicBezTo>
                  <a:close/>
                  <a:moveTo>
                    <a:pt x="2579" y="0"/>
                  </a:moveTo>
                  <a:cubicBezTo>
                    <a:pt x="1842" y="0"/>
                    <a:pt x="1191" y="468"/>
                    <a:pt x="964" y="1176"/>
                  </a:cubicBezTo>
                  <a:cubicBezTo>
                    <a:pt x="822" y="1728"/>
                    <a:pt x="1063" y="2238"/>
                    <a:pt x="1687" y="2621"/>
                  </a:cubicBezTo>
                  <a:cubicBezTo>
                    <a:pt x="2225" y="2932"/>
                    <a:pt x="2848" y="3116"/>
                    <a:pt x="3471" y="3116"/>
                  </a:cubicBezTo>
                  <a:cubicBezTo>
                    <a:pt x="4137" y="3159"/>
                    <a:pt x="4165" y="3201"/>
                    <a:pt x="4123" y="3867"/>
                  </a:cubicBezTo>
                  <a:cubicBezTo>
                    <a:pt x="4109" y="3980"/>
                    <a:pt x="4095" y="4094"/>
                    <a:pt x="4066" y="4207"/>
                  </a:cubicBezTo>
                  <a:cubicBezTo>
                    <a:pt x="3967" y="4745"/>
                    <a:pt x="3967" y="4731"/>
                    <a:pt x="3400" y="4774"/>
                  </a:cubicBezTo>
                  <a:cubicBezTo>
                    <a:pt x="3018" y="4802"/>
                    <a:pt x="2621" y="4859"/>
                    <a:pt x="2225" y="4930"/>
                  </a:cubicBezTo>
                  <a:cubicBezTo>
                    <a:pt x="1701" y="5015"/>
                    <a:pt x="1205" y="5255"/>
                    <a:pt x="808" y="5624"/>
                  </a:cubicBezTo>
                  <a:cubicBezTo>
                    <a:pt x="1" y="6417"/>
                    <a:pt x="228" y="7423"/>
                    <a:pt x="1304" y="7819"/>
                  </a:cubicBezTo>
                  <a:cubicBezTo>
                    <a:pt x="1528" y="7901"/>
                    <a:pt x="1746" y="7938"/>
                    <a:pt x="1959" y="7938"/>
                  </a:cubicBezTo>
                  <a:cubicBezTo>
                    <a:pt x="2447" y="7938"/>
                    <a:pt x="2906" y="7742"/>
                    <a:pt x="3330" y="7437"/>
                  </a:cubicBezTo>
                  <a:cubicBezTo>
                    <a:pt x="3811" y="7097"/>
                    <a:pt x="4180" y="6629"/>
                    <a:pt x="4392" y="6091"/>
                  </a:cubicBezTo>
                  <a:cubicBezTo>
                    <a:pt x="4483" y="5869"/>
                    <a:pt x="4588" y="5784"/>
                    <a:pt x="4754" y="5784"/>
                  </a:cubicBezTo>
                  <a:cubicBezTo>
                    <a:pt x="4821" y="5784"/>
                    <a:pt x="4897" y="5797"/>
                    <a:pt x="4987" y="5822"/>
                  </a:cubicBezTo>
                  <a:cubicBezTo>
                    <a:pt x="5695" y="6020"/>
                    <a:pt x="6304" y="6389"/>
                    <a:pt x="6928" y="6757"/>
                  </a:cubicBezTo>
                  <a:cubicBezTo>
                    <a:pt x="7083" y="6856"/>
                    <a:pt x="7239" y="6955"/>
                    <a:pt x="7395" y="7040"/>
                  </a:cubicBezTo>
                  <a:cubicBezTo>
                    <a:pt x="7453" y="7067"/>
                    <a:pt x="7514" y="7080"/>
                    <a:pt x="7573" y="7080"/>
                  </a:cubicBezTo>
                  <a:cubicBezTo>
                    <a:pt x="7702" y="7080"/>
                    <a:pt x="7823" y="7019"/>
                    <a:pt x="7891" y="6913"/>
                  </a:cubicBezTo>
                  <a:cubicBezTo>
                    <a:pt x="8018" y="6757"/>
                    <a:pt x="8018" y="6530"/>
                    <a:pt x="7877" y="6389"/>
                  </a:cubicBezTo>
                  <a:cubicBezTo>
                    <a:pt x="7763" y="6275"/>
                    <a:pt x="7650" y="6162"/>
                    <a:pt x="7508" y="6077"/>
                  </a:cubicBezTo>
                  <a:cubicBezTo>
                    <a:pt x="7013" y="5737"/>
                    <a:pt x="6474" y="5454"/>
                    <a:pt x="5922" y="5213"/>
                  </a:cubicBezTo>
                  <a:cubicBezTo>
                    <a:pt x="5610" y="5071"/>
                    <a:pt x="5157" y="5057"/>
                    <a:pt x="4973" y="4830"/>
                  </a:cubicBezTo>
                  <a:cubicBezTo>
                    <a:pt x="4760" y="4561"/>
                    <a:pt x="5029" y="4136"/>
                    <a:pt x="5015" y="3768"/>
                  </a:cubicBezTo>
                  <a:cubicBezTo>
                    <a:pt x="4987" y="3159"/>
                    <a:pt x="4930" y="3131"/>
                    <a:pt x="5639" y="3060"/>
                  </a:cubicBezTo>
                  <a:cubicBezTo>
                    <a:pt x="6304" y="3003"/>
                    <a:pt x="6984" y="2946"/>
                    <a:pt x="7607" y="2677"/>
                  </a:cubicBezTo>
                  <a:cubicBezTo>
                    <a:pt x="7862" y="2578"/>
                    <a:pt x="8075" y="2408"/>
                    <a:pt x="7962" y="2097"/>
                  </a:cubicBezTo>
                  <a:cubicBezTo>
                    <a:pt x="7894" y="1920"/>
                    <a:pt x="7777" y="1858"/>
                    <a:pt x="7636" y="1858"/>
                  </a:cubicBezTo>
                  <a:cubicBezTo>
                    <a:pt x="7540" y="1858"/>
                    <a:pt x="7433" y="1886"/>
                    <a:pt x="7324" y="1927"/>
                  </a:cubicBezTo>
                  <a:cubicBezTo>
                    <a:pt x="6729" y="2125"/>
                    <a:pt x="6106" y="2224"/>
                    <a:pt x="5469" y="2238"/>
                  </a:cubicBezTo>
                  <a:cubicBezTo>
                    <a:pt x="5321" y="2247"/>
                    <a:pt x="5207" y="2254"/>
                    <a:pt x="5118" y="2254"/>
                  </a:cubicBezTo>
                  <a:cubicBezTo>
                    <a:pt x="4786" y="2254"/>
                    <a:pt x="4786" y="2157"/>
                    <a:pt x="4619" y="1700"/>
                  </a:cubicBezTo>
                  <a:cubicBezTo>
                    <a:pt x="4534" y="1459"/>
                    <a:pt x="4406" y="1232"/>
                    <a:pt x="4250" y="1034"/>
                  </a:cubicBezTo>
                  <a:cubicBezTo>
                    <a:pt x="3797" y="425"/>
                    <a:pt x="3231" y="28"/>
                    <a:pt x="2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5714787" y="4321674"/>
              <a:ext cx="305252" cy="298648"/>
            </a:xfrm>
            <a:custGeom>
              <a:avLst/>
              <a:gdLst/>
              <a:ahLst/>
              <a:cxnLst/>
              <a:rect l="l" t="t" r="r" b="b"/>
              <a:pathLst>
                <a:path w="8043" h="7869" extrusionOk="0">
                  <a:moveTo>
                    <a:pt x="2221" y="4344"/>
                  </a:moveTo>
                  <a:cubicBezTo>
                    <a:pt x="2107" y="4953"/>
                    <a:pt x="1937" y="5434"/>
                    <a:pt x="1498" y="5774"/>
                  </a:cubicBezTo>
                  <a:cubicBezTo>
                    <a:pt x="1422" y="5833"/>
                    <a:pt x="1331" y="5882"/>
                    <a:pt x="1240" y="5882"/>
                  </a:cubicBezTo>
                  <a:cubicBezTo>
                    <a:pt x="1178" y="5882"/>
                    <a:pt x="1116" y="5860"/>
                    <a:pt x="1059" y="5803"/>
                  </a:cubicBezTo>
                  <a:cubicBezTo>
                    <a:pt x="960" y="5703"/>
                    <a:pt x="946" y="5548"/>
                    <a:pt x="1031" y="5420"/>
                  </a:cubicBezTo>
                  <a:cubicBezTo>
                    <a:pt x="1243" y="4910"/>
                    <a:pt x="1612" y="4570"/>
                    <a:pt x="2221" y="4344"/>
                  </a:cubicBezTo>
                  <a:close/>
                  <a:moveTo>
                    <a:pt x="5833" y="4641"/>
                  </a:moveTo>
                  <a:lnTo>
                    <a:pt x="5833" y="4641"/>
                  </a:lnTo>
                  <a:cubicBezTo>
                    <a:pt x="6513" y="4924"/>
                    <a:pt x="6994" y="5590"/>
                    <a:pt x="6994" y="6242"/>
                  </a:cubicBezTo>
                  <a:cubicBezTo>
                    <a:pt x="6994" y="6624"/>
                    <a:pt x="6796" y="6907"/>
                    <a:pt x="6484" y="6964"/>
                  </a:cubicBezTo>
                  <a:cubicBezTo>
                    <a:pt x="6458" y="6967"/>
                    <a:pt x="6433" y="6969"/>
                    <a:pt x="6409" y="6969"/>
                  </a:cubicBezTo>
                  <a:cubicBezTo>
                    <a:pt x="6111" y="6969"/>
                    <a:pt x="5993" y="6734"/>
                    <a:pt x="5875" y="6511"/>
                  </a:cubicBezTo>
                  <a:cubicBezTo>
                    <a:pt x="5649" y="6043"/>
                    <a:pt x="5634" y="5335"/>
                    <a:pt x="5833" y="4641"/>
                  </a:cubicBezTo>
                  <a:close/>
                  <a:moveTo>
                    <a:pt x="7524" y="1"/>
                  </a:moveTo>
                  <a:cubicBezTo>
                    <a:pt x="7368" y="1"/>
                    <a:pt x="7191" y="101"/>
                    <a:pt x="7008" y="292"/>
                  </a:cubicBezTo>
                  <a:cubicBezTo>
                    <a:pt x="6938" y="377"/>
                    <a:pt x="6867" y="476"/>
                    <a:pt x="6782" y="561"/>
                  </a:cubicBezTo>
                  <a:cubicBezTo>
                    <a:pt x="6201" y="1241"/>
                    <a:pt x="5719" y="2020"/>
                    <a:pt x="5380" y="2870"/>
                  </a:cubicBezTo>
                  <a:cubicBezTo>
                    <a:pt x="5276" y="3123"/>
                    <a:pt x="5145" y="3245"/>
                    <a:pt x="4919" y="3245"/>
                  </a:cubicBezTo>
                  <a:cubicBezTo>
                    <a:pt x="4866" y="3245"/>
                    <a:pt x="4807" y="3238"/>
                    <a:pt x="4742" y="3224"/>
                  </a:cubicBezTo>
                  <a:cubicBezTo>
                    <a:pt x="4471" y="3175"/>
                    <a:pt x="4190" y="3137"/>
                    <a:pt x="3907" y="3137"/>
                  </a:cubicBezTo>
                  <a:cubicBezTo>
                    <a:pt x="3865" y="3137"/>
                    <a:pt x="3822" y="3138"/>
                    <a:pt x="3779" y="3139"/>
                  </a:cubicBezTo>
                  <a:cubicBezTo>
                    <a:pt x="3764" y="3140"/>
                    <a:pt x="3750" y="3140"/>
                    <a:pt x="3736" y="3140"/>
                  </a:cubicBezTo>
                  <a:cubicBezTo>
                    <a:pt x="3390" y="3140"/>
                    <a:pt x="3312" y="2971"/>
                    <a:pt x="3326" y="2644"/>
                  </a:cubicBezTo>
                  <a:cubicBezTo>
                    <a:pt x="3368" y="1978"/>
                    <a:pt x="3340" y="1298"/>
                    <a:pt x="3269" y="632"/>
                  </a:cubicBezTo>
                  <a:cubicBezTo>
                    <a:pt x="3241" y="377"/>
                    <a:pt x="3170" y="151"/>
                    <a:pt x="2872" y="151"/>
                  </a:cubicBezTo>
                  <a:cubicBezTo>
                    <a:pt x="2575" y="165"/>
                    <a:pt x="2490" y="392"/>
                    <a:pt x="2490" y="646"/>
                  </a:cubicBezTo>
                  <a:cubicBezTo>
                    <a:pt x="2476" y="1015"/>
                    <a:pt x="2490" y="1383"/>
                    <a:pt x="2490" y="1751"/>
                  </a:cubicBezTo>
                  <a:lnTo>
                    <a:pt x="2504" y="1751"/>
                  </a:lnTo>
                  <a:cubicBezTo>
                    <a:pt x="2504" y="1921"/>
                    <a:pt x="2490" y="2077"/>
                    <a:pt x="2504" y="2247"/>
                  </a:cubicBezTo>
                  <a:cubicBezTo>
                    <a:pt x="2561" y="2913"/>
                    <a:pt x="2447" y="3494"/>
                    <a:pt x="1626" y="3607"/>
                  </a:cubicBezTo>
                  <a:cubicBezTo>
                    <a:pt x="1512" y="3649"/>
                    <a:pt x="1413" y="3706"/>
                    <a:pt x="1328" y="3777"/>
                  </a:cubicBezTo>
                  <a:cubicBezTo>
                    <a:pt x="691" y="4188"/>
                    <a:pt x="209" y="4698"/>
                    <a:pt x="110" y="5477"/>
                  </a:cubicBezTo>
                  <a:cubicBezTo>
                    <a:pt x="0" y="6234"/>
                    <a:pt x="480" y="6781"/>
                    <a:pt x="1177" y="6781"/>
                  </a:cubicBezTo>
                  <a:cubicBezTo>
                    <a:pt x="1289" y="6781"/>
                    <a:pt x="1406" y="6767"/>
                    <a:pt x="1527" y="6737"/>
                  </a:cubicBezTo>
                  <a:cubicBezTo>
                    <a:pt x="1952" y="6610"/>
                    <a:pt x="2320" y="6327"/>
                    <a:pt x="2547" y="5944"/>
                  </a:cubicBezTo>
                  <a:cubicBezTo>
                    <a:pt x="2844" y="5505"/>
                    <a:pt x="3028" y="4995"/>
                    <a:pt x="3113" y="4457"/>
                  </a:cubicBezTo>
                  <a:cubicBezTo>
                    <a:pt x="3165" y="4184"/>
                    <a:pt x="3300" y="4043"/>
                    <a:pt x="3562" y="4043"/>
                  </a:cubicBezTo>
                  <a:cubicBezTo>
                    <a:pt x="3586" y="4043"/>
                    <a:pt x="3611" y="4044"/>
                    <a:pt x="3637" y="4046"/>
                  </a:cubicBezTo>
                  <a:cubicBezTo>
                    <a:pt x="3689" y="4051"/>
                    <a:pt x="3743" y="4052"/>
                    <a:pt x="3797" y="4052"/>
                  </a:cubicBezTo>
                  <a:cubicBezTo>
                    <a:pt x="3905" y="4052"/>
                    <a:pt x="4015" y="4046"/>
                    <a:pt x="4119" y="4046"/>
                  </a:cubicBezTo>
                  <a:cubicBezTo>
                    <a:pt x="5068" y="4103"/>
                    <a:pt x="4926" y="4216"/>
                    <a:pt x="4827" y="4910"/>
                  </a:cubicBezTo>
                  <a:cubicBezTo>
                    <a:pt x="4685" y="5661"/>
                    <a:pt x="4813" y="6454"/>
                    <a:pt x="5195" y="7120"/>
                  </a:cubicBezTo>
                  <a:cubicBezTo>
                    <a:pt x="5506" y="7656"/>
                    <a:pt x="5946" y="7869"/>
                    <a:pt x="6380" y="7869"/>
                  </a:cubicBezTo>
                  <a:cubicBezTo>
                    <a:pt x="6817" y="7869"/>
                    <a:pt x="7248" y="7652"/>
                    <a:pt x="7533" y="7332"/>
                  </a:cubicBezTo>
                  <a:cubicBezTo>
                    <a:pt x="7858" y="6950"/>
                    <a:pt x="7972" y="6440"/>
                    <a:pt x="7858" y="5958"/>
                  </a:cubicBezTo>
                  <a:cubicBezTo>
                    <a:pt x="7717" y="5123"/>
                    <a:pt x="7235" y="4386"/>
                    <a:pt x="6527" y="3919"/>
                  </a:cubicBezTo>
                  <a:cubicBezTo>
                    <a:pt x="6031" y="3564"/>
                    <a:pt x="6031" y="3564"/>
                    <a:pt x="6286" y="2998"/>
                  </a:cubicBezTo>
                  <a:cubicBezTo>
                    <a:pt x="6654" y="2219"/>
                    <a:pt x="7122" y="1496"/>
                    <a:pt x="7703" y="859"/>
                  </a:cubicBezTo>
                  <a:cubicBezTo>
                    <a:pt x="7901" y="632"/>
                    <a:pt x="8043" y="392"/>
                    <a:pt x="7788" y="122"/>
                  </a:cubicBezTo>
                  <a:cubicBezTo>
                    <a:pt x="7711" y="40"/>
                    <a:pt x="7622" y="1"/>
                    <a:pt x="7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5"/>
            <p:cNvSpPr/>
            <p:nvPr/>
          </p:nvSpPr>
          <p:spPr>
            <a:xfrm>
              <a:off x="-1071954" y="-1360461"/>
              <a:ext cx="5324926" cy="3319629"/>
            </a:xfrm>
            <a:custGeom>
              <a:avLst/>
              <a:gdLst/>
              <a:ahLst/>
              <a:cxnLst/>
              <a:rect l="l" t="t" r="r" b="b"/>
              <a:pathLst>
                <a:path w="140305" h="87468" extrusionOk="0">
                  <a:moveTo>
                    <a:pt x="101624" y="3359"/>
                  </a:moveTo>
                  <a:cubicBezTo>
                    <a:pt x="104051" y="3359"/>
                    <a:pt x="106388" y="4078"/>
                    <a:pt x="108617" y="5556"/>
                  </a:cubicBezTo>
                  <a:cubicBezTo>
                    <a:pt x="110402" y="6745"/>
                    <a:pt x="111592" y="8417"/>
                    <a:pt x="112470" y="10329"/>
                  </a:cubicBezTo>
                  <a:cubicBezTo>
                    <a:pt x="114057" y="13757"/>
                    <a:pt x="114425" y="17355"/>
                    <a:pt x="113943" y="21080"/>
                  </a:cubicBezTo>
                  <a:cubicBezTo>
                    <a:pt x="113603" y="23927"/>
                    <a:pt x="112640" y="26661"/>
                    <a:pt x="111153" y="29112"/>
                  </a:cubicBezTo>
                  <a:cubicBezTo>
                    <a:pt x="110980" y="29400"/>
                    <a:pt x="110798" y="29529"/>
                    <a:pt x="110515" y="29529"/>
                  </a:cubicBezTo>
                  <a:cubicBezTo>
                    <a:pt x="110450" y="29529"/>
                    <a:pt x="110380" y="29522"/>
                    <a:pt x="110303" y="29508"/>
                  </a:cubicBezTo>
                  <a:cubicBezTo>
                    <a:pt x="106691" y="28843"/>
                    <a:pt x="103135" y="27950"/>
                    <a:pt x="99807" y="26336"/>
                  </a:cubicBezTo>
                  <a:cubicBezTo>
                    <a:pt x="97993" y="25457"/>
                    <a:pt x="96294" y="24338"/>
                    <a:pt x="94764" y="23007"/>
                  </a:cubicBezTo>
                  <a:cubicBezTo>
                    <a:pt x="91959" y="20556"/>
                    <a:pt x="90571" y="17454"/>
                    <a:pt x="90529" y="14451"/>
                  </a:cubicBezTo>
                  <a:cubicBezTo>
                    <a:pt x="90529" y="12142"/>
                    <a:pt x="90769" y="10598"/>
                    <a:pt x="91463" y="9139"/>
                  </a:cubicBezTo>
                  <a:cubicBezTo>
                    <a:pt x="92682" y="6618"/>
                    <a:pt x="94665" y="4947"/>
                    <a:pt x="97299" y="4082"/>
                  </a:cubicBezTo>
                  <a:cubicBezTo>
                    <a:pt x="98769" y="3603"/>
                    <a:pt x="100212" y="3359"/>
                    <a:pt x="101624" y="3359"/>
                  </a:cubicBezTo>
                  <a:close/>
                  <a:moveTo>
                    <a:pt x="61598" y="63723"/>
                  </a:moveTo>
                  <a:cubicBezTo>
                    <a:pt x="61768" y="63723"/>
                    <a:pt x="61977" y="63888"/>
                    <a:pt x="62524" y="64198"/>
                  </a:cubicBezTo>
                  <a:cubicBezTo>
                    <a:pt x="66349" y="66351"/>
                    <a:pt x="68998" y="69553"/>
                    <a:pt x="70655" y="73590"/>
                  </a:cubicBezTo>
                  <a:cubicBezTo>
                    <a:pt x="71264" y="75063"/>
                    <a:pt x="71392" y="76692"/>
                    <a:pt x="71009" y="78250"/>
                  </a:cubicBezTo>
                  <a:cubicBezTo>
                    <a:pt x="70683" y="79666"/>
                    <a:pt x="70003" y="80885"/>
                    <a:pt x="68870" y="81834"/>
                  </a:cubicBezTo>
                  <a:cubicBezTo>
                    <a:pt x="67610" y="82896"/>
                    <a:pt x="66094" y="83633"/>
                    <a:pt x="64479" y="84001"/>
                  </a:cubicBezTo>
                  <a:cubicBezTo>
                    <a:pt x="64083" y="84072"/>
                    <a:pt x="63672" y="84100"/>
                    <a:pt x="63275" y="84100"/>
                  </a:cubicBezTo>
                  <a:cubicBezTo>
                    <a:pt x="60046" y="84086"/>
                    <a:pt x="57694" y="82627"/>
                    <a:pt x="55994" y="80120"/>
                  </a:cubicBezTo>
                  <a:cubicBezTo>
                    <a:pt x="54904" y="78505"/>
                    <a:pt x="54620" y="76678"/>
                    <a:pt x="54918" y="74780"/>
                  </a:cubicBezTo>
                  <a:cubicBezTo>
                    <a:pt x="55527" y="70743"/>
                    <a:pt x="57552" y="67485"/>
                    <a:pt x="60428" y="64694"/>
                  </a:cubicBezTo>
                  <a:cubicBezTo>
                    <a:pt x="60527" y="64595"/>
                    <a:pt x="60626" y="64496"/>
                    <a:pt x="60725" y="64411"/>
                  </a:cubicBezTo>
                  <a:cubicBezTo>
                    <a:pt x="61263" y="63941"/>
                    <a:pt x="61404" y="63723"/>
                    <a:pt x="61598" y="63723"/>
                  </a:cubicBezTo>
                  <a:close/>
                  <a:moveTo>
                    <a:pt x="101613" y="0"/>
                  </a:moveTo>
                  <a:cubicBezTo>
                    <a:pt x="99682" y="0"/>
                    <a:pt x="97717" y="371"/>
                    <a:pt x="95727" y="1108"/>
                  </a:cubicBezTo>
                  <a:cubicBezTo>
                    <a:pt x="91407" y="2723"/>
                    <a:pt x="88560" y="5839"/>
                    <a:pt x="87554" y="10386"/>
                  </a:cubicBezTo>
                  <a:cubicBezTo>
                    <a:pt x="86548" y="14919"/>
                    <a:pt x="87455" y="19154"/>
                    <a:pt x="90189" y="22950"/>
                  </a:cubicBezTo>
                  <a:cubicBezTo>
                    <a:pt x="91506" y="24806"/>
                    <a:pt x="93262" y="26180"/>
                    <a:pt x="95104" y="27455"/>
                  </a:cubicBezTo>
                  <a:cubicBezTo>
                    <a:pt x="98291" y="29636"/>
                    <a:pt x="101846" y="30953"/>
                    <a:pt x="105572" y="31902"/>
                  </a:cubicBezTo>
                  <a:cubicBezTo>
                    <a:pt x="106521" y="32129"/>
                    <a:pt x="107470" y="32341"/>
                    <a:pt x="108461" y="32582"/>
                  </a:cubicBezTo>
                  <a:cubicBezTo>
                    <a:pt x="108362" y="32922"/>
                    <a:pt x="108150" y="33078"/>
                    <a:pt x="107980" y="33262"/>
                  </a:cubicBezTo>
                  <a:cubicBezTo>
                    <a:pt x="106068" y="35330"/>
                    <a:pt x="103971" y="37200"/>
                    <a:pt x="101705" y="38871"/>
                  </a:cubicBezTo>
                  <a:cubicBezTo>
                    <a:pt x="97937" y="41648"/>
                    <a:pt x="93786" y="43744"/>
                    <a:pt x="89509" y="45571"/>
                  </a:cubicBezTo>
                  <a:cubicBezTo>
                    <a:pt x="84721" y="47625"/>
                    <a:pt x="79891" y="49566"/>
                    <a:pt x="75160" y="51733"/>
                  </a:cubicBezTo>
                  <a:cubicBezTo>
                    <a:pt x="70386" y="53915"/>
                    <a:pt x="65768" y="56337"/>
                    <a:pt x="61533" y="59439"/>
                  </a:cubicBezTo>
                  <a:cubicBezTo>
                    <a:pt x="61384" y="59571"/>
                    <a:pt x="61201" y="59636"/>
                    <a:pt x="61019" y="59636"/>
                  </a:cubicBezTo>
                  <a:cubicBezTo>
                    <a:pt x="60889" y="59636"/>
                    <a:pt x="60758" y="59603"/>
                    <a:pt x="60640" y="59538"/>
                  </a:cubicBezTo>
                  <a:cubicBezTo>
                    <a:pt x="59493" y="59028"/>
                    <a:pt x="58317" y="58603"/>
                    <a:pt x="57099" y="58277"/>
                  </a:cubicBezTo>
                  <a:cubicBezTo>
                    <a:pt x="54691" y="57640"/>
                    <a:pt x="52241" y="57215"/>
                    <a:pt x="49762" y="57031"/>
                  </a:cubicBezTo>
                  <a:cubicBezTo>
                    <a:pt x="48342" y="56869"/>
                    <a:pt x="46923" y="56792"/>
                    <a:pt x="45504" y="56792"/>
                  </a:cubicBezTo>
                  <a:cubicBezTo>
                    <a:pt x="45181" y="56792"/>
                    <a:pt x="44858" y="56796"/>
                    <a:pt x="44535" y="56804"/>
                  </a:cubicBezTo>
                  <a:cubicBezTo>
                    <a:pt x="42793" y="56889"/>
                    <a:pt x="41064" y="57059"/>
                    <a:pt x="39322" y="57272"/>
                  </a:cubicBezTo>
                  <a:cubicBezTo>
                    <a:pt x="35384" y="57753"/>
                    <a:pt x="31517" y="58787"/>
                    <a:pt x="27863" y="60345"/>
                  </a:cubicBezTo>
                  <a:cubicBezTo>
                    <a:pt x="23981" y="61989"/>
                    <a:pt x="20398" y="64128"/>
                    <a:pt x="16885" y="66408"/>
                  </a:cubicBezTo>
                  <a:cubicBezTo>
                    <a:pt x="10709" y="70431"/>
                    <a:pt x="5510" y="75544"/>
                    <a:pt x="638" y="81012"/>
                  </a:cubicBezTo>
                  <a:cubicBezTo>
                    <a:pt x="14" y="81635"/>
                    <a:pt x="0" y="82627"/>
                    <a:pt x="595" y="83278"/>
                  </a:cubicBezTo>
                  <a:cubicBezTo>
                    <a:pt x="920" y="83634"/>
                    <a:pt x="1364" y="83817"/>
                    <a:pt x="1810" y="83817"/>
                  </a:cubicBezTo>
                  <a:cubicBezTo>
                    <a:pt x="2181" y="83817"/>
                    <a:pt x="2553" y="83691"/>
                    <a:pt x="2862" y="83434"/>
                  </a:cubicBezTo>
                  <a:cubicBezTo>
                    <a:pt x="3414" y="82967"/>
                    <a:pt x="3924" y="82457"/>
                    <a:pt x="4391" y="81904"/>
                  </a:cubicBezTo>
                  <a:cubicBezTo>
                    <a:pt x="6063" y="80063"/>
                    <a:pt x="7720" y="78207"/>
                    <a:pt x="9533" y="76493"/>
                  </a:cubicBezTo>
                  <a:cubicBezTo>
                    <a:pt x="13783" y="72485"/>
                    <a:pt x="18500" y="69114"/>
                    <a:pt x="23557" y="66210"/>
                  </a:cubicBezTo>
                  <a:cubicBezTo>
                    <a:pt x="26588" y="64439"/>
                    <a:pt x="29817" y="63008"/>
                    <a:pt x="33160" y="61960"/>
                  </a:cubicBezTo>
                  <a:cubicBezTo>
                    <a:pt x="35866" y="61125"/>
                    <a:pt x="38628" y="60671"/>
                    <a:pt x="41433" y="60374"/>
                  </a:cubicBezTo>
                  <a:cubicBezTo>
                    <a:pt x="42793" y="60239"/>
                    <a:pt x="44154" y="60122"/>
                    <a:pt x="45522" y="60122"/>
                  </a:cubicBezTo>
                  <a:cubicBezTo>
                    <a:pt x="45877" y="60122"/>
                    <a:pt x="46233" y="60130"/>
                    <a:pt x="46589" y="60147"/>
                  </a:cubicBezTo>
                  <a:cubicBezTo>
                    <a:pt x="48416" y="60232"/>
                    <a:pt x="50258" y="60388"/>
                    <a:pt x="52071" y="60643"/>
                  </a:cubicBezTo>
                  <a:cubicBezTo>
                    <a:pt x="53940" y="60912"/>
                    <a:pt x="55782" y="61280"/>
                    <a:pt x="57567" y="61904"/>
                  </a:cubicBezTo>
                  <a:cubicBezTo>
                    <a:pt x="57765" y="61974"/>
                    <a:pt x="58020" y="61974"/>
                    <a:pt x="58133" y="62229"/>
                  </a:cubicBezTo>
                  <a:cubicBezTo>
                    <a:pt x="58119" y="62272"/>
                    <a:pt x="58091" y="62314"/>
                    <a:pt x="58048" y="62357"/>
                  </a:cubicBezTo>
                  <a:cubicBezTo>
                    <a:pt x="57907" y="62513"/>
                    <a:pt x="57765" y="62654"/>
                    <a:pt x="57609" y="62796"/>
                  </a:cubicBezTo>
                  <a:cubicBezTo>
                    <a:pt x="54918" y="65544"/>
                    <a:pt x="52921" y="68689"/>
                    <a:pt x="51986" y="72442"/>
                  </a:cubicBezTo>
                  <a:cubicBezTo>
                    <a:pt x="51575" y="74128"/>
                    <a:pt x="51320" y="75814"/>
                    <a:pt x="51575" y="77556"/>
                  </a:cubicBezTo>
                  <a:cubicBezTo>
                    <a:pt x="52071" y="80998"/>
                    <a:pt x="53926" y="83576"/>
                    <a:pt x="56731" y="85502"/>
                  </a:cubicBezTo>
                  <a:cubicBezTo>
                    <a:pt x="58583" y="86791"/>
                    <a:pt x="60774" y="87467"/>
                    <a:pt x="62995" y="87467"/>
                  </a:cubicBezTo>
                  <a:cubicBezTo>
                    <a:pt x="63679" y="87467"/>
                    <a:pt x="64365" y="87403"/>
                    <a:pt x="65046" y="87273"/>
                  </a:cubicBezTo>
                  <a:cubicBezTo>
                    <a:pt x="67680" y="86791"/>
                    <a:pt x="70088" y="85474"/>
                    <a:pt x="71916" y="83519"/>
                  </a:cubicBezTo>
                  <a:cubicBezTo>
                    <a:pt x="72185" y="83236"/>
                    <a:pt x="72440" y="82924"/>
                    <a:pt x="72667" y="82599"/>
                  </a:cubicBezTo>
                  <a:cubicBezTo>
                    <a:pt x="74763" y="79397"/>
                    <a:pt x="75174" y="75969"/>
                    <a:pt x="73771" y="72428"/>
                  </a:cubicBezTo>
                  <a:cubicBezTo>
                    <a:pt x="72015" y="68037"/>
                    <a:pt x="69224" y="64453"/>
                    <a:pt x="65173" y="61904"/>
                  </a:cubicBezTo>
                  <a:cubicBezTo>
                    <a:pt x="64947" y="61762"/>
                    <a:pt x="64677" y="61677"/>
                    <a:pt x="64522" y="61394"/>
                  </a:cubicBezTo>
                  <a:cubicBezTo>
                    <a:pt x="64862" y="61153"/>
                    <a:pt x="65187" y="60940"/>
                    <a:pt x="65513" y="60714"/>
                  </a:cubicBezTo>
                  <a:cubicBezTo>
                    <a:pt x="69437" y="58093"/>
                    <a:pt x="73658" y="56054"/>
                    <a:pt x="77950" y="54127"/>
                  </a:cubicBezTo>
                  <a:cubicBezTo>
                    <a:pt x="82185" y="52201"/>
                    <a:pt x="86506" y="50487"/>
                    <a:pt x="90769" y="48659"/>
                  </a:cubicBezTo>
                  <a:cubicBezTo>
                    <a:pt x="94566" y="47016"/>
                    <a:pt x="98291" y="45217"/>
                    <a:pt x="101747" y="42894"/>
                  </a:cubicBezTo>
                  <a:cubicBezTo>
                    <a:pt x="105671" y="40260"/>
                    <a:pt x="109212" y="37214"/>
                    <a:pt x="112130" y="33475"/>
                  </a:cubicBezTo>
                  <a:cubicBezTo>
                    <a:pt x="112336" y="33217"/>
                    <a:pt x="112550" y="33162"/>
                    <a:pt x="112782" y="33162"/>
                  </a:cubicBezTo>
                  <a:cubicBezTo>
                    <a:pt x="112869" y="33162"/>
                    <a:pt x="112958" y="33169"/>
                    <a:pt x="113051" y="33177"/>
                  </a:cubicBezTo>
                  <a:cubicBezTo>
                    <a:pt x="114978" y="33355"/>
                    <a:pt x="116901" y="33434"/>
                    <a:pt x="118823" y="33434"/>
                  </a:cubicBezTo>
                  <a:cubicBezTo>
                    <a:pt x="120871" y="33434"/>
                    <a:pt x="122917" y="33345"/>
                    <a:pt x="124964" y="33191"/>
                  </a:cubicBezTo>
                  <a:cubicBezTo>
                    <a:pt x="129468" y="32837"/>
                    <a:pt x="133916" y="31987"/>
                    <a:pt x="138222" y="30642"/>
                  </a:cubicBezTo>
                  <a:cubicBezTo>
                    <a:pt x="138590" y="30528"/>
                    <a:pt x="138973" y="30401"/>
                    <a:pt x="139327" y="30231"/>
                  </a:cubicBezTo>
                  <a:cubicBezTo>
                    <a:pt x="139993" y="29919"/>
                    <a:pt x="140304" y="29154"/>
                    <a:pt x="140078" y="28460"/>
                  </a:cubicBezTo>
                  <a:cubicBezTo>
                    <a:pt x="139863" y="27854"/>
                    <a:pt x="139288" y="27450"/>
                    <a:pt x="138654" y="27450"/>
                  </a:cubicBezTo>
                  <a:cubicBezTo>
                    <a:pt x="138577" y="27450"/>
                    <a:pt x="138499" y="27456"/>
                    <a:pt x="138420" y="27469"/>
                  </a:cubicBezTo>
                  <a:cubicBezTo>
                    <a:pt x="138222" y="27497"/>
                    <a:pt x="138024" y="27554"/>
                    <a:pt x="137811" y="27596"/>
                  </a:cubicBezTo>
                  <a:cubicBezTo>
                    <a:pt x="135134" y="28205"/>
                    <a:pt x="132457" y="28786"/>
                    <a:pt x="129751" y="29253"/>
                  </a:cubicBezTo>
                  <a:cubicBezTo>
                    <a:pt x="126170" y="29867"/>
                    <a:pt x="122553" y="30112"/>
                    <a:pt x="118928" y="30112"/>
                  </a:cubicBezTo>
                  <a:cubicBezTo>
                    <a:pt x="117952" y="30112"/>
                    <a:pt x="116974" y="30094"/>
                    <a:pt x="115997" y="30061"/>
                  </a:cubicBezTo>
                  <a:cubicBezTo>
                    <a:pt x="115530" y="30047"/>
                    <a:pt x="115076" y="29990"/>
                    <a:pt x="114651" y="29962"/>
                  </a:cubicBezTo>
                  <a:cubicBezTo>
                    <a:pt x="114609" y="29820"/>
                    <a:pt x="114637" y="29678"/>
                    <a:pt x="114722" y="29565"/>
                  </a:cubicBezTo>
                  <a:cubicBezTo>
                    <a:pt x="116096" y="26973"/>
                    <a:pt x="116960" y="24140"/>
                    <a:pt x="117286" y="21222"/>
                  </a:cubicBezTo>
                  <a:cubicBezTo>
                    <a:pt x="117796" y="17001"/>
                    <a:pt x="117314" y="12907"/>
                    <a:pt x="115544" y="9026"/>
                  </a:cubicBezTo>
                  <a:cubicBezTo>
                    <a:pt x="114368" y="6462"/>
                    <a:pt x="112739" y="4252"/>
                    <a:pt x="110331" y="2708"/>
                  </a:cubicBezTo>
                  <a:cubicBezTo>
                    <a:pt x="107537" y="898"/>
                    <a:pt x="104617" y="0"/>
                    <a:pt x="10161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5"/>
            <p:cNvSpPr/>
            <p:nvPr/>
          </p:nvSpPr>
          <p:spPr>
            <a:xfrm>
              <a:off x="1850957" y="-1528590"/>
              <a:ext cx="570426" cy="510158"/>
            </a:xfrm>
            <a:custGeom>
              <a:avLst/>
              <a:gdLst/>
              <a:ahLst/>
              <a:cxnLst/>
              <a:rect l="l" t="t" r="r" b="b"/>
              <a:pathLst>
                <a:path w="15030" h="13442" extrusionOk="0">
                  <a:moveTo>
                    <a:pt x="7673" y="1"/>
                  </a:moveTo>
                  <a:cubicBezTo>
                    <a:pt x="7561" y="1"/>
                    <a:pt x="7449" y="5"/>
                    <a:pt x="7338" y="14"/>
                  </a:cubicBezTo>
                  <a:cubicBezTo>
                    <a:pt x="6346" y="14"/>
                    <a:pt x="5609" y="42"/>
                    <a:pt x="4887" y="254"/>
                  </a:cubicBezTo>
                  <a:cubicBezTo>
                    <a:pt x="2932" y="835"/>
                    <a:pt x="1742" y="2209"/>
                    <a:pt x="1006" y="4051"/>
                  </a:cubicBezTo>
                  <a:cubicBezTo>
                    <a:pt x="0" y="6558"/>
                    <a:pt x="524" y="9207"/>
                    <a:pt x="2451" y="11105"/>
                  </a:cubicBezTo>
                  <a:cubicBezTo>
                    <a:pt x="3726" y="12351"/>
                    <a:pt x="5270" y="13045"/>
                    <a:pt x="6998" y="13343"/>
                  </a:cubicBezTo>
                  <a:cubicBezTo>
                    <a:pt x="7379" y="13409"/>
                    <a:pt x="7750" y="13442"/>
                    <a:pt x="8111" y="13442"/>
                  </a:cubicBezTo>
                  <a:cubicBezTo>
                    <a:pt x="9600" y="13442"/>
                    <a:pt x="10917" y="12882"/>
                    <a:pt x="12069" y="11799"/>
                  </a:cubicBezTo>
                  <a:cubicBezTo>
                    <a:pt x="12919" y="11005"/>
                    <a:pt x="13414" y="9971"/>
                    <a:pt x="13853" y="8923"/>
                  </a:cubicBezTo>
                  <a:cubicBezTo>
                    <a:pt x="15029" y="6048"/>
                    <a:pt x="13924" y="2747"/>
                    <a:pt x="11261" y="1161"/>
                  </a:cubicBezTo>
                  <a:cubicBezTo>
                    <a:pt x="10085" y="463"/>
                    <a:pt x="8849" y="1"/>
                    <a:pt x="7673"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5"/>
            <p:cNvSpPr/>
            <p:nvPr/>
          </p:nvSpPr>
          <p:spPr>
            <a:xfrm>
              <a:off x="2252533" y="-215130"/>
              <a:ext cx="540861" cy="497140"/>
            </a:xfrm>
            <a:custGeom>
              <a:avLst/>
              <a:gdLst/>
              <a:ahLst/>
              <a:cxnLst/>
              <a:rect l="l" t="t" r="r" b="b"/>
              <a:pathLst>
                <a:path w="14251" h="13099" extrusionOk="0">
                  <a:moveTo>
                    <a:pt x="7240" y="0"/>
                  </a:moveTo>
                  <a:cubicBezTo>
                    <a:pt x="6770" y="0"/>
                    <a:pt x="6288" y="47"/>
                    <a:pt x="5794" y="138"/>
                  </a:cubicBezTo>
                  <a:cubicBezTo>
                    <a:pt x="2989" y="676"/>
                    <a:pt x="1318" y="2560"/>
                    <a:pt x="482" y="5195"/>
                  </a:cubicBezTo>
                  <a:cubicBezTo>
                    <a:pt x="0" y="6725"/>
                    <a:pt x="397" y="8184"/>
                    <a:pt x="1091" y="9572"/>
                  </a:cubicBezTo>
                  <a:cubicBezTo>
                    <a:pt x="2281" y="11937"/>
                    <a:pt x="4236" y="13085"/>
                    <a:pt x="6800" y="13099"/>
                  </a:cubicBezTo>
                  <a:cubicBezTo>
                    <a:pt x="7196" y="13070"/>
                    <a:pt x="7522" y="13070"/>
                    <a:pt x="7848" y="13028"/>
                  </a:cubicBezTo>
                  <a:cubicBezTo>
                    <a:pt x="10440" y="12688"/>
                    <a:pt x="12310" y="11342"/>
                    <a:pt x="13287" y="8920"/>
                  </a:cubicBezTo>
                  <a:cubicBezTo>
                    <a:pt x="14250" y="6498"/>
                    <a:pt x="13740" y="4260"/>
                    <a:pt x="12069" y="2291"/>
                  </a:cubicBezTo>
                  <a:cubicBezTo>
                    <a:pt x="10757" y="730"/>
                    <a:pt x="9102" y="0"/>
                    <a:pt x="7240"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5"/>
            <p:cNvSpPr/>
            <p:nvPr/>
          </p:nvSpPr>
          <p:spPr>
            <a:xfrm>
              <a:off x="2994656" y="-1679793"/>
              <a:ext cx="520708" cy="510879"/>
            </a:xfrm>
            <a:custGeom>
              <a:avLst/>
              <a:gdLst/>
              <a:ahLst/>
              <a:cxnLst/>
              <a:rect l="l" t="t" r="r" b="b"/>
              <a:pathLst>
                <a:path w="13720" h="13461" extrusionOk="0">
                  <a:moveTo>
                    <a:pt x="6994" y="0"/>
                  </a:moveTo>
                  <a:cubicBezTo>
                    <a:pt x="3454" y="0"/>
                    <a:pt x="0" y="3510"/>
                    <a:pt x="391" y="7610"/>
                  </a:cubicBezTo>
                  <a:cubicBezTo>
                    <a:pt x="731" y="11236"/>
                    <a:pt x="3804" y="13460"/>
                    <a:pt x="7105" y="13460"/>
                  </a:cubicBezTo>
                  <a:cubicBezTo>
                    <a:pt x="7126" y="13460"/>
                    <a:pt x="7148" y="13460"/>
                    <a:pt x="7169" y="13460"/>
                  </a:cubicBezTo>
                  <a:cubicBezTo>
                    <a:pt x="8393" y="13460"/>
                    <a:pt x="9573" y="13064"/>
                    <a:pt x="10561" y="12326"/>
                  </a:cubicBezTo>
                  <a:cubicBezTo>
                    <a:pt x="12488" y="10896"/>
                    <a:pt x="13720" y="9026"/>
                    <a:pt x="13422" y="6505"/>
                  </a:cubicBezTo>
                  <a:cubicBezTo>
                    <a:pt x="13153" y="4182"/>
                    <a:pt x="12077" y="2284"/>
                    <a:pt x="10108" y="938"/>
                  </a:cubicBezTo>
                  <a:cubicBezTo>
                    <a:pt x="9244" y="343"/>
                    <a:pt x="8224" y="17"/>
                    <a:pt x="7162" y="3"/>
                  </a:cubicBezTo>
                  <a:cubicBezTo>
                    <a:pt x="7106" y="1"/>
                    <a:pt x="7050" y="0"/>
                    <a:pt x="699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2829904" y="-943818"/>
              <a:ext cx="476342" cy="498468"/>
            </a:xfrm>
            <a:custGeom>
              <a:avLst/>
              <a:gdLst/>
              <a:ahLst/>
              <a:cxnLst/>
              <a:rect l="l" t="t" r="r" b="b"/>
              <a:pathLst>
                <a:path w="12551" h="13134" extrusionOk="0">
                  <a:moveTo>
                    <a:pt x="6331" y="0"/>
                  </a:moveTo>
                  <a:cubicBezTo>
                    <a:pt x="5217" y="0"/>
                    <a:pt x="4104" y="330"/>
                    <a:pt x="3018" y="980"/>
                  </a:cubicBezTo>
                  <a:cubicBezTo>
                    <a:pt x="780" y="2326"/>
                    <a:pt x="1" y="4550"/>
                    <a:pt x="15" y="7057"/>
                  </a:cubicBezTo>
                  <a:cubicBezTo>
                    <a:pt x="15" y="8303"/>
                    <a:pt x="652" y="9366"/>
                    <a:pt x="1360" y="10357"/>
                  </a:cubicBezTo>
                  <a:cubicBezTo>
                    <a:pt x="2621" y="12170"/>
                    <a:pt x="4406" y="13020"/>
                    <a:pt x="6630" y="13134"/>
                  </a:cubicBezTo>
                  <a:cubicBezTo>
                    <a:pt x="8457" y="13006"/>
                    <a:pt x="10029" y="12326"/>
                    <a:pt x="11078" y="10655"/>
                  </a:cubicBezTo>
                  <a:cubicBezTo>
                    <a:pt x="11842" y="9451"/>
                    <a:pt x="12338" y="8148"/>
                    <a:pt x="12423" y="6745"/>
                  </a:cubicBezTo>
                  <a:cubicBezTo>
                    <a:pt x="12551" y="4408"/>
                    <a:pt x="11842" y="2411"/>
                    <a:pt x="9803" y="1093"/>
                  </a:cubicBezTo>
                  <a:cubicBezTo>
                    <a:pt x="8665" y="362"/>
                    <a:pt x="7498" y="0"/>
                    <a:pt x="633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3587816" y="-717773"/>
              <a:ext cx="499037" cy="480517"/>
            </a:xfrm>
            <a:custGeom>
              <a:avLst/>
              <a:gdLst/>
              <a:ahLst/>
              <a:cxnLst/>
              <a:rect l="l" t="t" r="r" b="b"/>
              <a:pathLst>
                <a:path w="13149" h="12661" extrusionOk="0">
                  <a:moveTo>
                    <a:pt x="6416" y="0"/>
                  </a:moveTo>
                  <a:cubicBezTo>
                    <a:pt x="2841" y="0"/>
                    <a:pt x="1" y="3166"/>
                    <a:pt x="513" y="6795"/>
                  </a:cubicBezTo>
                  <a:cubicBezTo>
                    <a:pt x="726" y="8198"/>
                    <a:pt x="1236" y="9543"/>
                    <a:pt x="1986" y="10747"/>
                  </a:cubicBezTo>
                  <a:cubicBezTo>
                    <a:pt x="2454" y="11512"/>
                    <a:pt x="3176" y="12093"/>
                    <a:pt x="4026" y="12362"/>
                  </a:cubicBezTo>
                  <a:cubicBezTo>
                    <a:pt x="4624" y="12561"/>
                    <a:pt x="5259" y="12661"/>
                    <a:pt x="5884" y="12661"/>
                  </a:cubicBezTo>
                  <a:cubicBezTo>
                    <a:pt x="5926" y="12661"/>
                    <a:pt x="5968" y="12660"/>
                    <a:pt x="6009" y="12659"/>
                  </a:cubicBezTo>
                  <a:cubicBezTo>
                    <a:pt x="7751" y="12645"/>
                    <a:pt x="9324" y="12192"/>
                    <a:pt x="10556" y="10889"/>
                  </a:cubicBezTo>
                  <a:cubicBezTo>
                    <a:pt x="11179" y="10223"/>
                    <a:pt x="11661" y="9444"/>
                    <a:pt x="12001" y="8608"/>
                  </a:cubicBezTo>
                  <a:cubicBezTo>
                    <a:pt x="13148" y="5761"/>
                    <a:pt x="12468" y="3226"/>
                    <a:pt x="10060" y="1342"/>
                  </a:cubicBezTo>
                  <a:cubicBezTo>
                    <a:pt x="9140" y="633"/>
                    <a:pt x="8120" y="124"/>
                    <a:pt x="6958" y="24"/>
                  </a:cubicBezTo>
                  <a:cubicBezTo>
                    <a:pt x="6776" y="8"/>
                    <a:pt x="6595" y="0"/>
                    <a:pt x="6416"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5"/>
            <p:cNvSpPr/>
            <p:nvPr/>
          </p:nvSpPr>
          <p:spPr>
            <a:xfrm>
              <a:off x="2045008" y="483575"/>
              <a:ext cx="505907" cy="458087"/>
            </a:xfrm>
            <a:custGeom>
              <a:avLst/>
              <a:gdLst/>
              <a:ahLst/>
              <a:cxnLst/>
              <a:rect l="l" t="t" r="r" b="b"/>
              <a:pathLst>
                <a:path w="13330" h="12070" extrusionOk="0">
                  <a:moveTo>
                    <a:pt x="7374" y="0"/>
                  </a:moveTo>
                  <a:cubicBezTo>
                    <a:pt x="7352" y="0"/>
                    <a:pt x="7331" y="0"/>
                    <a:pt x="7310" y="1"/>
                  </a:cubicBezTo>
                  <a:cubicBezTo>
                    <a:pt x="5228" y="29"/>
                    <a:pt x="4194" y="397"/>
                    <a:pt x="2749" y="1488"/>
                  </a:cubicBezTo>
                  <a:cubicBezTo>
                    <a:pt x="2550" y="1630"/>
                    <a:pt x="2338" y="1771"/>
                    <a:pt x="2111" y="1899"/>
                  </a:cubicBezTo>
                  <a:cubicBezTo>
                    <a:pt x="992" y="2536"/>
                    <a:pt x="270" y="3698"/>
                    <a:pt x="213" y="4972"/>
                  </a:cubicBezTo>
                  <a:cubicBezTo>
                    <a:pt x="1" y="7749"/>
                    <a:pt x="1148" y="9845"/>
                    <a:pt x="3457" y="11318"/>
                  </a:cubicBezTo>
                  <a:cubicBezTo>
                    <a:pt x="4220" y="11810"/>
                    <a:pt x="5107" y="12070"/>
                    <a:pt x="6003" y="12070"/>
                  </a:cubicBezTo>
                  <a:cubicBezTo>
                    <a:pt x="6321" y="12070"/>
                    <a:pt x="6640" y="12037"/>
                    <a:pt x="6956" y="11970"/>
                  </a:cubicBezTo>
                  <a:cubicBezTo>
                    <a:pt x="9619" y="11403"/>
                    <a:pt x="11517" y="9817"/>
                    <a:pt x="12480" y="7267"/>
                  </a:cubicBezTo>
                  <a:cubicBezTo>
                    <a:pt x="13330" y="5015"/>
                    <a:pt x="12508" y="2579"/>
                    <a:pt x="10596" y="1105"/>
                  </a:cubicBezTo>
                  <a:cubicBezTo>
                    <a:pt x="9678" y="382"/>
                    <a:pt x="8541" y="0"/>
                    <a:pt x="737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5"/>
            <p:cNvSpPr/>
            <p:nvPr/>
          </p:nvSpPr>
          <p:spPr>
            <a:xfrm>
              <a:off x="1105305" y="358142"/>
              <a:ext cx="488714" cy="467651"/>
            </a:xfrm>
            <a:custGeom>
              <a:avLst/>
              <a:gdLst/>
              <a:ahLst/>
              <a:cxnLst/>
              <a:rect l="l" t="t" r="r" b="b"/>
              <a:pathLst>
                <a:path w="12877" h="12322" extrusionOk="0">
                  <a:moveTo>
                    <a:pt x="7315" y="1"/>
                  </a:moveTo>
                  <a:cubicBezTo>
                    <a:pt x="4979" y="1"/>
                    <a:pt x="3180" y="1095"/>
                    <a:pt x="1828" y="2966"/>
                  </a:cubicBezTo>
                  <a:cubicBezTo>
                    <a:pt x="0" y="5515"/>
                    <a:pt x="595" y="9057"/>
                    <a:pt x="3131" y="10884"/>
                  </a:cubicBezTo>
                  <a:cubicBezTo>
                    <a:pt x="4137" y="11620"/>
                    <a:pt x="5284" y="11989"/>
                    <a:pt x="6474" y="12215"/>
                  </a:cubicBezTo>
                  <a:cubicBezTo>
                    <a:pt x="6849" y="12286"/>
                    <a:pt x="7214" y="12322"/>
                    <a:pt x="7568" y="12322"/>
                  </a:cubicBezTo>
                  <a:cubicBezTo>
                    <a:pt x="8986" y="12322"/>
                    <a:pt x="10218" y="11746"/>
                    <a:pt x="11205" y="10544"/>
                  </a:cubicBezTo>
                  <a:cubicBezTo>
                    <a:pt x="12296" y="9198"/>
                    <a:pt x="12805" y="7626"/>
                    <a:pt x="12876" y="5657"/>
                  </a:cubicBezTo>
                  <a:cubicBezTo>
                    <a:pt x="12763" y="3476"/>
                    <a:pt x="11644" y="1677"/>
                    <a:pt x="9519" y="501"/>
                  </a:cubicBezTo>
                  <a:cubicBezTo>
                    <a:pt x="8924" y="175"/>
                    <a:pt x="8259" y="5"/>
                    <a:pt x="7579" y="5"/>
                  </a:cubicBezTo>
                  <a:cubicBezTo>
                    <a:pt x="7490" y="2"/>
                    <a:pt x="7402" y="1"/>
                    <a:pt x="7315"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5"/>
            <p:cNvSpPr/>
            <p:nvPr/>
          </p:nvSpPr>
          <p:spPr>
            <a:xfrm>
              <a:off x="167195" y="871070"/>
              <a:ext cx="436036" cy="450686"/>
            </a:xfrm>
            <a:custGeom>
              <a:avLst/>
              <a:gdLst/>
              <a:ahLst/>
              <a:cxnLst/>
              <a:rect l="l" t="t" r="r" b="b"/>
              <a:pathLst>
                <a:path w="11489" h="11875" extrusionOk="0">
                  <a:moveTo>
                    <a:pt x="5788" y="0"/>
                  </a:moveTo>
                  <a:cubicBezTo>
                    <a:pt x="3976" y="0"/>
                    <a:pt x="2156" y="782"/>
                    <a:pt x="1162" y="2355"/>
                  </a:cubicBezTo>
                  <a:cubicBezTo>
                    <a:pt x="383" y="3545"/>
                    <a:pt x="0" y="4947"/>
                    <a:pt x="71" y="6364"/>
                  </a:cubicBezTo>
                  <a:cubicBezTo>
                    <a:pt x="15" y="7610"/>
                    <a:pt x="468" y="8871"/>
                    <a:pt x="1445" y="9947"/>
                  </a:cubicBezTo>
                  <a:cubicBezTo>
                    <a:pt x="2408" y="11024"/>
                    <a:pt x="3754" y="11704"/>
                    <a:pt x="5213" y="11831"/>
                  </a:cubicBezTo>
                  <a:cubicBezTo>
                    <a:pt x="5439" y="11860"/>
                    <a:pt x="5664" y="11874"/>
                    <a:pt x="5887" y="11874"/>
                  </a:cubicBezTo>
                  <a:cubicBezTo>
                    <a:pt x="7974" y="11874"/>
                    <a:pt x="9896" y="10646"/>
                    <a:pt x="10766" y="8701"/>
                  </a:cubicBezTo>
                  <a:cubicBezTo>
                    <a:pt x="11318" y="7483"/>
                    <a:pt x="11488" y="6123"/>
                    <a:pt x="11276" y="4805"/>
                  </a:cubicBezTo>
                  <a:cubicBezTo>
                    <a:pt x="11092" y="3573"/>
                    <a:pt x="10638" y="2454"/>
                    <a:pt x="9732" y="1533"/>
                  </a:cubicBezTo>
                  <a:cubicBezTo>
                    <a:pt x="8718" y="513"/>
                    <a:pt x="7255" y="0"/>
                    <a:pt x="5788"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5"/>
            <p:cNvSpPr/>
            <p:nvPr/>
          </p:nvSpPr>
          <p:spPr>
            <a:xfrm>
              <a:off x="504251" y="1424076"/>
              <a:ext cx="448940" cy="444386"/>
            </a:xfrm>
            <a:custGeom>
              <a:avLst/>
              <a:gdLst/>
              <a:ahLst/>
              <a:cxnLst/>
              <a:rect l="l" t="t" r="r" b="b"/>
              <a:pathLst>
                <a:path w="11829" h="11709" extrusionOk="0">
                  <a:moveTo>
                    <a:pt x="6253" y="1"/>
                  </a:moveTo>
                  <a:cubicBezTo>
                    <a:pt x="6038" y="1"/>
                    <a:pt x="5819" y="13"/>
                    <a:pt x="5596" y="37"/>
                  </a:cubicBezTo>
                  <a:cubicBezTo>
                    <a:pt x="2919" y="334"/>
                    <a:pt x="1304" y="1949"/>
                    <a:pt x="341" y="4343"/>
                  </a:cubicBezTo>
                  <a:cubicBezTo>
                    <a:pt x="58" y="5051"/>
                    <a:pt x="1" y="5844"/>
                    <a:pt x="185" y="6595"/>
                  </a:cubicBezTo>
                  <a:cubicBezTo>
                    <a:pt x="582" y="8550"/>
                    <a:pt x="1729" y="9938"/>
                    <a:pt x="3386" y="10943"/>
                  </a:cubicBezTo>
                  <a:cubicBezTo>
                    <a:pt x="4208" y="11439"/>
                    <a:pt x="5143" y="11708"/>
                    <a:pt x="6092" y="11708"/>
                  </a:cubicBezTo>
                  <a:cubicBezTo>
                    <a:pt x="9109" y="11708"/>
                    <a:pt x="11489" y="9541"/>
                    <a:pt x="11715" y="6538"/>
                  </a:cubicBezTo>
                  <a:cubicBezTo>
                    <a:pt x="11829" y="5122"/>
                    <a:pt x="11404" y="3790"/>
                    <a:pt x="10851" y="2501"/>
                  </a:cubicBezTo>
                  <a:cubicBezTo>
                    <a:pt x="10724" y="2232"/>
                    <a:pt x="10554" y="1977"/>
                    <a:pt x="10327" y="1765"/>
                  </a:cubicBezTo>
                  <a:cubicBezTo>
                    <a:pt x="9168" y="631"/>
                    <a:pt x="7823" y="1"/>
                    <a:pt x="6253"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5"/>
            <p:cNvSpPr/>
            <p:nvPr/>
          </p:nvSpPr>
          <p:spPr>
            <a:xfrm>
              <a:off x="3054621" y="-1606127"/>
              <a:ext cx="392163" cy="369316"/>
            </a:xfrm>
            <a:custGeom>
              <a:avLst/>
              <a:gdLst/>
              <a:ahLst/>
              <a:cxnLst/>
              <a:rect l="l" t="t" r="r" b="b"/>
              <a:pathLst>
                <a:path w="10333" h="9731" extrusionOk="0">
                  <a:moveTo>
                    <a:pt x="4315" y="909"/>
                  </a:moveTo>
                  <a:cubicBezTo>
                    <a:pt x="4630" y="909"/>
                    <a:pt x="4765" y="1088"/>
                    <a:pt x="4788" y="1490"/>
                  </a:cubicBezTo>
                  <a:cubicBezTo>
                    <a:pt x="4788" y="1731"/>
                    <a:pt x="4760" y="1957"/>
                    <a:pt x="4689" y="2170"/>
                  </a:cubicBezTo>
                  <a:cubicBezTo>
                    <a:pt x="4448" y="2949"/>
                    <a:pt x="4052" y="3657"/>
                    <a:pt x="3528" y="4280"/>
                  </a:cubicBezTo>
                  <a:cubicBezTo>
                    <a:pt x="3173" y="3912"/>
                    <a:pt x="2933" y="3445"/>
                    <a:pt x="2819" y="2949"/>
                  </a:cubicBezTo>
                  <a:cubicBezTo>
                    <a:pt x="2593" y="2042"/>
                    <a:pt x="3159" y="1136"/>
                    <a:pt x="4066" y="937"/>
                  </a:cubicBezTo>
                  <a:cubicBezTo>
                    <a:pt x="4159" y="919"/>
                    <a:pt x="4242" y="909"/>
                    <a:pt x="4315" y="909"/>
                  </a:cubicBezTo>
                  <a:close/>
                  <a:moveTo>
                    <a:pt x="8573" y="4011"/>
                  </a:moveTo>
                  <a:cubicBezTo>
                    <a:pt x="8778" y="4011"/>
                    <a:pt x="8938" y="4089"/>
                    <a:pt x="9052" y="4252"/>
                  </a:cubicBezTo>
                  <a:cubicBezTo>
                    <a:pt x="9250" y="4521"/>
                    <a:pt x="9165" y="4989"/>
                    <a:pt x="8825" y="5314"/>
                  </a:cubicBezTo>
                  <a:cubicBezTo>
                    <a:pt x="8712" y="5428"/>
                    <a:pt x="8570" y="5513"/>
                    <a:pt x="8429" y="5584"/>
                  </a:cubicBezTo>
                  <a:cubicBezTo>
                    <a:pt x="7982" y="5777"/>
                    <a:pt x="7530" y="5861"/>
                    <a:pt x="7049" y="5861"/>
                  </a:cubicBezTo>
                  <a:cubicBezTo>
                    <a:pt x="6722" y="5861"/>
                    <a:pt x="6382" y="5822"/>
                    <a:pt x="6021" y="5754"/>
                  </a:cubicBezTo>
                  <a:cubicBezTo>
                    <a:pt x="6502" y="5173"/>
                    <a:pt x="7083" y="4677"/>
                    <a:pt x="7735" y="4295"/>
                  </a:cubicBezTo>
                  <a:cubicBezTo>
                    <a:pt x="7834" y="4238"/>
                    <a:pt x="7933" y="4181"/>
                    <a:pt x="8046" y="4139"/>
                  </a:cubicBezTo>
                  <a:cubicBezTo>
                    <a:pt x="8245" y="4054"/>
                    <a:pt x="8421" y="4011"/>
                    <a:pt x="8573" y="4011"/>
                  </a:cubicBezTo>
                  <a:close/>
                  <a:moveTo>
                    <a:pt x="4356" y="0"/>
                  </a:moveTo>
                  <a:cubicBezTo>
                    <a:pt x="4277" y="0"/>
                    <a:pt x="4194" y="6"/>
                    <a:pt x="4108" y="17"/>
                  </a:cubicBezTo>
                  <a:cubicBezTo>
                    <a:pt x="2961" y="158"/>
                    <a:pt x="2054" y="1065"/>
                    <a:pt x="1913" y="2212"/>
                  </a:cubicBezTo>
                  <a:cubicBezTo>
                    <a:pt x="1814" y="3006"/>
                    <a:pt x="2054" y="3714"/>
                    <a:pt x="2479" y="4394"/>
                  </a:cubicBezTo>
                  <a:cubicBezTo>
                    <a:pt x="2919" y="5102"/>
                    <a:pt x="2919" y="5102"/>
                    <a:pt x="2338" y="5739"/>
                  </a:cubicBezTo>
                  <a:cubicBezTo>
                    <a:pt x="1799" y="6320"/>
                    <a:pt x="1247" y="6873"/>
                    <a:pt x="652" y="7397"/>
                  </a:cubicBezTo>
                  <a:cubicBezTo>
                    <a:pt x="553" y="7496"/>
                    <a:pt x="440" y="7581"/>
                    <a:pt x="340" y="7680"/>
                  </a:cubicBezTo>
                  <a:cubicBezTo>
                    <a:pt x="128" y="7864"/>
                    <a:pt x="1" y="8091"/>
                    <a:pt x="227" y="8332"/>
                  </a:cubicBezTo>
                  <a:cubicBezTo>
                    <a:pt x="313" y="8423"/>
                    <a:pt x="399" y="8459"/>
                    <a:pt x="484" y="8459"/>
                  </a:cubicBezTo>
                  <a:cubicBezTo>
                    <a:pt x="609" y="8459"/>
                    <a:pt x="732" y="8382"/>
                    <a:pt x="850" y="8289"/>
                  </a:cubicBezTo>
                  <a:cubicBezTo>
                    <a:pt x="978" y="8190"/>
                    <a:pt x="1105" y="8091"/>
                    <a:pt x="1233" y="7977"/>
                  </a:cubicBezTo>
                  <a:cubicBezTo>
                    <a:pt x="1842" y="7453"/>
                    <a:pt x="2437" y="6887"/>
                    <a:pt x="2989" y="6292"/>
                  </a:cubicBezTo>
                  <a:cubicBezTo>
                    <a:pt x="3294" y="5980"/>
                    <a:pt x="3443" y="5828"/>
                    <a:pt x="3620" y="5828"/>
                  </a:cubicBezTo>
                  <a:cubicBezTo>
                    <a:pt x="3788" y="5828"/>
                    <a:pt x="3981" y="5964"/>
                    <a:pt x="4356" y="6230"/>
                  </a:cubicBezTo>
                  <a:lnTo>
                    <a:pt x="4356" y="6230"/>
                  </a:lnTo>
                  <a:cubicBezTo>
                    <a:pt x="4261" y="6353"/>
                    <a:pt x="4206" y="6450"/>
                    <a:pt x="4137" y="6533"/>
                  </a:cubicBezTo>
                  <a:cubicBezTo>
                    <a:pt x="3641" y="7184"/>
                    <a:pt x="3103" y="7793"/>
                    <a:pt x="2678" y="8487"/>
                  </a:cubicBezTo>
                  <a:cubicBezTo>
                    <a:pt x="2522" y="8686"/>
                    <a:pt x="2409" y="8926"/>
                    <a:pt x="2338" y="9167"/>
                  </a:cubicBezTo>
                  <a:cubicBezTo>
                    <a:pt x="2267" y="9380"/>
                    <a:pt x="2366" y="9606"/>
                    <a:pt x="2564" y="9691"/>
                  </a:cubicBezTo>
                  <a:cubicBezTo>
                    <a:pt x="2617" y="9718"/>
                    <a:pt x="2674" y="9730"/>
                    <a:pt x="2730" y="9730"/>
                  </a:cubicBezTo>
                  <a:cubicBezTo>
                    <a:pt x="2856" y="9730"/>
                    <a:pt x="2982" y="9667"/>
                    <a:pt x="3060" y="9550"/>
                  </a:cubicBezTo>
                  <a:cubicBezTo>
                    <a:pt x="3117" y="9479"/>
                    <a:pt x="3173" y="9408"/>
                    <a:pt x="3216" y="9323"/>
                  </a:cubicBezTo>
                  <a:cubicBezTo>
                    <a:pt x="3698" y="8445"/>
                    <a:pt x="4377" y="7708"/>
                    <a:pt x="4987" y="6915"/>
                  </a:cubicBezTo>
                  <a:cubicBezTo>
                    <a:pt x="5108" y="6717"/>
                    <a:pt x="5324" y="6604"/>
                    <a:pt x="5554" y="6604"/>
                  </a:cubicBezTo>
                  <a:cubicBezTo>
                    <a:pt x="5619" y="6604"/>
                    <a:pt x="5686" y="6613"/>
                    <a:pt x="5752" y="6632"/>
                  </a:cubicBezTo>
                  <a:cubicBezTo>
                    <a:pt x="6179" y="6699"/>
                    <a:pt x="6607" y="6745"/>
                    <a:pt x="7033" y="6745"/>
                  </a:cubicBezTo>
                  <a:cubicBezTo>
                    <a:pt x="7593" y="6745"/>
                    <a:pt x="8150" y="6665"/>
                    <a:pt x="8698" y="6448"/>
                  </a:cubicBezTo>
                  <a:cubicBezTo>
                    <a:pt x="9321" y="6221"/>
                    <a:pt x="9803" y="5711"/>
                    <a:pt x="9987" y="5074"/>
                  </a:cubicBezTo>
                  <a:cubicBezTo>
                    <a:pt x="10333" y="4086"/>
                    <a:pt x="9588" y="3099"/>
                    <a:pt x="8604" y="3099"/>
                  </a:cubicBezTo>
                  <a:cubicBezTo>
                    <a:pt x="8501" y="3099"/>
                    <a:pt x="8395" y="3110"/>
                    <a:pt x="8287" y="3133"/>
                  </a:cubicBezTo>
                  <a:cubicBezTo>
                    <a:pt x="7805" y="3232"/>
                    <a:pt x="7352" y="3431"/>
                    <a:pt x="6956" y="3728"/>
                  </a:cubicBezTo>
                  <a:cubicBezTo>
                    <a:pt x="6346" y="4139"/>
                    <a:pt x="5780" y="4635"/>
                    <a:pt x="5298" y="5201"/>
                  </a:cubicBezTo>
                  <a:cubicBezTo>
                    <a:pt x="5169" y="5339"/>
                    <a:pt x="5050" y="5419"/>
                    <a:pt x="4919" y="5419"/>
                  </a:cubicBezTo>
                  <a:cubicBezTo>
                    <a:pt x="4835" y="5419"/>
                    <a:pt x="4746" y="5386"/>
                    <a:pt x="4647" y="5314"/>
                  </a:cubicBezTo>
                  <a:cubicBezTo>
                    <a:pt x="4491" y="5201"/>
                    <a:pt x="4307" y="5144"/>
                    <a:pt x="4193" y="4946"/>
                  </a:cubicBezTo>
                  <a:cubicBezTo>
                    <a:pt x="4335" y="4748"/>
                    <a:pt x="4477" y="4535"/>
                    <a:pt x="4618" y="4323"/>
                  </a:cubicBezTo>
                  <a:cubicBezTo>
                    <a:pt x="5086" y="3657"/>
                    <a:pt x="5426" y="2906"/>
                    <a:pt x="5638" y="2127"/>
                  </a:cubicBezTo>
                  <a:cubicBezTo>
                    <a:pt x="5723" y="1759"/>
                    <a:pt x="5723" y="1391"/>
                    <a:pt x="5624" y="1022"/>
                  </a:cubicBezTo>
                  <a:cubicBezTo>
                    <a:pt x="5422" y="354"/>
                    <a:pt x="4996" y="0"/>
                    <a:pt x="4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5"/>
            <p:cNvSpPr/>
            <p:nvPr/>
          </p:nvSpPr>
          <p:spPr>
            <a:xfrm>
              <a:off x="1970811" y="-1444867"/>
              <a:ext cx="369392" cy="358272"/>
            </a:xfrm>
            <a:custGeom>
              <a:avLst/>
              <a:gdLst/>
              <a:ahLst/>
              <a:cxnLst/>
              <a:rect l="l" t="t" r="r" b="b"/>
              <a:pathLst>
                <a:path w="9733" h="9440" extrusionOk="0">
                  <a:moveTo>
                    <a:pt x="4511" y="906"/>
                  </a:moveTo>
                  <a:cubicBezTo>
                    <a:pt x="4688" y="906"/>
                    <a:pt x="4855" y="995"/>
                    <a:pt x="5015" y="1108"/>
                  </a:cubicBezTo>
                  <a:cubicBezTo>
                    <a:pt x="5752" y="1689"/>
                    <a:pt x="6106" y="3049"/>
                    <a:pt x="5724" y="3998"/>
                  </a:cubicBezTo>
                  <a:cubicBezTo>
                    <a:pt x="4987" y="3346"/>
                    <a:pt x="4307" y="2709"/>
                    <a:pt x="4080" y="1731"/>
                  </a:cubicBezTo>
                  <a:cubicBezTo>
                    <a:pt x="4024" y="1448"/>
                    <a:pt x="3939" y="1150"/>
                    <a:pt x="4236" y="980"/>
                  </a:cubicBezTo>
                  <a:cubicBezTo>
                    <a:pt x="4331" y="929"/>
                    <a:pt x="4422" y="906"/>
                    <a:pt x="4511" y="906"/>
                  </a:cubicBezTo>
                  <a:close/>
                  <a:moveTo>
                    <a:pt x="1842" y="5655"/>
                  </a:moveTo>
                  <a:cubicBezTo>
                    <a:pt x="2437" y="5683"/>
                    <a:pt x="3032" y="5853"/>
                    <a:pt x="3571" y="6136"/>
                  </a:cubicBezTo>
                  <a:cubicBezTo>
                    <a:pt x="3825" y="6221"/>
                    <a:pt x="4066" y="6377"/>
                    <a:pt x="4265" y="6576"/>
                  </a:cubicBezTo>
                  <a:cubicBezTo>
                    <a:pt x="3847" y="7015"/>
                    <a:pt x="3291" y="7238"/>
                    <a:pt x="2753" y="7238"/>
                  </a:cubicBezTo>
                  <a:cubicBezTo>
                    <a:pt x="2233" y="7238"/>
                    <a:pt x="1730" y="7029"/>
                    <a:pt x="1389" y="6604"/>
                  </a:cubicBezTo>
                  <a:cubicBezTo>
                    <a:pt x="1233" y="6420"/>
                    <a:pt x="1021" y="6207"/>
                    <a:pt x="1162" y="5938"/>
                  </a:cubicBezTo>
                  <a:cubicBezTo>
                    <a:pt x="1304" y="5683"/>
                    <a:pt x="1573" y="5655"/>
                    <a:pt x="1842" y="5655"/>
                  </a:cubicBezTo>
                  <a:close/>
                  <a:moveTo>
                    <a:pt x="4457" y="1"/>
                  </a:moveTo>
                  <a:cubicBezTo>
                    <a:pt x="3689" y="1"/>
                    <a:pt x="3102" y="603"/>
                    <a:pt x="3146" y="1505"/>
                  </a:cubicBezTo>
                  <a:cubicBezTo>
                    <a:pt x="3188" y="2043"/>
                    <a:pt x="3358" y="2567"/>
                    <a:pt x="3655" y="3006"/>
                  </a:cubicBezTo>
                  <a:cubicBezTo>
                    <a:pt x="4080" y="3672"/>
                    <a:pt x="4619" y="4267"/>
                    <a:pt x="5228" y="4762"/>
                  </a:cubicBezTo>
                  <a:cubicBezTo>
                    <a:pt x="5539" y="5032"/>
                    <a:pt x="5511" y="5131"/>
                    <a:pt x="5228" y="5584"/>
                  </a:cubicBezTo>
                  <a:cubicBezTo>
                    <a:pt x="5126" y="5749"/>
                    <a:pt x="5028" y="5818"/>
                    <a:pt x="4918" y="5818"/>
                  </a:cubicBezTo>
                  <a:cubicBezTo>
                    <a:pt x="4829" y="5818"/>
                    <a:pt x="4732" y="5773"/>
                    <a:pt x="4619" y="5697"/>
                  </a:cubicBezTo>
                  <a:cubicBezTo>
                    <a:pt x="4024" y="5315"/>
                    <a:pt x="3386" y="5032"/>
                    <a:pt x="2706" y="4876"/>
                  </a:cubicBezTo>
                  <a:cubicBezTo>
                    <a:pt x="2419" y="4809"/>
                    <a:pt x="2131" y="4762"/>
                    <a:pt x="1846" y="4762"/>
                  </a:cubicBezTo>
                  <a:cubicBezTo>
                    <a:pt x="1583" y="4762"/>
                    <a:pt x="1321" y="4802"/>
                    <a:pt x="1063" y="4904"/>
                  </a:cubicBezTo>
                  <a:cubicBezTo>
                    <a:pt x="270" y="5230"/>
                    <a:pt x="1" y="5910"/>
                    <a:pt x="355" y="6661"/>
                  </a:cubicBezTo>
                  <a:cubicBezTo>
                    <a:pt x="667" y="7326"/>
                    <a:pt x="1262" y="7822"/>
                    <a:pt x="1956" y="8020"/>
                  </a:cubicBezTo>
                  <a:cubicBezTo>
                    <a:pt x="2255" y="8109"/>
                    <a:pt x="2544" y="8152"/>
                    <a:pt x="2825" y="8152"/>
                  </a:cubicBezTo>
                  <a:cubicBezTo>
                    <a:pt x="3528" y="8152"/>
                    <a:pt x="4173" y="7883"/>
                    <a:pt x="4760" y="7397"/>
                  </a:cubicBezTo>
                  <a:cubicBezTo>
                    <a:pt x="4921" y="7271"/>
                    <a:pt x="5054" y="7211"/>
                    <a:pt x="5183" y="7211"/>
                  </a:cubicBezTo>
                  <a:cubicBezTo>
                    <a:pt x="5316" y="7211"/>
                    <a:pt x="5445" y="7275"/>
                    <a:pt x="5596" y="7397"/>
                  </a:cubicBezTo>
                  <a:cubicBezTo>
                    <a:pt x="6333" y="7992"/>
                    <a:pt x="7098" y="8573"/>
                    <a:pt x="7848" y="9154"/>
                  </a:cubicBezTo>
                  <a:cubicBezTo>
                    <a:pt x="8093" y="9339"/>
                    <a:pt x="8297" y="9439"/>
                    <a:pt x="8449" y="9439"/>
                  </a:cubicBezTo>
                  <a:cubicBezTo>
                    <a:pt x="8553" y="9439"/>
                    <a:pt x="8632" y="9393"/>
                    <a:pt x="8684" y="9295"/>
                  </a:cubicBezTo>
                  <a:cubicBezTo>
                    <a:pt x="8897" y="8927"/>
                    <a:pt x="8627" y="8743"/>
                    <a:pt x="8387" y="8545"/>
                  </a:cubicBezTo>
                  <a:cubicBezTo>
                    <a:pt x="7707" y="7992"/>
                    <a:pt x="7013" y="7425"/>
                    <a:pt x="6319" y="6887"/>
                  </a:cubicBezTo>
                  <a:cubicBezTo>
                    <a:pt x="5624" y="6335"/>
                    <a:pt x="5752" y="6519"/>
                    <a:pt x="6134" y="5811"/>
                  </a:cubicBezTo>
                  <a:cubicBezTo>
                    <a:pt x="6163" y="5754"/>
                    <a:pt x="6219" y="5712"/>
                    <a:pt x="6262" y="5669"/>
                  </a:cubicBezTo>
                  <a:cubicBezTo>
                    <a:pt x="6404" y="5683"/>
                    <a:pt x="6545" y="5754"/>
                    <a:pt x="6644" y="5853"/>
                  </a:cubicBezTo>
                  <a:cubicBezTo>
                    <a:pt x="7310" y="6349"/>
                    <a:pt x="8004" y="6816"/>
                    <a:pt x="8727" y="7227"/>
                  </a:cubicBezTo>
                  <a:cubicBezTo>
                    <a:pt x="8951" y="7349"/>
                    <a:pt x="9123" y="7410"/>
                    <a:pt x="9258" y="7410"/>
                  </a:cubicBezTo>
                  <a:cubicBezTo>
                    <a:pt x="9405" y="7410"/>
                    <a:pt x="9510" y="7339"/>
                    <a:pt x="9591" y="7199"/>
                  </a:cubicBezTo>
                  <a:cubicBezTo>
                    <a:pt x="9732" y="6944"/>
                    <a:pt x="9619" y="6731"/>
                    <a:pt x="9166" y="6462"/>
                  </a:cubicBezTo>
                  <a:cubicBezTo>
                    <a:pt x="8443" y="6037"/>
                    <a:pt x="7778" y="5542"/>
                    <a:pt x="7069" y="5074"/>
                  </a:cubicBezTo>
                  <a:cubicBezTo>
                    <a:pt x="6687" y="4819"/>
                    <a:pt x="6602" y="4564"/>
                    <a:pt x="6701" y="4097"/>
                  </a:cubicBezTo>
                  <a:cubicBezTo>
                    <a:pt x="6984" y="2921"/>
                    <a:pt x="6701" y="1689"/>
                    <a:pt x="5922" y="768"/>
                  </a:cubicBezTo>
                  <a:cubicBezTo>
                    <a:pt x="5724" y="499"/>
                    <a:pt x="5454" y="301"/>
                    <a:pt x="5157" y="159"/>
                  </a:cubicBezTo>
                  <a:cubicBezTo>
                    <a:pt x="4916" y="51"/>
                    <a:pt x="4679" y="1"/>
                    <a:pt x="4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5"/>
            <p:cNvSpPr/>
            <p:nvPr/>
          </p:nvSpPr>
          <p:spPr>
            <a:xfrm>
              <a:off x="2315420" y="-95428"/>
              <a:ext cx="329580" cy="380853"/>
            </a:xfrm>
            <a:custGeom>
              <a:avLst/>
              <a:gdLst/>
              <a:ahLst/>
              <a:cxnLst/>
              <a:rect l="l" t="t" r="r" b="b"/>
              <a:pathLst>
                <a:path w="8684" h="10035" extrusionOk="0">
                  <a:moveTo>
                    <a:pt x="6737" y="921"/>
                  </a:moveTo>
                  <a:cubicBezTo>
                    <a:pt x="6744" y="921"/>
                    <a:pt x="6751" y="921"/>
                    <a:pt x="6757" y="922"/>
                  </a:cubicBezTo>
                  <a:cubicBezTo>
                    <a:pt x="7041" y="950"/>
                    <a:pt x="7267" y="1276"/>
                    <a:pt x="7253" y="1729"/>
                  </a:cubicBezTo>
                  <a:cubicBezTo>
                    <a:pt x="7211" y="2508"/>
                    <a:pt x="6857" y="3174"/>
                    <a:pt x="6375" y="3939"/>
                  </a:cubicBezTo>
                  <a:cubicBezTo>
                    <a:pt x="6077" y="3316"/>
                    <a:pt x="5936" y="2607"/>
                    <a:pt x="5978" y="1913"/>
                  </a:cubicBezTo>
                  <a:cubicBezTo>
                    <a:pt x="5992" y="1800"/>
                    <a:pt x="6007" y="1687"/>
                    <a:pt x="6049" y="1573"/>
                  </a:cubicBezTo>
                  <a:cubicBezTo>
                    <a:pt x="6160" y="1200"/>
                    <a:pt x="6459" y="921"/>
                    <a:pt x="6737" y="921"/>
                  </a:cubicBezTo>
                  <a:close/>
                  <a:moveTo>
                    <a:pt x="1426" y="4087"/>
                  </a:moveTo>
                  <a:cubicBezTo>
                    <a:pt x="1480" y="4087"/>
                    <a:pt x="1539" y="4094"/>
                    <a:pt x="1601" y="4109"/>
                  </a:cubicBezTo>
                  <a:cubicBezTo>
                    <a:pt x="1729" y="4151"/>
                    <a:pt x="1856" y="4208"/>
                    <a:pt x="1984" y="4279"/>
                  </a:cubicBezTo>
                  <a:cubicBezTo>
                    <a:pt x="2565" y="4633"/>
                    <a:pt x="3060" y="5115"/>
                    <a:pt x="3429" y="5695"/>
                  </a:cubicBezTo>
                  <a:cubicBezTo>
                    <a:pt x="3164" y="5799"/>
                    <a:pt x="2884" y="5849"/>
                    <a:pt x="2606" y="5849"/>
                  </a:cubicBezTo>
                  <a:cubicBezTo>
                    <a:pt x="2274" y="5849"/>
                    <a:pt x="1944" y="5777"/>
                    <a:pt x="1644" y="5639"/>
                  </a:cubicBezTo>
                  <a:cubicBezTo>
                    <a:pt x="1233" y="5440"/>
                    <a:pt x="978" y="5015"/>
                    <a:pt x="1006" y="4562"/>
                  </a:cubicBezTo>
                  <a:cubicBezTo>
                    <a:pt x="1006" y="4256"/>
                    <a:pt x="1163" y="4087"/>
                    <a:pt x="1426" y="4087"/>
                  </a:cubicBezTo>
                  <a:close/>
                  <a:moveTo>
                    <a:pt x="6758" y="1"/>
                  </a:moveTo>
                  <a:cubicBezTo>
                    <a:pt x="6513" y="1"/>
                    <a:pt x="6256" y="75"/>
                    <a:pt x="6007" y="228"/>
                  </a:cubicBezTo>
                  <a:cubicBezTo>
                    <a:pt x="5454" y="553"/>
                    <a:pt x="5114" y="1148"/>
                    <a:pt x="5100" y="1786"/>
                  </a:cubicBezTo>
                  <a:cubicBezTo>
                    <a:pt x="5043" y="2579"/>
                    <a:pt x="5157" y="3372"/>
                    <a:pt x="5454" y="4109"/>
                  </a:cubicBezTo>
                  <a:cubicBezTo>
                    <a:pt x="5667" y="4690"/>
                    <a:pt x="5653" y="4704"/>
                    <a:pt x="5128" y="5044"/>
                  </a:cubicBezTo>
                  <a:cubicBezTo>
                    <a:pt x="5086" y="5058"/>
                    <a:pt x="5043" y="5086"/>
                    <a:pt x="5001" y="5115"/>
                  </a:cubicBezTo>
                  <a:cubicBezTo>
                    <a:pt x="4740" y="5267"/>
                    <a:pt x="4596" y="5351"/>
                    <a:pt x="4480" y="5351"/>
                  </a:cubicBezTo>
                  <a:cubicBezTo>
                    <a:pt x="4337" y="5351"/>
                    <a:pt x="4236" y="5225"/>
                    <a:pt x="4009" y="4945"/>
                  </a:cubicBezTo>
                  <a:cubicBezTo>
                    <a:pt x="3471" y="4293"/>
                    <a:pt x="2890" y="3698"/>
                    <a:pt x="2111" y="3330"/>
                  </a:cubicBezTo>
                  <a:cubicBezTo>
                    <a:pt x="1874" y="3220"/>
                    <a:pt x="1636" y="3160"/>
                    <a:pt x="1406" y="3160"/>
                  </a:cubicBezTo>
                  <a:cubicBezTo>
                    <a:pt x="1100" y="3160"/>
                    <a:pt x="805" y="3266"/>
                    <a:pt x="539" y="3500"/>
                  </a:cubicBezTo>
                  <a:cubicBezTo>
                    <a:pt x="114" y="3882"/>
                    <a:pt x="1" y="4392"/>
                    <a:pt x="142" y="4959"/>
                  </a:cubicBezTo>
                  <a:cubicBezTo>
                    <a:pt x="403" y="6098"/>
                    <a:pt x="1275" y="6731"/>
                    <a:pt x="2668" y="6731"/>
                  </a:cubicBezTo>
                  <a:cubicBezTo>
                    <a:pt x="2714" y="6731"/>
                    <a:pt x="2759" y="6731"/>
                    <a:pt x="2805" y="6729"/>
                  </a:cubicBezTo>
                  <a:lnTo>
                    <a:pt x="2791" y="6729"/>
                  </a:lnTo>
                  <a:cubicBezTo>
                    <a:pt x="3046" y="6729"/>
                    <a:pt x="3287" y="6687"/>
                    <a:pt x="3528" y="6630"/>
                  </a:cubicBezTo>
                  <a:cubicBezTo>
                    <a:pt x="3632" y="6593"/>
                    <a:pt x="3719" y="6576"/>
                    <a:pt x="3794" y="6576"/>
                  </a:cubicBezTo>
                  <a:cubicBezTo>
                    <a:pt x="4034" y="6576"/>
                    <a:pt x="4142" y="6753"/>
                    <a:pt x="4250" y="7013"/>
                  </a:cubicBezTo>
                  <a:cubicBezTo>
                    <a:pt x="4548" y="7721"/>
                    <a:pt x="4732" y="8472"/>
                    <a:pt x="4803" y="9237"/>
                  </a:cubicBezTo>
                  <a:cubicBezTo>
                    <a:pt x="4817" y="9421"/>
                    <a:pt x="4845" y="9605"/>
                    <a:pt x="4888" y="9789"/>
                  </a:cubicBezTo>
                  <a:cubicBezTo>
                    <a:pt x="4925" y="9940"/>
                    <a:pt x="5063" y="10035"/>
                    <a:pt x="5212" y="10035"/>
                  </a:cubicBezTo>
                  <a:cubicBezTo>
                    <a:pt x="5231" y="10035"/>
                    <a:pt x="5251" y="10033"/>
                    <a:pt x="5270" y="10030"/>
                  </a:cubicBezTo>
                  <a:cubicBezTo>
                    <a:pt x="5440" y="10030"/>
                    <a:pt x="5582" y="9916"/>
                    <a:pt x="5610" y="9746"/>
                  </a:cubicBezTo>
                  <a:cubicBezTo>
                    <a:pt x="5638" y="9605"/>
                    <a:pt x="5638" y="9463"/>
                    <a:pt x="5624" y="9322"/>
                  </a:cubicBezTo>
                  <a:cubicBezTo>
                    <a:pt x="5582" y="8613"/>
                    <a:pt x="5454" y="7891"/>
                    <a:pt x="5228" y="7211"/>
                  </a:cubicBezTo>
                  <a:cubicBezTo>
                    <a:pt x="5128" y="6885"/>
                    <a:pt x="4803" y="6531"/>
                    <a:pt x="4944" y="6248"/>
                  </a:cubicBezTo>
                  <a:cubicBezTo>
                    <a:pt x="5072" y="5979"/>
                    <a:pt x="5497" y="5865"/>
                    <a:pt x="5780" y="5667"/>
                  </a:cubicBezTo>
                  <a:cubicBezTo>
                    <a:pt x="5869" y="5600"/>
                    <a:pt x="5946" y="5568"/>
                    <a:pt x="6013" y="5568"/>
                  </a:cubicBezTo>
                  <a:cubicBezTo>
                    <a:pt x="6116" y="5568"/>
                    <a:pt x="6199" y="5643"/>
                    <a:pt x="6276" y="5780"/>
                  </a:cubicBezTo>
                  <a:cubicBezTo>
                    <a:pt x="6531" y="6219"/>
                    <a:pt x="6828" y="6644"/>
                    <a:pt x="7154" y="7041"/>
                  </a:cubicBezTo>
                  <a:cubicBezTo>
                    <a:pt x="7381" y="7310"/>
                    <a:pt x="7636" y="7551"/>
                    <a:pt x="7905" y="7749"/>
                  </a:cubicBezTo>
                  <a:cubicBezTo>
                    <a:pt x="7990" y="7827"/>
                    <a:pt x="8096" y="7866"/>
                    <a:pt x="8200" y="7866"/>
                  </a:cubicBezTo>
                  <a:cubicBezTo>
                    <a:pt x="8305" y="7866"/>
                    <a:pt x="8408" y="7827"/>
                    <a:pt x="8486" y="7749"/>
                  </a:cubicBezTo>
                  <a:cubicBezTo>
                    <a:pt x="8684" y="7551"/>
                    <a:pt x="8641" y="7324"/>
                    <a:pt x="8486" y="7126"/>
                  </a:cubicBezTo>
                  <a:cubicBezTo>
                    <a:pt x="8401" y="7027"/>
                    <a:pt x="8330" y="6956"/>
                    <a:pt x="8231" y="6871"/>
                  </a:cubicBezTo>
                  <a:cubicBezTo>
                    <a:pt x="7763" y="6404"/>
                    <a:pt x="7352" y="5865"/>
                    <a:pt x="6998" y="5285"/>
                  </a:cubicBezTo>
                  <a:cubicBezTo>
                    <a:pt x="6814" y="4987"/>
                    <a:pt x="6800" y="4775"/>
                    <a:pt x="7041" y="4477"/>
                  </a:cubicBezTo>
                  <a:cubicBezTo>
                    <a:pt x="7565" y="3826"/>
                    <a:pt x="7933" y="3061"/>
                    <a:pt x="8103" y="2225"/>
                  </a:cubicBezTo>
                  <a:cubicBezTo>
                    <a:pt x="8231" y="1701"/>
                    <a:pt x="8146" y="1148"/>
                    <a:pt x="7862" y="681"/>
                  </a:cubicBezTo>
                  <a:cubicBezTo>
                    <a:pt x="7599" y="236"/>
                    <a:pt x="7196" y="1"/>
                    <a:pt x="67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5"/>
            <p:cNvSpPr/>
            <p:nvPr/>
          </p:nvSpPr>
          <p:spPr>
            <a:xfrm>
              <a:off x="2097155" y="495303"/>
              <a:ext cx="343015" cy="372162"/>
            </a:xfrm>
            <a:custGeom>
              <a:avLst/>
              <a:gdLst/>
              <a:ahLst/>
              <a:cxnLst/>
              <a:rect l="l" t="t" r="r" b="b"/>
              <a:pathLst>
                <a:path w="9038" h="9806" extrusionOk="0">
                  <a:moveTo>
                    <a:pt x="6304" y="5046"/>
                  </a:moveTo>
                  <a:lnTo>
                    <a:pt x="6304" y="5046"/>
                  </a:lnTo>
                  <a:cubicBezTo>
                    <a:pt x="6984" y="5131"/>
                    <a:pt x="7579" y="5528"/>
                    <a:pt x="7947" y="6108"/>
                  </a:cubicBezTo>
                  <a:cubicBezTo>
                    <a:pt x="8103" y="6292"/>
                    <a:pt x="8075" y="6576"/>
                    <a:pt x="7876" y="6732"/>
                  </a:cubicBezTo>
                  <a:cubicBezTo>
                    <a:pt x="7806" y="6797"/>
                    <a:pt x="7737" y="6823"/>
                    <a:pt x="7670" y="6823"/>
                  </a:cubicBezTo>
                  <a:cubicBezTo>
                    <a:pt x="7549" y="6823"/>
                    <a:pt x="7433" y="6738"/>
                    <a:pt x="7324" y="6647"/>
                  </a:cubicBezTo>
                  <a:cubicBezTo>
                    <a:pt x="6857" y="6222"/>
                    <a:pt x="6502" y="5655"/>
                    <a:pt x="6304" y="5046"/>
                  </a:cubicBezTo>
                  <a:close/>
                  <a:moveTo>
                    <a:pt x="3301" y="6052"/>
                  </a:moveTo>
                  <a:lnTo>
                    <a:pt x="3301" y="6052"/>
                  </a:lnTo>
                  <a:cubicBezTo>
                    <a:pt x="3570" y="7001"/>
                    <a:pt x="3740" y="7822"/>
                    <a:pt x="3046" y="8559"/>
                  </a:cubicBezTo>
                  <a:cubicBezTo>
                    <a:pt x="2926" y="8703"/>
                    <a:pt x="2795" y="8889"/>
                    <a:pt x="2593" y="8889"/>
                  </a:cubicBezTo>
                  <a:cubicBezTo>
                    <a:pt x="2558" y="8889"/>
                    <a:pt x="2520" y="8883"/>
                    <a:pt x="2480" y="8870"/>
                  </a:cubicBezTo>
                  <a:cubicBezTo>
                    <a:pt x="2168" y="8771"/>
                    <a:pt x="2111" y="8474"/>
                    <a:pt x="2125" y="8191"/>
                  </a:cubicBezTo>
                  <a:cubicBezTo>
                    <a:pt x="2168" y="7341"/>
                    <a:pt x="2536" y="6661"/>
                    <a:pt x="3301" y="6052"/>
                  </a:cubicBezTo>
                  <a:close/>
                  <a:moveTo>
                    <a:pt x="5317" y="0"/>
                  </a:moveTo>
                  <a:cubicBezTo>
                    <a:pt x="5301" y="0"/>
                    <a:pt x="5286" y="1"/>
                    <a:pt x="5270" y="3"/>
                  </a:cubicBezTo>
                  <a:cubicBezTo>
                    <a:pt x="5072" y="3"/>
                    <a:pt x="4902" y="131"/>
                    <a:pt x="4873" y="329"/>
                  </a:cubicBezTo>
                  <a:cubicBezTo>
                    <a:pt x="4845" y="414"/>
                    <a:pt x="4845" y="513"/>
                    <a:pt x="4831" y="598"/>
                  </a:cubicBezTo>
                  <a:cubicBezTo>
                    <a:pt x="4774" y="1420"/>
                    <a:pt x="4774" y="2227"/>
                    <a:pt x="4845" y="3049"/>
                  </a:cubicBezTo>
                  <a:cubicBezTo>
                    <a:pt x="4888" y="3403"/>
                    <a:pt x="5143" y="3814"/>
                    <a:pt x="4944" y="4125"/>
                  </a:cubicBezTo>
                  <a:cubicBezTo>
                    <a:pt x="4746" y="4423"/>
                    <a:pt x="4264" y="4352"/>
                    <a:pt x="3939" y="4550"/>
                  </a:cubicBezTo>
                  <a:cubicBezTo>
                    <a:pt x="3836" y="4613"/>
                    <a:pt x="3744" y="4646"/>
                    <a:pt x="3658" y="4646"/>
                  </a:cubicBezTo>
                  <a:cubicBezTo>
                    <a:pt x="3532" y="4646"/>
                    <a:pt x="3419" y="4575"/>
                    <a:pt x="3301" y="4423"/>
                  </a:cubicBezTo>
                  <a:cubicBezTo>
                    <a:pt x="2692" y="3644"/>
                    <a:pt x="1913" y="3049"/>
                    <a:pt x="1148" y="2440"/>
                  </a:cubicBezTo>
                  <a:cubicBezTo>
                    <a:pt x="1035" y="2355"/>
                    <a:pt x="921" y="2270"/>
                    <a:pt x="808" y="2199"/>
                  </a:cubicBezTo>
                  <a:cubicBezTo>
                    <a:pt x="694" y="2123"/>
                    <a:pt x="576" y="2067"/>
                    <a:pt x="462" y="2067"/>
                  </a:cubicBezTo>
                  <a:cubicBezTo>
                    <a:pt x="364" y="2067"/>
                    <a:pt x="270" y="2108"/>
                    <a:pt x="185" y="2213"/>
                  </a:cubicBezTo>
                  <a:cubicBezTo>
                    <a:pt x="1" y="2440"/>
                    <a:pt x="114" y="2652"/>
                    <a:pt x="312" y="2822"/>
                  </a:cubicBezTo>
                  <a:cubicBezTo>
                    <a:pt x="454" y="2935"/>
                    <a:pt x="610" y="3049"/>
                    <a:pt x="751" y="3162"/>
                  </a:cubicBezTo>
                  <a:cubicBezTo>
                    <a:pt x="1375" y="3714"/>
                    <a:pt x="2055" y="4210"/>
                    <a:pt x="2579" y="4876"/>
                  </a:cubicBezTo>
                  <a:cubicBezTo>
                    <a:pt x="2777" y="5131"/>
                    <a:pt x="2777" y="5287"/>
                    <a:pt x="2522" y="5513"/>
                  </a:cubicBezTo>
                  <a:cubicBezTo>
                    <a:pt x="1885" y="6066"/>
                    <a:pt x="1446" y="6817"/>
                    <a:pt x="1276" y="7638"/>
                  </a:cubicBezTo>
                  <a:cubicBezTo>
                    <a:pt x="1176" y="8077"/>
                    <a:pt x="1205" y="8531"/>
                    <a:pt x="1361" y="8941"/>
                  </a:cubicBezTo>
                  <a:cubicBezTo>
                    <a:pt x="1590" y="9497"/>
                    <a:pt x="2044" y="9805"/>
                    <a:pt x="2532" y="9805"/>
                  </a:cubicBezTo>
                  <a:cubicBezTo>
                    <a:pt x="2828" y="9805"/>
                    <a:pt x="3136" y="9692"/>
                    <a:pt x="3414" y="9451"/>
                  </a:cubicBezTo>
                  <a:cubicBezTo>
                    <a:pt x="4052" y="8899"/>
                    <a:pt x="4449" y="8219"/>
                    <a:pt x="4420" y="7326"/>
                  </a:cubicBezTo>
                  <a:cubicBezTo>
                    <a:pt x="4420" y="6859"/>
                    <a:pt x="4335" y="6406"/>
                    <a:pt x="4194" y="5967"/>
                  </a:cubicBezTo>
                  <a:cubicBezTo>
                    <a:pt x="4024" y="5471"/>
                    <a:pt x="4038" y="5471"/>
                    <a:pt x="4533" y="5273"/>
                  </a:cubicBezTo>
                  <a:cubicBezTo>
                    <a:pt x="4808" y="5163"/>
                    <a:pt x="4978" y="5098"/>
                    <a:pt x="5101" y="5098"/>
                  </a:cubicBezTo>
                  <a:cubicBezTo>
                    <a:pt x="5297" y="5098"/>
                    <a:pt x="5377" y="5261"/>
                    <a:pt x="5568" y="5669"/>
                  </a:cubicBezTo>
                  <a:cubicBezTo>
                    <a:pt x="5823" y="6278"/>
                    <a:pt x="6205" y="6817"/>
                    <a:pt x="6672" y="7270"/>
                  </a:cubicBezTo>
                  <a:cubicBezTo>
                    <a:pt x="6885" y="7482"/>
                    <a:pt x="7154" y="7638"/>
                    <a:pt x="7451" y="7709"/>
                  </a:cubicBezTo>
                  <a:cubicBezTo>
                    <a:pt x="7529" y="7724"/>
                    <a:pt x="7607" y="7732"/>
                    <a:pt x="7684" y="7732"/>
                  </a:cubicBezTo>
                  <a:cubicBezTo>
                    <a:pt x="8101" y="7732"/>
                    <a:pt x="8497" y="7513"/>
                    <a:pt x="8712" y="7142"/>
                  </a:cubicBezTo>
                  <a:cubicBezTo>
                    <a:pt x="9024" y="6717"/>
                    <a:pt x="9038" y="6137"/>
                    <a:pt x="8740" y="5698"/>
                  </a:cubicBezTo>
                  <a:cubicBezTo>
                    <a:pt x="8259" y="4876"/>
                    <a:pt x="7451" y="4324"/>
                    <a:pt x="6517" y="4154"/>
                  </a:cubicBezTo>
                  <a:cubicBezTo>
                    <a:pt x="5907" y="4026"/>
                    <a:pt x="5922" y="4026"/>
                    <a:pt x="5823" y="3431"/>
                  </a:cubicBezTo>
                  <a:cubicBezTo>
                    <a:pt x="5695" y="2808"/>
                    <a:pt x="5667" y="2185"/>
                    <a:pt x="5695" y="1547"/>
                  </a:cubicBezTo>
                  <a:cubicBezTo>
                    <a:pt x="5695" y="1151"/>
                    <a:pt x="5709" y="754"/>
                    <a:pt x="5695" y="372"/>
                  </a:cubicBezTo>
                  <a:cubicBezTo>
                    <a:pt x="5682" y="161"/>
                    <a:pt x="5511" y="0"/>
                    <a:pt x="5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5"/>
            <p:cNvSpPr/>
            <p:nvPr/>
          </p:nvSpPr>
          <p:spPr>
            <a:xfrm>
              <a:off x="3676093" y="-577349"/>
              <a:ext cx="315044" cy="332805"/>
            </a:xfrm>
            <a:custGeom>
              <a:avLst/>
              <a:gdLst/>
              <a:ahLst/>
              <a:cxnLst/>
              <a:rect l="l" t="t" r="r" b="b"/>
              <a:pathLst>
                <a:path w="8301" h="8769" extrusionOk="0">
                  <a:moveTo>
                    <a:pt x="1202" y="930"/>
                  </a:moveTo>
                  <a:cubicBezTo>
                    <a:pt x="1262" y="930"/>
                    <a:pt x="1322" y="947"/>
                    <a:pt x="1374" y="985"/>
                  </a:cubicBezTo>
                  <a:cubicBezTo>
                    <a:pt x="1856" y="1183"/>
                    <a:pt x="2196" y="1750"/>
                    <a:pt x="2281" y="2514"/>
                  </a:cubicBezTo>
                  <a:cubicBezTo>
                    <a:pt x="1856" y="2330"/>
                    <a:pt x="1473" y="2061"/>
                    <a:pt x="1162" y="1721"/>
                  </a:cubicBezTo>
                  <a:cubicBezTo>
                    <a:pt x="1063" y="1594"/>
                    <a:pt x="992" y="1452"/>
                    <a:pt x="963" y="1296"/>
                  </a:cubicBezTo>
                  <a:cubicBezTo>
                    <a:pt x="935" y="1183"/>
                    <a:pt x="963" y="1055"/>
                    <a:pt x="1048" y="970"/>
                  </a:cubicBezTo>
                  <a:cubicBezTo>
                    <a:pt x="1095" y="944"/>
                    <a:pt x="1148" y="930"/>
                    <a:pt x="1202" y="930"/>
                  </a:cubicBezTo>
                  <a:close/>
                  <a:moveTo>
                    <a:pt x="6728" y="986"/>
                  </a:moveTo>
                  <a:cubicBezTo>
                    <a:pt x="6870" y="986"/>
                    <a:pt x="7003" y="1047"/>
                    <a:pt x="7111" y="1169"/>
                  </a:cubicBezTo>
                  <a:cubicBezTo>
                    <a:pt x="7324" y="1381"/>
                    <a:pt x="7324" y="1707"/>
                    <a:pt x="7111" y="1919"/>
                  </a:cubicBezTo>
                  <a:cubicBezTo>
                    <a:pt x="6771" y="2344"/>
                    <a:pt x="6304" y="2599"/>
                    <a:pt x="5709" y="2784"/>
                  </a:cubicBezTo>
                  <a:cubicBezTo>
                    <a:pt x="5723" y="2401"/>
                    <a:pt x="5808" y="2019"/>
                    <a:pt x="5950" y="1665"/>
                  </a:cubicBezTo>
                  <a:cubicBezTo>
                    <a:pt x="6020" y="1466"/>
                    <a:pt x="6134" y="1282"/>
                    <a:pt x="6304" y="1155"/>
                  </a:cubicBezTo>
                  <a:cubicBezTo>
                    <a:pt x="6443" y="1043"/>
                    <a:pt x="6590" y="986"/>
                    <a:pt x="6728" y="986"/>
                  </a:cubicBezTo>
                  <a:close/>
                  <a:moveTo>
                    <a:pt x="1076" y="1"/>
                  </a:moveTo>
                  <a:cubicBezTo>
                    <a:pt x="556" y="1"/>
                    <a:pt x="164" y="374"/>
                    <a:pt x="85" y="970"/>
                  </a:cubicBezTo>
                  <a:cubicBezTo>
                    <a:pt x="0" y="1452"/>
                    <a:pt x="156" y="1962"/>
                    <a:pt x="510" y="2316"/>
                  </a:cubicBezTo>
                  <a:cubicBezTo>
                    <a:pt x="878" y="2727"/>
                    <a:pt x="1332" y="3067"/>
                    <a:pt x="1842" y="3308"/>
                  </a:cubicBezTo>
                  <a:cubicBezTo>
                    <a:pt x="2366" y="3563"/>
                    <a:pt x="2380" y="3591"/>
                    <a:pt x="2281" y="4158"/>
                  </a:cubicBezTo>
                  <a:cubicBezTo>
                    <a:pt x="2097" y="5262"/>
                    <a:pt x="1743" y="6325"/>
                    <a:pt x="1247" y="7330"/>
                  </a:cubicBezTo>
                  <a:cubicBezTo>
                    <a:pt x="1162" y="7458"/>
                    <a:pt x="1105" y="7614"/>
                    <a:pt x="1048" y="7770"/>
                  </a:cubicBezTo>
                  <a:cubicBezTo>
                    <a:pt x="959" y="8069"/>
                    <a:pt x="1199" y="8305"/>
                    <a:pt x="1452" y="8305"/>
                  </a:cubicBezTo>
                  <a:cubicBezTo>
                    <a:pt x="1559" y="8305"/>
                    <a:pt x="1669" y="8263"/>
                    <a:pt x="1757" y="8166"/>
                  </a:cubicBezTo>
                  <a:cubicBezTo>
                    <a:pt x="1927" y="7968"/>
                    <a:pt x="2054" y="7755"/>
                    <a:pt x="2153" y="7515"/>
                  </a:cubicBezTo>
                  <a:cubicBezTo>
                    <a:pt x="2649" y="6481"/>
                    <a:pt x="2989" y="5390"/>
                    <a:pt x="3159" y="4271"/>
                  </a:cubicBezTo>
                  <a:cubicBezTo>
                    <a:pt x="3185" y="4064"/>
                    <a:pt x="3211" y="3869"/>
                    <a:pt x="3388" y="3869"/>
                  </a:cubicBezTo>
                  <a:cubicBezTo>
                    <a:pt x="3404" y="3869"/>
                    <a:pt x="3423" y="3871"/>
                    <a:pt x="3442" y="3874"/>
                  </a:cubicBezTo>
                  <a:cubicBezTo>
                    <a:pt x="3711" y="3903"/>
                    <a:pt x="3896" y="3917"/>
                    <a:pt x="4080" y="3945"/>
                  </a:cubicBezTo>
                  <a:cubicBezTo>
                    <a:pt x="4661" y="4002"/>
                    <a:pt x="4675" y="4002"/>
                    <a:pt x="4675" y="4597"/>
                  </a:cubicBezTo>
                  <a:cubicBezTo>
                    <a:pt x="4703" y="5801"/>
                    <a:pt x="4958" y="7005"/>
                    <a:pt x="5411" y="8124"/>
                  </a:cubicBezTo>
                  <a:cubicBezTo>
                    <a:pt x="5468" y="8322"/>
                    <a:pt x="5581" y="8506"/>
                    <a:pt x="5723" y="8648"/>
                  </a:cubicBezTo>
                  <a:cubicBezTo>
                    <a:pt x="5804" y="8729"/>
                    <a:pt x="5909" y="8768"/>
                    <a:pt x="6015" y="8768"/>
                  </a:cubicBezTo>
                  <a:cubicBezTo>
                    <a:pt x="6094" y="8768"/>
                    <a:pt x="6175" y="8747"/>
                    <a:pt x="6247" y="8704"/>
                  </a:cubicBezTo>
                  <a:cubicBezTo>
                    <a:pt x="6389" y="8605"/>
                    <a:pt x="6431" y="8421"/>
                    <a:pt x="6360" y="8265"/>
                  </a:cubicBezTo>
                  <a:cubicBezTo>
                    <a:pt x="6318" y="8152"/>
                    <a:pt x="6261" y="8053"/>
                    <a:pt x="6219" y="7940"/>
                  </a:cubicBezTo>
                  <a:cubicBezTo>
                    <a:pt x="5751" y="6778"/>
                    <a:pt x="5510" y="5532"/>
                    <a:pt x="5525" y="4271"/>
                  </a:cubicBezTo>
                  <a:cubicBezTo>
                    <a:pt x="5539" y="3959"/>
                    <a:pt x="5610" y="3733"/>
                    <a:pt x="5950" y="3662"/>
                  </a:cubicBezTo>
                  <a:cubicBezTo>
                    <a:pt x="6176" y="3591"/>
                    <a:pt x="6389" y="3506"/>
                    <a:pt x="6601" y="3407"/>
                  </a:cubicBezTo>
                  <a:cubicBezTo>
                    <a:pt x="7097" y="3194"/>
                    <a:pt x="7522" y="2854"/>
                    <a:pt x="7862" y="2429"/>
                  </a:cubicBezTo>
                  <a:cubicBezTo>
                    <a:pt x="8301" y="1877"/>
                    <a:pt x="8273" y="1098"/>
                    <a:pt x="7805" y="574"/>
                  </a:cubicBezTo>
                  <a:cubicBezTo>
                    <a:pt x="7511" y="255"/>
                    <a:pt x="7108" y="85"/>
                    <a:pt x="6705" y="85"/>
                  </a:cubicBezTo>
                  <a:cubicBezTo>
                    <a:pt x="6427" y="85"/>
                    <a:pt x="6150" y="166"/>
                    <a:pt x="5907" y="333"/>
                  </a:cubicBezTo>
                  <a:cubicBezTo>
                    <a:pt x="5525" y="574"/>
                    <a:pt x="5255" y="942"/>
                    <a:pt x="5114" y="1367"/>
                  </a:cubicBezTo>
                  <a:cubicBezTo>
                    <a:pt x="4958" y="1778"/>
                    <a:pt x="4845" y="2217"/>
                    <a:pt x="4788" y="2656"/>
                  </a:cubicBezTo>
                  <a:cubicBezTo>
                    <a:pt x="4774" y="2840"/>
                    <a:pt x="4746" y="3039"/>
                    <a:pt x="4491" y="3039"/>
                  </a:cubicBezTo>
                  <a:cubicBezTo>
                    <a:pt x="4347" y="3044"/>
                    <a:pt x="4199" y="3056"/>
                    <a:pt x="4053" y="3056"/>
                  </a:cubicBezTo>
                  <a:cubicBezTo>
                    <a:pt x="3824" y="3056"/>
                    <a:pt x="3599" y="3027"/>
                    <a:pt x="3400" y="2897"/>
                  </a:cubicBezTo>
                  <a:cubicBezTo>
                    <a:pt x="3159" y="2755"/>
                    <a:pt x="3287" y="2429"/>
                    <a:pt x="3202" y="2189"/>
                  </a:cubicBezTo>
                  <a:cubicBezTo>
                    <a:pt x="3131" y="2019"/>
                    <a:pt x="3117" y="1835"/>
                    <a:pt x="3060" y="1650"/>
                  </a:cubicBezTo>
                  <a:cubicBezTo>
                    <a:pt x="2762" y="900"/>
                    <a:pt x="2267" y="333"/>
                    <a:pt x="1502" y="78"/>
                  </a:cubicBezTo>
                  <a:cubicBezTo>
                    <a:pt x="1353" y="26"/>
                    <a:pt x="1211"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5"/>
            <p:cNvSpPr/>
            <p:nvPr/>
          </p:nvSpPr>
          <p:spPr>
            <a:xfrm>
              <a:off x="2937424" y="-873872"/>
              <a:ext cx="338726" cy="317017"/>
            </a:xfrm>
            <a:custGeom>
              <a:avLst/>
              <a:gdLst/>
              <a:ahLst/>
              <a:cxnLst/>
              <a:rect l="l" t="t" r="r" b="b"/>
              <a:pathLst>
                <a:path w="8925" h="8353" extrusionOk="0">
                  <a:moveTo>
                    <a:pt x="2057" y="920"/>
                  </a:moveTo>
                  <a:cubicBezTo>
                    <a:pt x="2510" y="920"/>
                    <a:pt x="2963" y="1156"/>
                    <a:pt x="3443" y="1644"/>
                  </a:cubicBezTo>
                  <a:cubicBezTo>
                    <a:pt x="2621" y="1559"/>
                    <a:pt x="1899" y="1559"/>
                    <a:pt x="1205" y="1191"/>
                  </a:cubicBezTo>
                  <a:cubicBezTo>
                    <a:pt x="1493" y="1012"/>
                    <a:pt x="1775" y="920"/>
                    <a:pt x="2057" y="920"/>
                  </a:cubicBezTo>
                  <a:close/>
                  <a:moveTo>
                    <a:pt x="4307" y="5766"/>
                  </a:moveTo>
                  <a:lnTo>
                    <a:pt x="4307" y="5766"/>
                  </a:lnTo>
                  <a:cubicBezTo>
                    <a:pt x="4165" y="6234"/>
                    <a:pt x="3910" y="6659"/>
                    <a:pt x="3584" y="7013"/>
                  </a:cubicBezTo>
                  <a:cubicBezTo>
                    <a:pt x="3372" y="7239"/>
                    <a:pt x="3089" y="7381"/>
                    <a:pt x="2791" y="7438"/>
                  </a:cubicBezTo>
                  <a:cubicBezTo>
                    <a:pt x="2740" y="7452"/>
                    <a:pt x="2689" y="7459"/>
                    <a:pt x="2639" y="7459"/>
                  </a:cubicBezTo>
                  <a:cubicBezTo>
                    <a:pt x="2435" y="7459"/>
                    <a:pt x="2242" y="7348"/>
                    <a:pt x="2139" y="7154"/>
                  </a:cubicBezTo>
                  <a:cubicBezTo>
                    <a:pt x="1984" y="6885"/>
                    <a:pt x="2083" y="6673"/>
                    <a:pt x="2281" y="6475"/>
                  </a:cubicBezTo>
                  <a:cubicBezTo>
                    <a:pt x="2664" y="6092"/>
                    <a:pt x="3542" y="5780"/>
                    <a:pt x="4307" y="5766"/>
                  </a:cubicBezTo>
                  <a:close/>
                  <a:moveTo>
                    <a:pt x="1944" y="1"/>
                  </a:moveTo>
                  <a:cubicBezTo>
                    <a:pt x="1529" y="1"/>
                    <a:pt x="1118" y="113"/>
                    <a:pt x="723" y="369"/>
                  </a:cubicBezTo>
                  <a:cubicBezTo>
                    <a:pt x="1" y="837"/>
                    <a:pt x="29" y="1545"/>
                    <a:pt x="751" y="1970"/>
                  </a:cubicBezTo>
                  <a:cubicBezTo>
                    <a:pt x="1077" y="2154"/>
                    <a:pt x="1431" y="2282"/>
                    <a:pt x="1800" y="2338"/>
                  </a:cubicBezTo>
                  <a:cubicBezTo>
                    <a:pt x="2373" y="2453"/>
                    <a:pt x="2958" y="2511"/>
                    <a:pt x="3545" y="2511"/>
                  </a:cubicBezTo>
                  <a:cubicBezTo>
                    <a:pt x="3610" y="2511"/>
                    <a:pt x="3675" y="2510"/>
                    <a:pt x="3740" y="2508"/>
                  </a:cubicBezTo>
                  <a:cubicBezTo>
                    <a:pt x="3981" y="2508"/>
                    <a:pt x="4208" y="2523"/>
                    <a:pt x="4293" y="2806"/>
                  </a:cubicBezTo>
                  <a:cubicBezTo>
                    <a:pt x="4434" y="3330"/>
                    <a:pt x="4533" y="3854"/>
                    <a:pt x="4562" y="4392"/>
                  </a:cubicBezTo>
                  <a:cubicBezTo>
                    <a:pt x="4589" y="4598"/>
                    <a:pt x="4431" y="4804"/>
                    <a:pt x="4215" y="4804"/>
                  </a:cubicBezTo>
                  <a:cubicBezTo>
                    <a:pt x="4208" y="4804"/>
                    <a:pt x="4201" y="4804"/>
                    <a:pt x="4193" y="4803"/>
                  </a:cubicBezTo>
                  <a:cubicBezTo>
                    <a:pt x="4066" y="4831"/>
                    <a:pt x="3924" y="4831"/>
                    <a:pt x="3783" y="4860"/>
                  </a:cubicBezTo>
                  <a:cubicBezTo>
                    <a:pt x="3004" y="5030"/>
                    <a:pt x="2253" y="5285"/>
                    <a:pt x="1658" y="5837"/>
                  </a:cubicBezTo>
                  <a:cubicBezTo>
                    <a:pt x="935" y="6517"/>
                    <a:pt x="964" y="7409"/>
                    <a:pt x="1700" y="8019"/>
                  </a:cubicBezTo>
                  <a:cubicBezTo>
                    <a:pt x="1984" y="8256"/>
                    <a:pt x="2291" y="8352"/>
                    <a:pt x="2615" y="8352"/>
                  </a:cubicBezTo>
                  <a:cubicBezTo>
                    <a:pt x="2792" y="8352"/>
                    <a:pt x="2974" y="8324"/>
                    <a:pt x="3159" y="8274"/>
                  </a:cubicBezTo>
                  <a:cubicBezTo>
                    <a:pt x="3953" y="8047"/>
                    <a:pt x="4420" y="7466"/>
                    <a:pt x="4845" y="6800"/>
                  </a:cubicBezTo>
                  <a:cubicBezTo>
                    <a:pt x="5086" y="6418"/>
                    <a:pt x="5015" y="5780"/>
                    <a:pt x="5497" y="5639"/>
                  </a:cubicBezTo>
                  <a:cubicBezTo>
                    <a:pt x="5625" y="5605"/>
                    <a:pt x="5760" y="5592"/>
                    <a:pt x="5899" y="5592"/>
                  </a:cubicBezTo>
                  <a:cubicBezTo>
                    <a:pt x="6219" y="5592"/>
                    <a:pt x="6559" y="5657"/>
                    <a:pt x="6885" y="5667"/>
                  </a:cubicBezTo>
                  <a:lnTo>
                    <a:pt x="7026" y="5667"/>
                  </a:lnTo>
                  <a:lnTo>
                    <a:pt x="7026" y="5681"/>
                  </a:lnTo>
                  <a:cubicBezTo>
                    <a:pt x="7154" y="5681"/>
                    <a:pt x="7296" y="5681"/>
                    <a:pt x="7437" y="5695"/>
                  </a:cubicBezTo>
                  <a:cubicBezTo>
                    <a:pt x="7735" y="5724"/>
                    <a:pt x="8046" y="5766"/>
                    <a:pt x="8344" y="5780"/>
                  </a:cubicBezTo>
                  <a:cubicBezTo>
                    <a:pt x="8627" y="5780"/>
                    <a:pt x="8868" y="5681"/>
                    <a:pt x="8896" y="5370"/>
                  </a:cubicBezTo>
                  <a:cubicBezTo>
                    <a:pt x="8924" y="5086"/>
                    <a:pt x="8712" y="4959"/>
                    <a:pt x="8471" y="4902"/>
                  </a:cubicBezTo>
                  <a:cubicBezTo>
                    <a:pt x="8386" y="4874"/>
                    <a:pt x="8287" y="4860"/>
                    <a:pt x="8202" y="4860"/>
                  </a:cubicBezTo>
                  <a:lnTo>
                    <a:pt x="6389" y="4732"/>
                  </a:lnTo>
                  <a:cubicBezTo>
                    <a:pt x="6354" y="4730"/>
                    <a:pt x="6318" y="4730"/>
                    <a:pt x="6281" y="4730"/>
                  </a:cubicBezTo>
                  <a:cubicBezTo>
                    <a:pt x="6198" y="4730"/>
                    <a:pt x="6112" y="4733"/>
                    <a:pt x="6027" y="4733"/>
                  </a:cubicBezTo>
                  <a:cubicBezTo>
                    <a:pt x="5861" y="4733"/>
                    <a:pt x="5698" y="4721"/>
                    <a:pt x="5567" y="4647"/>
                  </a:cubicBezTo>
                  <a:cubicBezTo>
                    <a:pt x="5312" y="4506"/>
                    <a:pt x="5497" y="4137"/>
                    <a:pt x="5426" y="3868"/>
                  </a:cubicBezTo>
                  <a:cubicBezTo>
                    <a:pt x="5383" y="3741"/>
                    <a:pt x="5355" y="3599"/>
                    <a:pt x="5355" y="3457"/>
                  </a:cubicBezTo>
                  <a:cubicBezTo>
                    <a:pt x="5341" y="3146"/>
                    <a:pt x="5057" y="2778"/>
                    <a:pt x="5242" y="2537"/>
                  </a:cubicBezTo>
                  <a:cubicBezTo>
                    <a:pt x="5383" y="2348"/>
                    <a:pt x="5626" y="2335"/>
                    <a:pt x="5872" y="2335"/>
                  </a:cubicBezTo>
                  <a:cubicBezTo>
                    <a:pt x="5910" y="2335"/>
                    <a:pt x="5948" y="2336"/>
                    <a:pt x="5986" y="2336"/>
                  </a:cubicBezTo>
                  <a:cubicBezTo>
                    <a:pt x="6071" y="2336"/>
                    <a:pt x="6155" y="2334"/>
                    <a:pt x="6233" y="2324"/>
                  </a:cubicBezTo>
                  <a:cubicBezTo>
                    <a:pt x="6786" y="2239"/>
                    <a:pt x="7338" y="2154"/>
                    <a:pt x="7876" y="2055"/>
                  </a:cubicBezTo>
                  <a:cubicBezTo>
                    <a:pt x="8103" y="2013"/>
                    <a:pt x="8273" y="1885"/>
                    <a:pt x="8259" y="1630"/>
                  </a:cubicBezTo>
                  <a:cubicBezTo>
                    <a:pt x="8245" y="1333"/>
                    <a:pt x="8018" y="1262"/>
                    <a:pt x="7763" y="1262"/>
                  </a:cubicBezTo>
                  <a:cubicBezTo>
                    <a:pt x="7678" y="1276"/>
                    <a:pt x="7579" y="1290"/>
                    <a:pt x="7494" y="1304"/>
                  </a:cubicBezTo>
                  <a:cubicBezTo>
                    <a:pt x="6729" y="1404"/>
                    <a:pt x="5964" y="1474"/>
                    <a:pt x="5199" y="1588"/>
                  </a:cubicBezTo>
                  <a:cubicBezTo>
                    <a:pt x="5144" y="1601"/>
                    <a:pt x="5088" y="1607"/>
                    <a:pt x="5034" y="1607"/>
                  </a:cubicBezTo>
                  <a:cubicBezTo>
                    <a:pt x="4795" y="1607"/>
                    <a:pt x="4570" y="1486"/>
                    <a:pt x="4420" y="1290"/>
                  </a:cubicBezTo>
                  <a:cubicBezTo>
                    <a:pt x="4080" y="837"/>
                    <a:pt x="3627" y="497"/>
                    <a:pt x="3117" y="270"/>
                  </a:cubicBezTo>
                  <a:cubicBezTo>
                    <a:pt x="2727" y="99"/>
                    <a:pt x="2333" y="1"/>
                    <a:pt x="1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5"/>
            <p:cNvSpPr/>
            <p:nvPr/>
          </p:nvSpPr>
          <p:spPr>
            <a:xfrm>
              <a:off x="1171418" y="464220"/>
              <a:ext cx="357019" cy="351440"/>
            </a:xfrm>
            <a:custGeom>
              <a:avLst/>
              <a:gdLst/>
              <a:ahLst/>
              <a:cxnLst/>
              <a:rect l="l" t="t" r="r" b="b"/>
              <a:pathLst>
                <a:path w="9407" h="9260" extrusionOk="0">
                  <a:moveTo>
                    <a:pt x="6411" y="878"/>
                  </a:moveTo>
                  <a:cubicBezTo>
                    <a:pt x="6418" y="878"/>
                    <a:pt x="6425" y="879"/>
                    <a:pt x="6432" y="879"/>
                  </a:cubicBezTo>
                  <a:cubicBezTo>
                    <a:pt x="6701" y="893"/>
                    <a:pt x="6970" y="1191"/>
                    <a:pt x="7041" y="1559"/>
                  </a:cubicBezTo>
                  <a:cubicBezTo>
                    <a:pt x="7182" y="2352"/>
                    <a:pt x="6828" y="3004"/>
                    <a:pt x="6389" y="3726"/>
                  </a:cubicBezTo>
                  <a:cubicBezTo>
                    <a:pt x="6035" y="3244"/>
                    <a:pt x="5808" y="2692"/>
                    <a:pt x="5709" y="2111"/>
                  </a:cubicBezTo>
                  <a:cubicBezTo>
                    <a:pt x="5695" y="1899"/>
                    <a:pt x="5709" y="1686"/>
                    <a:pt x="5780" y="1502"/>
                  </a:cubicBezTo>
                  <a:cubicBezTo>
                    <a:pt x="5890" y="1130"/>
                    <a:pt x="6162" y="878"/>
                    <a:pt x="6411" y="878"/>
                  </a:cubicBezTo>
                  <a:close/>
                  <a:moveTo>
                    <a:pt x="1612" y="4612"/>
                  </a:moveTo>
                  <a:cubicBezTo>
                    <a:pt x="1637" y="4612"/>
                    <a:pt x="1661" y="4614"/>
                    <a:pt x="1686" y="4618"/>
                  </a:cubicBezTo>
                  <a:cubicBezTo>
                    <a:pt x="2423" y="4689"/>
                    <a:pt x="2933" y="5128"/>
                    <a:pt x="3499" y="5695"/>
                  </a:cubicBezTo>
                  <a:cubicBezTo>
                    <a:pt x="3248" y="5736"/>
                    <a:pt x="3013" y="5761"/>
                    <a:pt x="2791" y="5761"/>
                  </a:cubicBezTo>
                  <a:cubicBezTo>
                    <a:pt x="2251" y="5761"/>
                    <a:pt x="1795" y="5615"/>
                    <a:pt x="1403" y="5213"/>
                  </a:cubicBezTo>
                  <a:cubicBezTo>
                    <a:pt x="1290" y="5114"/>
                    <a:pt x="1162" y="4973"/>
                    <a:pt x="1261" y="4803"/>
                  </a:cubicBezTo>
                  <a:cubicBezTo>
                    <a:pt x="1334" y="4682"/>
                    <a:pt x="1468" y="4612"/>
                    <a:pt x="1612" y="4612"/>
                  </a:cubicBezTo>
                  <a:close/>
                  <a:moveTo>
                    <a:pt x="6393" y="0"/>
                  </a:moveTo>
                  <a:cubicBezTo>
                    <a:pt x="5749" y="0"/>
                    <a:pt x="5335" y="351"/>
                    <a:pt x="5058" y="893"/>
                  </a:cubicBezTo>
                  <a:cubicBezTo>
                    <a:pt x="4803" y="1403"/>
                    <a:pt x="4732" y="1984"/>
                    <a:pt x="4873" y="2522"/>
                  </a:cubicBezTo>
                  <a:cubicBezTo>
                    <a:pt x="5001" y="3004"/>
                    <a:pt x="5171" y="3457"/>
                    <a:pt x="5412" y="3882"/>
                  </a:cubicBezTo>
                  <a:cubicBezTo>
                    <a:pt x="5780" y="4590"/>
                    <a:pt x="5780" y="4604"/>
                    <a:pt x="5143" y="5043"/>
                  </a:cubicBezTo>
                  <a:cubicBezTo>
                    <a:pt x="5029" y="5128"/>
                    <a:pt x="4916" y="5185"/>
                    <a:pt x="4803" y="5270"/>
                  </a:cubicBezTo>
                  <a:cubicBezTo>
                    <a:pt x="4727" y="5340"/>
                    <a:pt x="4632" y="5374"/>
                    <a:pt x="4539" y="5374"/>
                  </a:cubicBezTo>
                  <a:cubicBezTo>
                    <a:pt x="4405" y="5374"/>
                    <a:pt x="4274" y="5304"/>
                    <a:pt x="4208" y="5171"/>
                  </a:cubicBezTo>
                  <a:cubicBezTo>
                    <a:pt x="3882" y="4788"/>
                    <a:pt x="3485" y="4448"/>
                    <a:pt x="3060" y="4179"/>
                  </a:cubicBezTo>
                  <a:cubicBezTo>
                    <a:pt x="2635" y="3888"/>
                    <a:pt x="2148" y="3742"/>
                    <a:pt x="1652" y="3742"/>
                  </a:cubicBezTo>
                  <a:cubicBezTo>
                    <a:pt x="1569" y="3742"/>
                    <a:pt x="1486" y="3746"/>
                    <a:pt x="1403" y="3754"/>
                  </a:cubicBezTo>
                  <a:cubicBezTo>
                    <a:pt x="426" y="3868"/>
                    <a:pt x="1" y="4817"/>
                    <a:pt x="567" y="5610"/>
                  </a:cubicBezTo>
                  <a:cubicBezTo>
                    <a:pt x="907" y="6092"/>
                    <a:pt x="1417" y="6432"/>
                    <a:pt x="1984" y="6559"/>
                  </a:cubicBezTo>
                  <a:cubicBezTo>
                    <a:pt x="2324" y="6636"/>
                    <a:pt x="2669" y="6697"/>
                    <a:pt x="3016" y="6697"/>
                  </a:cubicBezTo>
                  <a:cubicBezTo>
                    <a:pt x="3247" y="6697"/>
                    <a:pt x="3480" y="6670"/>
                    <a:pt x="3712" y="6602"/>
                  </a:cubicBezTo>
                  <a:cubicBezTo>
                    <a:pt x="3785" y="6580"/>
                    <a:pt x="3850" y="6570"/>
                    <a:pt x="3910" y="6570"/>
                  </a:cubicBezTo>
                  <a:cubicBezTo>
                    <a:pt x="4128" y="6570"/>
                    <a:pt x="4263" y="6708"/>
                    <a:pt x="4363" y="6941"/>
                  </a:cubicBezTo>
                  <a:cubicBezTo>
                    <a:pt x="4533" y="7366"/>
                    <a:pt x="4718" y="7791"/>
                    <a:pt x="4888" y="8230"/>
                  </a:cubicBezTo>
                  <a:cubicBezTo>
                    <a:pt x="4987" y="8485"/>
                    <a:pt x="5029" y="8769"/>
                    <a:pt x="5143" y="9024"/>
                  </a:cubicBezTo>
                  <a:cubicBezTo>
                    <a:pt x="5187" y="9167"/>
                    <a:pt x="5326" y="9259"/>
                    <a:pt x="5472" y="9259"/>
                  </a:cubicBezTo>
                  <a:cubicBezTo>
                    <a:pt x="5513" y="9259"/>
                    <a:pt x="5555" y="9252"/>
                    <a:pt x="5596" y="9236"/>
                  </a:cubicBezTo>
                  <a:cubicBezTo>
                    <a:pt x="5766" y="9208"/>
                    <a:pt x="5879" y="9038"/>
                    <a:pt x="5865" y="8868"/>
                  </a:cubicBezTo>
                  <a:cubicBezTo>
                    <a:pt x="5851" y="8670"/>
                    <a:pt x="5808" y="8457"/>
                    <a:pt x="5752" y="8259"/>
                  </a:cubicBezTo>
                  <a:cubicBezTo>
                    <a:pt x="5553" y="7565"/>
                    <a:pt x="5284" y="6885"/>
                    <a:pt x="4973" y="6233"/>
                  </a:cubicBezTo>
                  <a:cubicBezTo>
                    <a:pt x="5426" y="5950"/>
                    <a:pt x="5865" y="5624"/>
                    <a:pt x="6276" y="5284"/>
                  </a:cubicBezTo>
                  <a:lnTo>
                    <a:pt x="6276" y="5270"/>
                  </a:lnTo>
                  <a:cubicBezTo>
                    <a:pt x="6927" y="5992"/>
                    <a:pt x="7621" y="6672"/>
                    <a:pt x="8358" y="7310"/>
                  </a:cubicBezTo>
                  <a:cubicBezTo>
                    <a:pt x="8538" y="7482"/>
                    <a:pt x="8743" y="7564"/>
                    <a:pt x="8916" y="7564"/>
                  </a:cubicBezTo>
                  <a:cubicBezTo>
                    <a:pt x="9041" y="7564"/>
                    <a:pt x="9150" y="7521"/>
                    <a:pt x="9222" y="7437"/>
                  </a:cubicBezTo>
                  <a:cubicBezTo>
                    <a:pt x="9406" y="7211"/>
                    <a:pt x="9321" y="6956"/>
                    <a:pt x="8939" y="6616"/>
                  </a:cubicBezTo>
                  <a:cubicBezTo>
                    <a:pt x="8301" y="6077"/>
                    <a:pt x="7692" y="5497"/>
                    <a:pt x="7126" y="4888"/>
                  </a:cubicBezTo>
                  <a:cubicBezTo>
                    <a:pt x="6941" y="4732"/>
                    <a:pt x="6927" y="4448"/>
                    <a:pt x="7097" y="4278"/>
                  </a:cubicBezTo>
                  <a:cubicBezTo>
                    <a:pt x="7409" y="3839"/>
                    <a:pt x="7650" y="3358"/>
                    <a:pt x="7806" y="2848"/>
                  </a:cubicBezTo>
                  <a:cubicBezTo>
                    <a:pt x="8032" y="2182"/>
                    <a:pt x="8060" y="1516"/>
                    <a:pt x="7735" y="879"/>
                  </a:cubicBezTo>
                  <a:cubicBezTo>
                    <a:pt x="7466" y="355"/>
                    <a:pt x="7069" y="1"/>
                    <a:pt x="6432" y="1"/>
                  </a:cubicBezTo>
                  <a:cubicBezTo>
                    <a:pt x="6419" y="0"/>
                    <a:pt x="6406" y="0"/>
                    <a:pt x="6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5"/>
            <p:cNvSpPr/>
            <p:nvPr/>
          </p:nvSpPr>
          <p:spPr>
            <a:xfrm>
              <a:off x="598866" y="1470075"/>
              <a:ext cx="306466" cy="301305"/>
            </a:xfrm>
            <a:custGeom>
              <a:avLst/>
              <a:gdLst/>
              <a:ahLst/>
              <a:cxnLst/>
              <a:rect l="l" t="t" r="r" b="b"/>
              <a:pathLst>
                <a:path w="8075" h="7939" extrusionOk="0">
                  <a:moveTo>
                    <a:pt x="2508" y="899"/>
                  </a:moveTo>
                  <a:cubicBezTo>
                    <a:pt x="2564" y="899"/>
                    <a:pt x="2621" y="906"/>
                    <a:pt x="2678" y="921"/>
                  </a:cubicBezTo>
                  <a:cubicBezTo>
                    <a:pt x="3202" y="1063"/>
                    <a:pt x="3599" y="1502"/>
                    <a:pt x="3811" y="2224"/>
                  </a:cubicBezTo>
                  <a:cubicBezTo>
                    <a:pt x="3701" y="2243"/>
                    <a:pt x="3594" y="2251"/>
                    <a:pt x="3489" y="2251"/>
                  </a:cubicBezTo>
                  <a:cubicBezTo>
                    <a:pt x="3038" y="2251"/>
                    <a:pt x="2627" y="2094"/>
                    <a:pt x="2225" y="1898"/>
                  </a:cubicBezTo>
                  <a:cubicBezTo>
                    <a:pt x="1998" y="1785"/>
                    <a:pt x="1757" y="1643"/>
                    <a:pt x="1885" y="1303"/>
                  </a:cubicBezTo>
                  <a:cubicBezTo>
                    <a:pt x="1990" y="1058"/>
                    <a:pt x="2240" y="899"/>
                    <a:pt x="2508" y="899"/>
                  </a:cubicBezTo>
                  <a:close/>
                  <a:moveTo>
                    <a:pt x="3392" y="5706"/>
                  </a:moveTo>
                  <a:cubicBezTo>
                    <a:pt x="3447" y="5706"/>
                    <a:pt x="3501" y="5707"/>
                    <a:pt x="3556" y="5709"/>
                  </a:cubicBezTo>
                  <a:cubicBezTo>
                    <a:pt x="3372" y="6275"/>
                    <a:pt x="2947" y="6729"/>
                    <a:pt x="2395" y="6941"/>
                  </a:cubicBezTo>
                  <a:cubicBezTo>
                    <a:pt x="2254" y="6999"/>
                    <a:pt x="2109" y="7028"/>
                    <a:pt x="1962" y="7028"/>
                  </a:cubicBezTo>
                  <a:cubicBezTo>
                    <a:pt x="1857" y="7028"/>
                    <a:pt x="1750" y="7013"/>
                    <a:pt x="1644" y="6984"/>
                  </a:cubicBezTo>
                  <a:cubicBezTo>
                    <a:pt x="1191" y="6856"/>
                    <a:pt x="1120" y="6559"/>
                    <a:pt x="1474" y="6233"/>
                  </a:cubicBezTo>
                  <a:cubicBezTo>
                    <a:pt x="1701" y="6034"/>
                    <a:pt x="1970" y="5907"/>
                    <a:pt x="2267" y="5836"/>
                  </a:cubicBezTo>
                  <a:cubicBezTo>
                    <a:pt x="2639" y="5749"/>
                    <a:pt x="3011" y="5706"/>
                    <a:pt x="3392" y="5706"/>
                  </a:cubicBezTo>
                  <a:close/>
                  <a:moveTo>
                    <a:pt x="2579" y="0"/>
                  </a:moveTo>
                  <a:cubicBezTo>
                    <a:pt x="1842" y="0"/>
                    <a:pt x="1191" y="482"/>
                    <a:pt x="964" y="1176"/>
                  </a:cubicBezTo>
                  <a:cubicBezTo>
                    <a:pt x="822" y="1728"/>
                    <a:pt x="1063" y="2252"/>
                    <a:pt x="1687" y="2621"/>
                  </a:cubicBezTo>
                  <a:cubicBezTo>
                    <a:pt x="2225" y="2947"/>
                    <a:pt x="2848" y="3116"/>
                    <a:pt x="3471" y="3131"/>
                  </a:cubicBezTo>
                  <a:cubicBezTo>
                    <a:pt x="4137" y="3159"/>
                    <a:pt x="4165" y="3201"/>
                    <a:pt x="4123" y="3867"/>
                  </a:cubicBezTo>
                  <a:cubicBezTo>
                    <a:pt x="4109" y="3981"/>
                    <a:pt x="4095" y="4094"/>
                    <a:pt x="4066" y="4221"/>
                  </a:cubicBezTo>
                  <a:cubicBezTo>
                    <a:pt x="3967" y="4745"/>
                    <a:pt x="3967" y="4731"/>
                    <a:pt x="3401" y="4788"/>
                  </a:cubicBezTo>
                  <a:cubicBezTo>
                    <a:pt x="3018" y="4802"/>
                    <a:pt x="2621" y="4859"/>
                    <a:pt x="2225" y="4930"/>
                  </a:cubicBezTo>
                  <a:cubicBezTo>
                    <a:pt x="1701" y="5015"/>
                    <a:pt x="1205" y="5255"/>
                    <a:pt x="808" y="5624"/>
                  </a:cubicBezTo>
                  <a:cubicBezTo>
                    <a:pt x="1" y="6417"/>
                    <a:pt x="228" y="7437"/>
                    <a:pt x="1304" y="7819"/>
                  </a:cubicBezTo>
                  <a:cubicBezTo>
                    <a:pt x="1528" y="7901"/>
                    <a:pt x="1746" y="7938"/>
                    <a:pt x="1959" y="7938"/>
                  </a:cubicBezTo>
                  <a:cubicBezTo>
                    <a:pt x="2447" y="7938"/>
                    <a:pt x="2906" y="7742"/>
                    <a:pt x="3330" y="7437"/>
                  </a:cubicBezTo>
                  <a:cubicBezTo>
                    <a:pt x="3811" y="7111"/>
                    <a:pt x="4180" y="6629"/>
                    <a:pt x="4392" y="6091"/>
                  </a:cubicBezTo>
                  <a:cubicBezTo>
                    <a:pt x="4481" y="5875"/>
                    <a:pt x="4583" y="5795"/>
                    <a:pt x="4742" y="5795"/>
                  </a:cubicBezTo>
                  <a:cubicBezTo>
                    <a:pt x="4811" y="5795"/>
                    <a:pt x="4892" y="5810"/>
                    <a:pt x="4987" y="5836"/>
                  </a:cubicBezTo>
                  <a:cubicBezTo>
                    <a:pt x="5695" y="6020"/>
                    <a:pt x="6304" y="6389"/>
                    <a:pt x="6928" y="6757"/>
                  </a:cubicBezTo>
                  <a:cubicBezTo>
                    <a:pt x="7083" y="6856"/>
                    <a:pt x="7239" y="6955"/>
                    <a:pt x="7395" y="7040"/>
                  </a:cubicBezTo>
                  <a:cubicBezTo>
                    <a:pt x="7453" y="7072"/>
                    <a:pt x="7515" y="7086"/>
                    <a:pt x="7574" y="7086"/>
                  </a:cubicBezTo>
                  <a:cubicBezTo>
                    <a:pt x="7702" y="7086"/>
                    <a:pt x="7823" y="7019"/>
                    <a:pt x="7891" y="6913"/>
                  </a:cubicBezTo>
                  <a:cubicBezTo>
                    <a:pt x="8018" y="6757"/>
                    <a:pt x="8018" y="6544"/>
                    <a:pt x="7877" y="6389"/>
                  </a:cubicBezTo>
                  <a:cubicBezTo>
                    <a:pt x="7763" y="6275"/>
                    <a:pt x="7650" y="6176"/>
                    <a:pt x="7508" y="6077"/>
                  </a:cubicBezTo>
                  <a:cubicBezTo>
                    <a:pt x="7013" y="5751"/>
                    <a:pt x="6474" y="5454"/>
                    <a:pt x="5922" y="5213"/>
                  </a:cubicBezTo>
                  <a:cubicBezTo>
                    <a:pt x="5610" y="5071"/>
                    <a:pt x="5157" y="5071"/>
                    <a:pt x="4973" y="4830"/>
                  </a:cubicBezTo>
                  <a:cubicBezTo>
                    <a:pt x="4760" y="4561"/>
                    <a:pt x="5029" y="4136"/>
                    <a:pt x="5015" y="3768"/>
                  </a:cubicBezTo>
                  <a:cubicBezTo>
                    <a:pt x="4987" y="3159"/>
                    <a:pt x="4930" y="3131"/>
                    <a:pt x="5639" y="3074"/>
                  </a:cubicBezTo>
                  <a:cubicBezTo>
                    <a:pt x="6304" y="3017"/>
                    <a:pt x="6984" y="2947"/>
                    <a:pt x="7608" y="2677"/>
                  </a:cubicBezTo>
                  <a:cubicBezTo>
                    <a:pt x="7862" y="2578"/>
                    <a:pt x="8075" y="2408"/>
                    <a:pt x="7962" y="2097"/>
                  </a:cubicBezTo>
                  <a:cubicBezTo>
                    <a:pt x="7894" y="1920"/>
                    <a:pt x="7777" y="1858"/>
                    <a:pt x="7636" y="1858"/>
                  </a:cubicBezTo>
                  <a:cubicBezTo>
                    <a:pt x="7540" y="1858"/>
                    <a:pt x="7433" y="1886"/>
                    <a:pt x="7324" y="1927"/>
                  </a:cubicBezTo>
                  <a:cubicBezTo>
                    <a:pt x="6729" y="2125"/>
                    <a:pt x="6106" y="2224"/>
                    <a:pt x="5469" y="2238"/>
                  </a:cubicBezTo>
                  <a:cubicBezTo>
                    <a:pt x="5312" y="2248"/>
                    <a:pt x="5193" y="2256"/>
                    <a:pt x="5101" y="2256"/>
                  </a:cubicBezTo>
                  <a:cubicBezTo>
                    <a:pt x="4786" y="2256"/>
                    <a:pt x="4783" y="2160"/>
                    <a:pt x="4619" y="1700"/>
                  </a:cubicBezTo>
                  <a:cubicBezTo>
                    <a:pt x="4534" y="1459"/>
                    <a:pt x="4406" y="1233"/>
                    <a:pt x="4250" y="1034"/>
                  </a:cubicBezTo>
                  <a:cubicBezTo>
                    <a:pt x="3797" y="425"/>
                    <a:pt x="3231" y="29"/>
                    <a:pt x="2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5"/>
            <p:cNvSpPr/>
            <p:nvPr/>
          </p:nvSpPr>
          <p:spPr>
            <a:xfrm>
              <a:off x="204426" y="935210"/>
              <a:ext cx="305252" cy="298345"/>
            </a:xfrm>
            <a:custGeom>
              <a:avLst/>
              <a:gdLst/>
              <a:ahLst/>
              <a:cxnLst/>
              <a:rect l="l" t="t" r="r" b="b"/>
              <a:pathLst>
                <a:path w="8043" h="7861" extrusionOk="0">
                  <a:moveTo>
                    <a:pt x="2221" y="4334"/>
                  </a:moveTo>
                  <a:lnTo>
                    <a:pt x="2221" y="4334"/>
                  </a:lnTo>
                  <a:cubicBezTo>
                    <a:pt x="2107" y="4943"/>
                    <a:pt x="1937" y="5424"/>
                    <a:pt x="1498" y="5764"/>
                  </a:cubicBezTo>
                  <a:cubicBezTo>
                    <a:pt x="1420" y="5825"/>
                    <a:pt x="1325" y="5875"/>
                    <a:pt x="1231" y="5875"/>
                  </a:cubicBezTo>
                  <a:cubicBezTo>
                    <a:pt x="1172" y="5875"/>
                    <a:pt x="1114" y="5856"/>
                    <a:pt x="1059" y="5807"/>
                  </a:cubicBezTo>
                  <a:cubicBezTo>
                    <a:pt x="960" y="5693"/>
                    <a:pt x="946" y="5538"/>
                    <a:pt x="1031" y="5410"/>
                  </a:cubicBezTo>
                  <a:cubicBezTo>
                    <a:pt x="1243" y="4900"/>
                    <a:pt x="1612" y="4560"/>
                    <a:pt x="2221" y="4334"/>
                  </a:cubicBezTo>
                  <a:close/>
                  <a:moveTo>
                    <a:pt x="5833" y="4631"/>
                  </a:moveTo>
                  <a:lnTo>
                    <a:pt x="5833" y="4631"/>
                  </a:lnTo>
                  <a:cubicBezTo>
                    <a:pt x="6513" y="4914"/>
                    <a:pt x="6994" y="5580"/>
                    <a:pt x="6994" y="6232"/>
                  </a:cubicBezTo>
                  <a:cubicBezTo>
                    <a:pt x="6994" y="6614"/>
                    <a:pt x="6796" y="6912"/>
                    <a:pt x="6484" y="6954"/>
                  </a:cubicBezTo>
                  <a:cubicBezTo>
                    <a:pt x="6458" y="6957"/>
                    <a:pt x="6433" y="6959"/>
                    <a:pt x="6409" y="6959"/>
                  </a:cubicBezTo>
                  <a:cubicBezTo>
                    <a:pt x="6111" y="6959"/>
                    <a:pt x="5993" y="6724"/>
                    <a:pt x="5875" y="6501"/>
                  </a:cubicBezTo>
                  <a:cubicBezTo>
                    <a:pt x="5649" y="6048"/>
                    <a:pt x="5634" y="5325"/>
                    <a:pt x="5833" y="4631"/>
                  </a:cubicBezTo>
                  <a:close/>
                  <a:moveTo>
                    <a:pt x="7529" y="1"/>
                  </a:moveTo>
                  <a:cubicBezTo>
                    <a:pt x="7372" y="1"/>
                    <a:pt x="7193" y="98"/>
                    <a:pt x="7008" y="282"/>
                  </a:cubicBezTo>
                  <a:cubicBezTo>
                    <a:pt x="6938" y="367"/>
                    <a:pt x="6867" y="467"/>
                    <a:pt x="6782" y="552"/>
                  </a:cubicBezTo>
                  <a:cubicBezTo>
                    <a:pt x="6201" y="1246"/>
                    <a:pt x="5719" y="2011"/>
                    <a:pt x="5380" y="2860"/>
                  </a:cubicBezTo>
                  <a:cubicBezTo>
                    <a:pt x="5273" y="3121"/>
                    <a:pt x="5137" y="3243"/>
                    <a:pt x="4897" y="3243"/>
                  </a:cubicBezTo>
                  <a:cubicBezTo>
                    <a:pt x="4849" y="3243"/>
                    <a:pt x="4798" y="3238"/>
                    <a:pt x="4742" y="3229"/>
                  </a:cubicBezTo>
                  <a:cubicBezTo>
                    <a:pt x="4430" y="3158"/>
                    <a:pt x="4105" y="3130"/>
                    <a:pt x="3779" y="3130"/>
                  </a:cubicBezTo>
                  <a:cubicBezTo>
                    <a:pt x="3763" y="3130"/>
                    <a:pt x="3748" y="3130"/>
                    <a:pt x="3733" y="3130"/>
                  </a:cubicBezTo>
                  <a:cubicBezTo>
                    <a:pt x="3390" y="3130"/>
                    <a:pt x="3312" y="2973"/>
                    <a:pt x="3326" y="2634"/>
                  </a:cubicBezTo>
                  <a:cubicBezTo>
                    <a:pt x="3368" y="1968"/>
                    <a:pt x="3340" y="1288"/>
                    <a:pt x="3269" y="622"/>
                  </a:cubicBezTo>
                  <a:cubicBezTo>
                    <a:pt x="3241" y="375"/>
                    <a:pt x="3174" y="154"/>
                    <a:pt x="2898" y="154"/>
                  </a:cubicBezTo>
                  <a:cubicBezTo>
                    <a:pt x="2890" y="154"/>
                    <a:pt x="2881" y="155"/>
                    <a:pt x="2872" y="155"/>
                  </a:cubicBezTo>
                  <a:cubicBezTo>
                    <a:pt x="2575" y="155"/>
                    <a:pt x="2490" y="382"/>
                    <a:pt x="2490" y="637"/>
                  </a:cubicBezTo>
                  <a:cubicBezTo>
                    <a:pt x="2476" y="1005"/>
                    <a:pt x="2490" y="1373"/>
                    <a:pt x="2490" y="1741"/>
                  </a:cubicBezTo>
                  <a:lnTo>
                    <a:pt x="2504" y="1741"/>
                  </a:lnTo>
                  <a:cubicBezTo>
                    <a:pt x="2504" y="1911"/>
                    <a:pt x="2490" y="2067"/>
                    <a:pt x="2504" y="2237"/>
                  </a:cubicBezTo>
                  <a:cubicBezTo>
                    <a:pt x="2561" y="2917"/>
                    <a:pt x="2447" y="3484"/>
                    <a:pt x="1626" y="3611"/>
                  </a:cubicBezTo>
                  <a:cubicBezTo>
                    <a:pt x="1512" y="3640"/>
                    <a:pt x="1413" y="3696"/>
                    <a:pt x="1328" y="3767"/>
                  </a:cubicBezTo>
                  <a:cubicBezTo>
                    <a:pt x="691" y="4178"/>
                    <a:pt x="209" y="4688"/>
                    <a:pt x="110" y="5467"/>
                  </a:cubicBezTo>
                  <a:cubicBezTo>
                    <a:pt x="0" y="6224"/>
                    <a:pt x="480" y="6771"/>
                    <a:pt x="1177" y="6771"/>
                  </a:cubicBezTo>
                  <a:cubicBezTo>
                    <a:pt x="1289" y="6771"/>
                    <a:pt x="1406" y="6757"/>
                    <a:pt x="1527" y="6727"/>
                  </a:cubicBezTo>
                  <a:cubicBezTo>
                    <a:pt x="1952" y="6600"/>
                    <a:pt x="2320" y="6331"/>
                    <a:pt x="2547" y="5934"/>
                  </a:cubicBezTo>
                  <a:cubicBezTo>
                    <a:pt x="2844" y="5495"/>
                    <a:pt x="3028" y="4985"/>
                    <a:pt x="3113" y="4461"/>
                  </a:cubicBezTo>
                  <a:cubicBezTo>
                    <a:pt x="3165" y="4175"/>
                    <a:pt x="3300" y="4033"/>
                    <a:pt x="3563" y="4033"/>
                  </a:cubicBezTo>
                  <a:cubicBezTo>
                    <a:pt x="3586" y="4033"/>
                    <a:pt x="3611" y="4034"/>
                    <a:pt x="3637" y="4036"/>
                  </a:cubicBezTo>
                  <a:cubicBezTo>
                    <a:pt x="3715" y="4043"/>
                    <a:pt x="3797" y="4043"/>
                    <a:pt x="3878" y="4043"/>
                  </a:cubicBezTo>
                  <a:cubicBezTo>
                    <a:pt x="3959" y="4043"/>
                    <a:pt x="4041" y="4043"/>
                    <a:pt x="4119" y="4050"/>
                  </a:cubicBezTo>
                  <a:cubicBezTo>
                    <a:pt x="5068" y="4093"/>
                    <a:pt x="4926" y="4206"/>
                    <a:pt x="4827" y="4900"/>
                  </a:cubicBezTo>
                  <a:cubicBezTo>
                    <a:pt x="4685" y="5651"/>
                    <a:pt x="4813" y="6444"/>
                    <a:pt x="5195" y="7124"/>
                  </a:cubicBezTo>
                  <a:cubicBezTo>
                    <a:pt x="5504" y="7651"/>
                    <a:pt x="5942" y="7861"/>
                    <a:pt x="6374" y="7861"/>
                  </a:cubicBezTo>
                  <a:cubicBezTo>
                    <a:pt x="6814" y="7861"/>
                    <a:pt x="7247" y="7644"/>
                    <a:pt x="7533" y="7322"/>
                  </a:cubicBezTo>
                  <a:cubicBezTo>
                    <a:pt x="7858" y="6940"/>
                    <a:pt x="7972" y="6430"/>
                    <a:pt x="7858" y="5948"/>
                  </a:cubicBezTo>
                  <a:cubicBezTo>
                    <a:pt x="7717" y="5113"/>
                    <a:pt x="7235" y="4376"/>
                    <a:pt x="6527" y="3909"/>
                  </a:cubicBezTo>
                  <a:cubicBezTo>
                    <a:pt x="6031" y="3555"/>
                    <a:pt x="6031" y="3555"/>
                    <a:pt x="6286" y="2988"/>
                  </a:cubicBezTo>
                  <a:cubicBezTo>
                    <a:pt x="6654" y="2209"/>
                    <a:pt x="7122" y="1486"/>
                    <a:pt x="7703" y="849"/>
                  </a:cubicBezTo>
                  <a:cubicBezTo>
                    <a:pt x="7901" y="622"/>
                    <a:pt x="8043" y="382"/>
                    <a:pt x="7788" y="112"/>
                  </a:cubicBezTo>
                  <a:cubicBezTo>
                    <a:pt x="7712" y="37"/>
                    <a:pt x="7625" y="1"/>
                    <a:pt x="7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2" name="Google Shape;802;p55"/>
          <p:cNvPicPr preferRelativeResize="0"/>
          <p:nvPr/>
        </p:nvPicPr>
        <p:blipFill>
          <a:blip r:embed="rId3">
            <a:alphaModFix/>
          </a:blip>
          <a:stretch>
            <a:fillRect/>
          </a:stretch>
        </p:blipFill>
        <p:spPr>
          <a:xfrm>
            <a:off x="1347650" y="71825"/>
            <a:ext cx="3825700" cy="4843375"/>
          </a:xfrm>
          <a:prstGeom prst="rect">
            <a:avLst/>
          </a:prstGeom>
          <a:noFill/>
          <a:ln>
            <a:noFill/>
          </a:ln>
        </p:spPr>
      </p:pic>
      <p:sp>
        <p:nvSpPr>
          <p:cNvPr id="803" name="Google Shape;803;p55"/>
          <p:cNvSpPr txBox="1">
            <a:spLocks noGrp="1"/>
          </p:cNvSpPr>
          <p:nvPr>
            <p:ph type="title"/>
          </p:nvPr>
        </p:nvSpPr>
        <p:spPr>
          <a:xfrm>
            <a:off x="5561875" y="0"/>
            <a:ext cx="3852300" cy="8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accent1"/>
                </a:solidFill>
              </a:rPr>
              <a:t>Question 1</a:t>
            </a:r>
            <a:r>
              <a:rPr lang="en" sz="4000"/>
              <a:t>5</a:t>
            </a:r>
            <a:endParaRPr sz="4000">
              <a:solidFill>
                <a:schemeClr val="accent1"/>
              </a:solidFill>
            </a:endParaRPr>
          </a:p>
        </p:txBody>
      </p:sp>
      <p:sp>
        <p:nvSpPr>
          <p:cNvPr id="804" name="Google Shape;804;p55"/>
          <p:cNvSpPr txBox="1"/>
          <p:nvPr/>
        </p:nvSpPr>
        <p:spPr>
          <a:xfrm>
            <a:off x="4646625" y="2753050"/>
            <a:ext cx="3000000" cy="88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latin typeface="Merriweather Black"/>
                <a:ea typeface="Merriweather Black"/>
                <a:cs typeface="Merriweather Black"/>
                <a:sym typeface="Merriweather Black"/>
                <a:hlinkClick r:id="rId4"/>
              </a:rPr>
              <a:t>Answer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09" name="Google Shape;809;p56"/>
          <p:cNvGrpSpPr/>
          <p:nvPr/>
        </p:nvGrpSpPr>
        <p:grpSpPr>
          <a:xfrm>
            <a:off x="6682067" y="-147316"/>
            <a:ext cx="1945018" cy="3259838"/>
            <a:chOff x="5450350" y="785500"/>
            <a:chExt cx="1517175" cy="2542775"/>
          </a:xfrm>
        </p:grpSpPr>
        <p:sp>
          <p:nvSpPr>
            <p:cNvPr id="810" name="Google Shape;810;p56"/>
            <p:cNvSpPr/>
            <p:nvPr/>
          </p:nvSpPr>
          <p:spPr>
            <a:xfrm>
              <a:off x="6701825" y="785500"/>
              <a:ext cx="196350" cy="607500"/>
            </a:xfrm>
            <a:custGeom>
              <a:avLst/>
              <a:gdLst/>
              <a:ahLst/>
              <a:cxnLst/>
              <a:rect l="l" t="t" r="r" b="b"/>
              <a:pathLst>
                <a:path w="7854" h="24300" extrusionOk="0">
                  <a:moveTo>
                    <a:pt x="3852" y="4216"/>
                  </a:moveTo>
                  <a:cubicBezTo>
                    <a:pt x="4006" y="4216"/>
                    <a:pt x="4161" y="4282"/>
                    <a:pt x="4261" y="4416"/>
                  </a:cubicBezTo>
                  <a:cubicBezTo>
                    <a:pt x="4428" y="4617"/>
                    <a:pt x="4545" y="4850"/>
                    <a:pt x="4629" y="5084"/>
                  </a:cubicBezTo>
                  <a:cubicBezTo>
                    <a:pt x="4929" y="5953"/>
                    <a:pt x="5097" y="6872"/>
                    <a:pt x="5130" y="7791"/>
                  </a:cubicBezTo>
                  <a:cubicBezTo>
                    <a:pt x="5197" y="9128"/>
                    <a:pt x="5180" y="10481"/>
                    <a:pt x="5063" y="11818"/>
                  </a:cubicBezTo>
                  <a:cubicBezTo>
                    <a:pt x="4896" y="14391"/>
                    <a:pt x="4712" y="16964"/>
                    <a:pt x="4528" y="19537"/>
                  </a:cubicBezTo>
                  <a:cubicBezTo>
                    <a:pt x="4545" y="19771"/>
                    <a:pt x="4495" y="20005"/>
                    <a:pt x="4395" y="20222"/>
                  </a:cubicBezTo>
                  <a:cubicBezTo>
                    <a:pt x="3994" y="19019"/>
                    <a:pt x="3660" y="17800"/>
                    <a:pt x="3426" y="16546"/>
                  </a:cubicBezTo>
                  <a:cubicBezTo>
                    <a:pt x="2924" y="13873"/>
                    <a:pt x="2624" y="11183"/>
                    <a:pt x="2523" y="8460"/>
                  </a:cubicBezTo>
                  <a:cubicBezTo>
                    <a:pt x="2473" y="7340"/>
                    <a:pt x="2640" y="6237"/>
                    <a:pt x="3008" y="5185"/>
                  </a:cubicBezTo>
                  <a:cubicBezTo>
                    <a:pt x="3092" y="4901"/>
                    <a:pt x="3242" y="4633"/>
                    <a:pt x="3442" y="4416"/>
                  </a:cubicBezTo>
                  <a:cubicBezTo>
                    <a:pt x="3543" y="4282"/>
                    <a:pt x="3697" y="4216"/>
                    <a:pt x="3852" y="4216"/>
                  </a:cubicBezTo>
                  <a:close/>
                  <a:moveTo>
                    <a:pt x="3638" y="1"/>
                  </a:moveTo>
                  <a:cubicBezTo>
                    <a:pt x="3258" y="1"/>
                    <a:pt x="2880" y="134"/>
                    <a:pt x="2507" y="406"/>
                  </a:cubicBezTo>
                  <a:cubicBezTo>
                    <a:pt x="1939" y="824"/>
                    <a:pt x="1488" y="1392"/>
                    <a:pt x="1203" y="2043"/>
                  </a:cubicBezTo>
                  <a:cubicBezTo>
                    <a:pt x="769" y="3013"/>
                    <a:pt x="452" y="4048"/>
                    <a:pt x="301" y="5118"/>
                  </a:cubicBezTo>
                  <a:cubicBezTo>
                    <a:pt x="0" y="7340"/>
                    <a:pt x="151" y="9562"/>
                    <a:pt x="485" y="11768"/>
                  </a:cubicBezTo>
                  <a:cubicBezTo>
                    <a:pt x="953" y="14742"/>
                    <a:pt x="1805" y="17599"/>
                    <a:pt x="2724" y="20440"/>
                  </a:cubicBezTo>
                  <a:cubicBezTo>
                    <a:pt x="3041" y="21425"/>
                    <a:pt x="3392" y="22411"/>
                    <a:pt x="3726" y="23380"/>
                  </a:cubicBezTo>
                  <a:cubicBezTo>
                    <a:pt x="3810" y="23664"/>
                    <a:pt x="3960" y="23932"/>
                    <a:pt x="4161" y="24132"/>
                  </a:cubicBezTo>
                  <a:cubicBezTo>
                    <a:pt x="4265" y="24244"/>
                    <a:pt x="4403" y="24299"/>
                    <a:pt x="4539" y="24299"/>
                  </a:cubicBezTo>
                  <a:cubicBezTo>
                    <a:pt x="4707" y="24299"/>
                    <a:pt x="4871" y="24215"/>
                    <a:pt x="4963" y="24049"/>
                  </a:cubicBezTo>
                  <a:cubicBezTo>
                    <a:pt x="5080" y="23882"/>
                    <a:pt x="5163" y="23714"/>
                    <a:pt x="5214" y="23514"/>
                  </a:cubicBezTo>
                  <a:cubicBezTo>
                    <a:pt x="5297" y="23163"/>
                    <a:pt x="5414" y="22812"/>
                    <a:pt x="5548" y="22461"/>
                  </a:cubicBezTo>
                  <a:cubicBezTo>
                    <a:pt x="7018" y="18501"/>
                    <a:pt x="7603" y="14374"/>
                    <a:pt x="7820" y="10181"/>
                  </a:cubicBezTo>
                  <a:cubicBezTo>
                    <a:pt x="7853" y="9094"/>
                    <a:pt x="7803" y="8025"/>
                    <a:pt x="7686" y="6956"/>
                  </a:cubicBezTo>
                  <a:cubicBezTo>
                    <a:pt x="7469" y="4834"/>
                    <a:pt x="6851" y="2862"/>
                    <a:pt x="5531" y="1158"/>
                  </a:cubicBezTo>
                  <a:cubicBezTo>
                    <a:pt x="5314" y="857"/>
                    <a:pt x="5046" y="590"/>
                    <a:pt x="4746" y="373"/>
                  </a:cubicBezTo>
                  <a:cubicBezTo>
                    <a:pt x="4376" y="126"/>
                    <a:pt x="4006" y="1"/>
                    <a:pt x="363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6"/>
            <p:cNvSpPr/>
            <p:nvPr/>
          </p:nvSpPr>
          <p:spPr>
            <a:xfrm>
              <a:off x="5476675" y="1470875"/>
              <a:ext cx="1471625" cy="1839050"/>
            </a:xfrm>
            <a:custGeom>
              <a:avLst/>
              <a:gdLst/>
              <a:ahLst/>
              <a:cxnLst/>
              <a:rect l="l" t="t" r="r" b="b"/>
              <a:pathLst>
                <a:path w="58865" h="73562" extrusionOk="0">
                  <a:moveTo>
                    <a:pt x="47347" y="1"/>
                  </a:moveTo>
                  <a:cubicBezTo>
                    <a:pt x="46931" y="1"/>
                    <a:pt x="46515" y="14"/>
                    <a:pt x="46099" y="42"/>
                  </a:cubicBezTo>
                  <a:cubicBezTo>
                    <a:pt x="44545" y="126"/>
                    <a:pt x="42891" y="226"/>
                    <a:pt x="41237" y="460"/>
                  </a:cubicBezTo>
                  <a:cubicBezTo>
                    <a:pt x="39850" y="660"/>
                    <a:pt x="38463" y="861"/>
                    <a:pt x="37060" y="1061"/>
                  </a:cubicBezTo>
                  <a:cubicBezTo>
                    <a:pt x="33835" y="1513"/>
                    <a:pt x="30594" y="1930"/>
                    <a:pt x="27419" y="2649"/>
                  </a:cubicBezTo>
                  <a:cubicBezTo>
                    <a:pt x="26333" y="2849"/>
                    <a:pt x="25280" y="3150"/>
                    <a:pt x="24261" y="3534"/>
                  </a:cubicBezTo>
                  <a:cubicBezTo>
                    <a:pt x="23242" y="3935"/>
                    <a:pt x="22490" y="4821"/>
                    <a:pt x="22256" y="5890"/>
                  </a:cubicBezTo>
                  <a:cubicBezTo>
                    <a:pt x="22156" y="6325"/>
                    <a:pt x="22106" y="6776"/>
                    <a:pt x="22122" y="7227"/>
                  </a:cubicBezTo>
                  <a:cubicBezTo>
                    <a:pt x="22156" y="8848"/>
                    <a:pt x="22256" y="10468"/>
                    <a:pt x="22440" y="12089"/>
                  </a:cubicBezTo>
                  <a:cubicBezTo>
                    <a:pt x="22741" y="14696"/>
                    <a:pt x="23108" y="17319"/>
                    <a:pt x="23325" y="19942"/>
                  </a:cubicBezTo>
                  <a:cubicBezTo>
                    <a:pt x="23593" y="23184"/>
                    <a:pt x="23877" y="26442"/>
                    <a:pt x="23810" y="29717"/>
                  </a:cubicBezTo>
                  <a:cubicBezTo>
                    <a:pt x="23810" y="30886"/>
                    <a:pt x="23626" y="32039"/>
                    <a:pt x="23275" y="33159"/>
                  </a:cubicBezTo>
                  <a:cubicBezTo>
                    <a:pt x="22072" y="36801"/>
                    <a:pt x="20268" y="40059"/>
                    <a:pt x="17477" y="42733"/>
                  </a:cubicBezTo>
                  <a:cubicBezTo>
                    <a:pt x="16157" y="44019"/>
                    <a:pt x="14938" y="45389"/>
                    <a:pt x="13751" y="46793"/>
                  </a:cubicBezTo>
                  <a:cubicBezTo>
                    <a:pt x="11696" y="49199"/>
                    <a:pt x="9658" y="51622"/>
                    <a:pt x="7586" y="54028"/>
                  </a:cubicBezTo>
                  <a:cubicBezTo>
                    <a:pt x="6266" y="55565"/>
                    <a:pt x="4929" y="57085"/>
                    <a:pt x="3693" y="58706"/>
                  </a:cubicBezTo>
                  <a:cubicBezTo>
                    <a:pt x="2573" y="60143"/>
                    <a:pt x="1654" y="61714"/>
                    <a:pt x="953" y="63401"/>
                  </a:cubicBezTo>
                  <a:cubicBezTo>
                    <a:pt x="368" y="64905"/>
                    <a:pt x="0" y="66459"/>
                    <a:pt x="84" y="68079"/>
                  </a:cubicBezTo>
                  <a:cubicBezTo>
                    <a:pt x="167" y="69750"/>
                    <a:pt x="869" y="71087"/>
                    <a:pt x="2323" y="71989"/>
                  </a:cubicBezTo>
                  <a:cubicBezTo>
                    <a:pt x="3208" y="72557"/>
                    <a:pt x="4194" y="72958"/>
                    <a:pt x="5230" y="73192"/>
                  </a:cubicBezTo>
                  <a:cubicBezTo>
                    <a:pt x="6383" y="73452"/>
                    <a:pt x="7538" y="73562"/>
                    <a:pt x="8693" y="73562"/>
                  </a:cubicBezTo>
                  <a:cubicBezTo>
                    <a:pt x="10217" y="73562"/>
                    <a:pt x="11739" y="73370"/>
                    <a:pt x="13250" y="73075"/>
                  </a:cubicBezTo>
                  <a:cubicBezTo>
                    <a:pt x="16057" y="72524"/>
                    <a:pt x="18647" y="71371"/>
                    <a:pt x="21086" y="69901"/>
                  </a:cubicBezTo>
                  <a:cubicBezTo>
                    <a:pt x="23676" y="68330"/>
                    <a:pt x="26149" y="66576"/>
                    <a:pt x="28505" y="64671"/>
                  </a:cubicBezTo>
                  <a:cubicBezTo>
                    <a:pt x="31830" y="61931"/>
                    <a:pt x="35489" y="59642"/>
                    <a:pt x="39399" y="57854"/>
                  </a:cubicBezTo>
                  <a:cubicBezTo>
                    <a:pt x="40702" y="57269"/>
                    <a:pt x="41972" y="56617"/>
                    <a:pt x="43259" y="56016"/>
                  </a:cubicBezTo>
                  <a:cubicBezTo>
                    <a:pt x="47503" y="54061"/>
                    <a:pt x="51145" y="51271"/>
                    <a:pt x="54504" y="48079"/>
                  </a:cubicBezTo>
                  <a:cubicBezTo>
                    <a:pt x="54971" y="47645"/>
                    <a:pt x="55389" y="47194"/>
                    <a:pt x="55790" y="46709"/>
                  </a:cubicBezTo>
                  <a:cubicBezTo>
                    <a:pt x="57160" y="45055"/>
                    <a:pt x="58196" y="43234"/>
                    <a:pt x="58564" y="41095"/>
                  </a:cubicBezTo>
                  <a:cubicBezTo>
                    <a:pt x="58781" y="39692"/>
                    <a:pt x="58865" y="38255"/>
                    <a:pt x="58781" y="36834"/>
                  </a:cubicBezTo>
                  <a:cubicBezTo>
                    <a:pt x="58631" y="33760"/>
                    <a:pt x="58163" y="30736"/>
                    <a:pt x="57812" y="27695"/>
                  </a:cubicBezTo>
                  <a:cubicBezTo>
                    <a:pt x="57578" y="25673"/>
                    <a:pt x="57311" y="23651"/>
                    <a:pt x="57227" y="21630"/>
                  </a:cubicBezTo>
                  <a:cubicBezTo>
                    <a:pt x="57127" y="19658"/>
                    <a:pt x="56976" y="17686"/>
                    <a:pt x="56826" y="15715"/>
                  </a:cubicBezTo>
                  <a:cubicBezTo>
                    <a:pt x="56626" y="12924"/>
                    <a:pt x="56258" y="10168"/>
                    <a:pt x="55790" y="7411"/>
                  </a:cubicBezTo>
                  <a:cubicBezTo>
                    <a:pt x="55573" y="6158"/>
                    <a:pt x="55406" y="4904"/>
                    <a:pt x="54971" y="3701"/>
                  </a:cubicBezTo>
                  <a:cubicBezTo>
                    <a:pt x="54353" y="1947"/>
                    <a:pt x="53184" y="811"/>
                    <a:pt x="51329" y="410"/>
                  </a:cubicBezTo>
                  <a:cubicBezTo>
                    <a:pt x="50016" y="142"/>
                    <a:pt x="48684" y="1"/>
                    <a:pt x="47347"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6"/>
            <p:cNvSpPr/>
            <p:nvPr/>
          </p:nvSpPr>
          <p:spPr>
            <a:xfrm>
              <a:off x="5825050" y="1246225"/>
              <a:ext cx="1129525" cy="548800"/>
            </a:xfrm>
            <a:custGeom>
              <a:avLst/>
              <a:gdLst/>
              <a:ahLst/>
              <a:cxnLst/>
              <a:rect l="l" t="t" r="r" b="b"/>
              <a:pathLst>
                <a:path w="45181" h="21952" extrusionOk="0">
                  <a:moveTo>
                    <a:pt x="29622" y="0"/>
                  </a:moveTo>
                  <a:cubicBezTo>
                    <a:pt x="29418" y="0"/>
                    <a:pt x="29213" y="8"/>
                    <a:pt x="29006" y="22"/>
                  </a:cubicBezTo>
                  <a:cubicBezTo>
                    <a:pt x="27168" y="139"/>
                    <a:pt x="25414" y="925"/>
                    <a:pt x="24094" y="2228"/>
                  </a:cubicBezTo>
                  <a:cubicBezTo>
                    <a:pt x="23961" y="2350"/>
                    <a:pt x="23847" y="2423"/>
                    <a:pt x="23718" y="2423"/>
                  </a:cubicBezTo>
                  <a:cubicBezTo>
                    <a:pt x="23635" y="2423"/>
                    <a:pt x="23546" y="2393"/>
                    <a:pt x="23442" y="2328"/>
                  </a:cubicBezTo>
                  <a:cubicBezTo>
                    <a:pt x="22657" y="1894"/>
                    <a:pt x="21771" y="1626"/>
                    <a:pt x="20869" y="1559"/>
                  </a:cubicBezTo>
                  <a:cubicBezTo>
                    <a:pt x="20559" y="1534"/>
                    <a:pt x="20254" y="1521"/>
                    <a:pt x="19955" y="1521"/>
                  </a:cubicBezTo>
                  <a:cubicBezTo>
                    <a:pt x="17503" y="1521"/>
                    <a:pt x="15454" y="2409"/>
                    <a:pt x="14069" y="4717"/>
                  </a:cubicBezTo>
                  <a:cubicBezTo>
                    <a:pt x="13941" y="4930"/>
                    <a:pt x="13802" y="5046"/>
                    <a:pt x="13589" y="5046"/>
                  </a:cubicBezTo>
                  <a:cubicBezTo>
                    <a:pt x="13551" y="5046"/>
                    <a:pt x="13511" y="5042"/>
                    <a:pt x="13467" y="5035"/>
                  </a:cubicBezTo>
                  <a:cubicBezTo>
                    <a:pt x="13350" y="5018"/>
                    <a:pt x="13233" y="5001"/>
                    <a:pt x="13116" y="5001"/>
                  </a:cubicBezTo>
                  <a:cubicBezTo>
                    <a:pt x="12967" y="4990"/>
                    <a:pt x="12820" y="4985"/>
                    <a:pt x="12674" y="4985"/>
                  </a:cubicBezTo>
                  <a:cubicBezTo>
                    <a:pt x="9972" y="4985"/>
                    <a:pt x="7821" y="6842"/>
                    <a:pt x="7218" y="8744"/>
                  </a:cubicBezTo>
                  <a:cubicBezTo>
                    <a:pt x="7085" y="9162"/>
                    <a:pt x="6851" y="9262"/>
                    <a:pt x="6466" y="9312"/>
                  </a:cubicBezTo>
                  <a:cubicBezTo>
                    <a:pt x="5598" y="9412"/>
                    <a:pt x="4729" y="9513"/>
                    <a:pt x="3927" y="9964"/>
                  </a:cubicBezTo>
                  <a:cubicBezTo>
                    <a:pt x="1287" y="11468"/>
                    <a:pt x="0" y="14575"/>
                    <a:pt x="819" y="17516"/>
                  </a:cubicBezTo>
                  <a:cubicBezTo>
                    <a:pt x="1370" y="19621"/>
                    <a:pt x="2757" y="20975"/>
                    <a:pt x="4912" y="21376"/>
                  </a:cubicBezTo>
                  <a:cubicBezTo>
                    <a:pt x="5490" y="21485"/>
                    <a:pt x="6060" y="21540"/>
                    <a:pt x="6619" y="21540"/>
                  </a:cubicBezTo>
                  <a:cubicBezTo>
                    <a:pt x="8291" y="21540"/>
                    <a:pt x="9872" y="21045"/>
                    <a:pt x="11312" y="20006"/>
                  </a:cubicBezTo>
                  <a:cubicBezTo>
                    <a:pt x="11562" y="19839"/>
                    <a:pt x="11796" y="19655"/>
                    <a:pt x="11997" y="19454"/>
                  </a:cubicBezTo>
                  <a:cubicBezTo>
                    <a:pt x="12103" y="19356"/>
                    <a:pt x="12196" y="19309"/>
                    <a:pt x="12280" y="19309"/>
                  </a:cubicBezTo>
                  <a:cubicBezTo>
                    <a:pt x="12383" y="19309"/>
                    <a:pt x="12474" y="19377"/>
                    <a:pt x="12565" y="19504"/>
                  </a:cubicBezTo>
                  <a:cubicBezTo>
                    <a:pt x="12615" y="19555"/>
                    <a:pt x="12649" y="19588"/>
                    <a:pt x="12699" y="19621"/>
                  </a:cubicBezTo>
                  <a:cubicBezTo>
                    <a:pt x="14121" y="21123"/>
                    <a:pt x="16098" y="21952"/>
                    <a:pt x="18146" y="21952"/>
                  </a:cubicBezTo>
                  <a:cubicBezTo>
                    <a:pt x="18263" y="21952"/>
                    <a:pt x="18380" y="21949"/>
                    <a:pt x="18497" y="21944"/>
                  </a:cubicBezTo>
                  <a:cubicBezTo>
                    <a:pt x="19950" y="21927"/>
                    <a:pt x="21354" y="21342"/>
                    <a:pt x="22406" y="20340"/>
                  </a:cubicBezTo>
                  <a:cubicBezTo>
                    <a:pt x="23492" y="19337"/>
                    <a:pt x="24161" y="18051"/>
                    <a:pt x="24746" y="16731"/>
                  </a:cubicBezTo>
                  <a:cubicBezTo>
                    <a:pt x="24812" y="16480"/>
                    <a:pt x="24929" y="16263"/>
                    <a:pt x="25063" y="16046"/>
                  </a:cubicBezTo>
                  <a:lnTo>
                    <a:pt x="25063" y="16062"/>
                  </a:lnTo>
                  <a:cubicBezTo>
                    <a:pt x="25230" y="16096"/>
                    <a:pt x="25397" y="16179"/>
                    <a:pt x="25548" y="16296"/>
                  </a:cubicBezTo>
                  <a:cubicBezTo>
                    <a:pt x="26517" y="16915"/>
                    <a:pt x="27569" y="17399"/>
                    <a:pt x="28672" y="17717"/>
                  </a:cubicBezTo>
                  <a:cubicBezTo>
                    <a:pt x="29474" y="17980"/>
                    <a:pt x="30304" y="18111"/>
                    <a:pt x="31135" y="18111"/>
                  </a:cubicBezTo>
                  <a:cubicBezTo>
                    <a:pt x="31411" y="18111"/>
                    <a:pt x="31688" y="18097"/>
                    <a:pt x="31964" y="18068"/>
                  </a:cubicBezTo>
                  <a:cubicBezTo>
                    <a:pt x="33668" y="17850"/>
                    <a:pt x="34904" y="16881"/>
                    <a:pt x="35873" y="15511"/>
                  </a:cubicBezTo>
                  <a:cubicBezTo>
                    <a:pt x="36308" y="14893"/>
                    <a:pt x="36659" y="14208"/>
                    <a:pt x="36909" y="13489"/>
                  </a:cubicBezTo>
                  <a:cubicBezTo>
                    <a:pt x="36983" y="13292"/>
                    <a:pt x="37066" y="13177"/>
                    <a:pt x="37226" y="13177"/>
                  </a:cubicBezTo>
                  <a:cubicBezTo>
                    <a:pt x="37282" y="13177"/>
                    <a:pt x="37348" y="13191"/>
                    <a:pt x="37427" y="13222"/>
                  </a:cubicBezTo>
                  <a:cubicBezTo>
                    <a:pt x="37859" y="13366"/>
                    <a:pt x="38317" y="13441"/>
                    <a:pt x="38782" y="13441"/>
                  </a:cubicBezTo>
                  <a:cubicBezTo>
                    <a:pt x="38964" y="13441"/>
                    <a:pt x="39148" y="13429"/>
                    <a:pt x="39332" y="13406"/>
                  </a:cubicBezTo>
                  <a:cubicBezTo>
                    <a:pt x="41421" y="13255"/>
                    <a:pt x="43092" y="12286"/>
                    <a:pt x="44011" y="10432"/>
                  </a:cubicBezTo>
                  <a:cubicBezTo>
                    <a:pt x="45180" y="8042"/>
                    <a:pt x="45013" y="5636"/>
                    <a:pt x="43342" y="3481"/>
                  </a:cubicBezTo>
                  <a:cubicBezTo>
                    <a:pt x="42341" y="2207"/>
                    <a:pt x="40996" y="1608"/>
                    <a:pt x="39432" y="1608"/>
                  </a:cubicBezTo>
                  <a:cubicBezTo>
                    <a:pt x="39273" y="1608"/>
                    <a:pt x="39112" y="1614"/>
                    <a:pt x="38948" y="1626"/>
                  </a:cubicBezTo>
                  <a:cubicBezTo>
                    <a:pt x="37695" y="1710"/>
                    <a:pt x="36609" y="2211"/>
                    <a:pt x="35589" y="2913"/>
                  </a:cubicBezTo>
                  <a:cubicBezTo>
                    <a:pt x="35439" y="3030"/>
                    <a:pt x="35305" y="3180"/>
                    <a:pt x="35105" y="3197"/>
                  </a:cubicBezTo>
                  <a:cubicBezTo>
                    <a:pt x="34988" y="3097"/>
                    <a:pt x="34904" y="2963"/>
                    <a:pt x="34854" y="2813"/>
                  </a:cubicBezTo>
                  <a:cubicBezTo>
                    <a:pt x="34437" y="2027"/>
                    <a:pt x="33818" y="1376"/>
                    <a:pt x="33066" y="925"/>
                  </a:cubicBezTo>
                  <a:cubicBezTo>
                    <a:pt x="31993" y="266"/>
                    <a:pt x="30835" y="0"/>
                    <a:pt x="29622"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6"/>
            <p:cNvSpPr/>
            <p:nvPr/>
          </p:nvSpPr>
          <p:spPr>
            <a:xfrm>
              <a:off x="6543100" y="2308400"/>
              <a:ext cx="424425" cy="544325"/>
            </a:xfrm>
            <a:custGeom>
              <a:avLst/>
              <a:gdLst/>
              <a:ahLst/>
              <a:cxnLst/>
              <a:rect l="l" t="t" r="r" b="b"/>
              <a:pathLst>
                <a:path w="16977" h="21773" extrusionOk="0">
                  <a:moveTo>
                    <a:pt x="15972" y="1"/>
                  </a:moveTo>
                  <a:cubicBezTo>
                    <a:pt x="15861" y="1"/>
                    <a:pt x="15735" y="27"/>
                    <a:pt x="15589" y="75"/>
                  </a:cubicBezTo>
                  <a:cubicBezTo>
                    <a:pt x="14470" y="493"/>
                    <a:pt x="13367" y="927"/>
                    <a:pt x="12264" y="1379"/>
                  </a:cubicBezTo>
                  <a:cubicBezTo>
                    <a:pt x="10075" y="2298"/>
                    <a:pt x="7870" y="3216"/>
                    <a:pt x="5815" y="4436"/>
                  </a:cubicBezTo>
                  <a:cubicBezTo>
                    <a:pt x="4461" y="5255"/>
                    <a:pt x="3242" y="6291"/>
                    <a:pt x="2222" y="7511"/>
                  </a:cubicBezTo>
                  <a:cubicBezTo>
                    <a:pt x="1370" y="8496"/>
                    <a:pt x="752" y="9683"/>
                    <a:pt x="435" y="10953"/>
                  </a:cubicBezTo>
                  <a:cubicBezTo>
                    <a:pt x="100" y="12239"/>
                    <a:pt x="0" y="13576"/>
                    <a:pt x="100" y="14896"/>
                  </a:cubicBezTo>
                  <a:cubicBezTo>
                    <a:pt x="201" y="16082"/>
                    <a:pt x="384" y="17268"/>
                    <a:pt x="669" y="18421"/>
                  </a:cubicBezTo>
                  <a:cubicBezTo>
                    <a:pt x="869" y="19324"/>
                    <a:pt x="1086" y="20209"/>
                    <a:pt x="1320" y="21095"/>
                  </a:cubicBezTo>
                  <a:cubicBezTo>
                    <a:pt x="1452" y="21569"/>
                    <a:pt x="1697" y="21773"/>
                    <a:pt x="2090" y="21773"/>
                  </a:cubicBezTo>
                  <a:cubicBezTo>
                    <a:pt x="2196" y="21773"/>
                    <a:pt x="2312" y="21758"/>
                    <a:pt x="2440" y="21730"/>
                  </a:cubicBezTo>
                  <a:cubicBezTo>
                    <a:pt x="2690" y="21646"/>
                    <a:pt x="2958" y="21546"/>
                    <a:pt x="3192" y="21412"/>
                  </a:cubicBezTo>
                  <a:cubicBezTo>
                    <a:pt x="4913" y="20543"/>
                    <a:pt x="6567" y="19524"/>
                    <a:pt x="8121" y="18371"/>
                  </a:cubicBezTo>
                  <a:cubicBezTo>
                    <a:pt x="11145" y="16082"/>
                    <a:pt x="13668" y="13342"/>
                    <a:pt x="15305" y="9867"/>
                  </a:cubicBezTo>
                  <a:cubicBezTo>
                    <a:pt x="16291" y="7811"/>
                    <a:pt x="16976" y="5673"/>
                    <a:pt x="16893" y="3333"/>
                  </a:cubicBezTo>
                  <a:cubicBezTo>
                    <a:pt x="16893" y="2966"/>
                    <a:pt x="16909" y="2598"/>
                    <a:pt x="16876" y="2231"/>
                  </a:cubicBezTo>
                  <a:cubicBezTo>
                    <a:pt x="16859" y="1646"/>
                    <a:pt x="16742" y="1061"/>
                    <a:pt x="16542" y="510"/>
                  </a:cubicBezTo>
                  <a:cubicBezTo>
                    <a:pt x="16411" y="154"/>
                    <a:pt x="16239" y="1"/>
                    <a:pt x="15972"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6"/>
            <p:cNvSpPr/>
            <p:nvPr/>
          </p:nvSpPr>
          <p:spPr>
            <a:xfrm>
              <a:off x="5450350" y="2913550"/>
              <a:ext cx="492500" cy="414725"/>
            </a:xfrm>
            <a:custGeom>
              <a:avLst/>
              <a:gdLst/>
              <a:ahLst/>
              <a:cxnLst/>
              <a:rect l="l" t="t" r="r" b="b"/>
              <a:pathLst>
                <a:path w="19700" h="16589" extrusionOk="0">
                  <a:moveTo>
                    <a:pt x="6318" y="1"/>
                  </a:moveTo>
                  <a:cubicBezTo>
                    <a:pt x="5847" y="1"/>
                    <a:pt x="5380" y="171"/>
                    <a:pt x="5013" y="498"/>
                  </a:cubicBezTo>
                  <a:cubicBezTo>
                    <a:pt x="2791" y="2302"/>
                    <a:pt x="1270" y="4575"/>
                    <a:pt x="585" y="7365"/>
                  </a:cubicBezTo>
                  <a:cubicBezTo>
                    <a:pt x="1" y="9788"/>
                    <a:pt x="619" y="11893"/>
                    <a:pt x="2407" y="13631"/>
                  </a:cubicBezTo>
                  <a:cubicBezTo>
                    <a:pt x="3192" y="14383"/>
                    <a:pt x="4144" y="14967"/>
                    <a:pt x="5180" y="15335"/>
                  </a:cubicBezTo>
                  <a:cubicBezTo>
                    <a:pt x="7269" y="16137"/>
                    <a:pt x="9474" y="16555"/>
                    <a:pt x="11697" y="16588"/>
                  </a:cubicBezTo>
                  <a:cubicBezTo>
                    <a:pt x="12699" y="16571"/>
                    <a:pt x="13685" y="16454"/>
                    <a:pt x="14671" y="16271"/>
                  </a:cubicBezTo>
                  <a:cubicBezTo>
                    <a:pt x="16124" y="15987"/>
                    <a:pt x="17528" y="15469"/>
                    <a:pt x="18831" y="14750"/>
                  </a:cubicBezTo>
                  <a:cubicBezTo>
                    <a:pt x="19550" y="14349"/>
                    <a:pt x="19700" y="13881"/>
                    <a:pt x="19383" y="13129"/>
                  </a:cubicBezTo>
                  <a:cubicBezTo>
                    <a:pt x="19316" y="12929"/>
                    <a:pt x="19215" y="12728"/>
                    <a:pt x="19115" y="12545"/>
                  </a:cubicBezTo>
                  <a:cubicBezTo>
                    <a:pt x="18146" y="10623"/>
                    <a:pt x="16910" y="8852"/>
                    <a:pt x="15707" y="7081"/>
                  </a:cubicBezTo>
                  <a:cubicBezTo>
                    <a:pt x="13568" y="3923"/>
                    <a:pt x="10611" y="1784"/>
                    <a:pt x="7202" y="214"/>
                  </a:cubicBezTo>
                  <a:cubicBezTo>
                    <a:pt x="6922" y="70"/>
                    <a:pt x="6619" y="1"/>
                    <a:pt x="6318"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6"/>
            <p:cNvSpPr/>
            <p:nvPr/>
          </p:nvSpPr>
          <p:spPr>
            <a:xfrm>
              <a:off x="6042250" y="1987850"/>
              <a:ext cx="895325" cy="271025"/>
            </a:xfrm>
            <a:custGeom>
              <a:avLst/>
              <a:gdLst/>
              <a:ahLst/>
              <a:cxnLst/>
              <a:rect l="l" t="t" r="r" b="b"/>
              <a:pathLst>
                <a:path w="35813" h="10841" extrusionOk="0">
                  <a:moveTo>
                    <a:pt x="28973" y="0"/>
                  </a:moveTo>
                  <a:cubicBezTo>
                    <a:pt x="28582" y="0"/>
                    <a:pt x="28182" y="155"/>
                    <a:pt x="27820" y="449"/>
                  </a:cubicBezTo>
                  <a:cubicBezTo>
                    <a:pt x="27620" y="616"/>
                    <a:pt x="27419" y="817"/>
                    <a:pt x="27252" y="1017"/>
                  </a:cubicBezTo>
                  <a:cubicBezTo>
                    <a:pt x="26049" y="2354"/>
                    <a:pt x="24880" y="3724"/>
                    <a:pt x="23794" y="5161"/>
                  </a:cubicBezTo>
                  <a:cubicBezTo>
                    <a:pt x="23576" y="5445"/>
                    <a:pt x="23326" y="5729"/>
                    <a:pt x="23042" y="6097"/>
                  </a:cubicBezTo>
                  <a:cubicBezTo>
                    <a:pt x="22307" y="5128"/>
                    <a:pt x="21488" y="4209"/>
                    <a:pt x="20619" y="3357"/>
                  </a:cubicBezTo>
                  <a:cubicBezTo>
                    <a:pt x="20134" y="2839"/>
                    <a:pt x="19616" y="2371"/>
                    <a:pt x="19065" y="1936"/>
                  </a:cubicBezTo>
                  <a:cubicBezTo>
                    <a:pt x="18648" y="1614"/>
                    <a:pt x="18216" y="1454"/>
                    <a:pt x="17790" y="1454"/>
                  </a:cubicBezTo>
                  <a:cubicBezTo>
                    <a:pt x="17312" y="1454"/>
                    <a:pt x="16842" y="1656"/>
                    <a:pt x="16408" y="2053"/>
                  </a:cubicBezTo>
                  <a:cubicBezTo>
                    <a:pt x="16158" y="2304"/>
                    <a:pt x="15907" y="2555"/>
                    <a:pt x="15690" y="2822"/>
                  </a:cubicBezTo>
                  <a:cubicBezTo>
                    <a:pt x="14403" y="4342"/>
                    <a:pt x="13000" y="5779"/>
                    <a:pt x="11814" y="7383"/>
                  </a:cubicBezTo>
                  <a:cubicBezTo>
                    <a:pt x="11734" y="7503"/>
                    <a:pt x="11654" y="7593"/>
                    <a:pt x="11557" y="7593"/>
                  </a:cubicBezTo>
                  <a:cubicBezTo>
                    <a:pt x="11491" y="7593"/>
                    <a:pt x="11417" y="7552"/>
                    <a:pt x="11329" y="7450"/>
                  </a:cubicBezTo>
                  <a:cubicBezTo>
                    <a:pt x="10310" y="6281"/>
                    <a:pt x="9140" y="5278"/>
                    <a:pt x="8171" y="4075"/>
                  </a:cubicBezTo>
                  <a:cubicBezTo>
                    <a:pt x="7937" y="3774"/>
                    <a:pt x="7670" y="3507"/>
                    <a:pt x="7369" y="3290"/>
                  </a:cubicBezTo>
                  <a:cubicBezTo>
                    <a:pt x="6995" y="3014"/>
                    <a:pt x="6626" y="2872"/>
                    <a:pt x="6262" y="2872"/>
                  </a:cubicBezTo>
                  <a:cubicBezTo>
                    <a:pt x="5877" y="2872"/>
                    <a:pt x="5499" y="3030"/>
                    <a:pt x="5130" y="3357"/>
                  </a:cubicBezTo>
                  <a:cubicBezTo>
                    <a:pt x="4796" y="3657"/>
                    <a:pt x="4479" y="3975"/>
                    <a:pt x="4178" y="4309"/>
                  </a:cubicBezTo>
                  <a:cubicBezTo>
                    <a:pt x="2908" y="5763"/>
                    <a:pt x="1705" y="7266"/>
                    <a:pt x="519" y="8804"/>
                  </a:cubicBezTo>
                  <a:cubicBezTo>
                    <a:pt x="385" y="8954"/>
                    <a:pt x="285" y="9121"/>
                    <a:pt x="201" y="9305"/>
                  </a:cubicBezTo>
                  <a:cubicBezTo>
                    <a:pt x="1" y="9756"/>
                    <a:pt x="134" y="10307"/>
                    <a:pt x="535" y="10608"/>
                  </a:cubicBezTo>
                  <a:cubicBezTo>
                    <a:pt x="741" y="10765"/>
                    <a:pt x="980" y="10840"/>
                    <a:pt x="1217" y="10840"/>
                  </a:cubicBezTo>
                  <a:cubicBezTo>
                    <a:pt x="1460" y="10840"/>
                    <a:pt x="1702" y="10761"/>
                    <a:pt x="1905" y="10608"/>
                  </a:cubicBezTo>
                  <a:cubicBezTo>
                    <a:pt x="2056" y="10491"/>
                    <a:pt x="2189" y="10341"/>
                    <a:pt x="2306" y="10190"/>
                  </a:cubicBezTo>
                  <a:cubicBezTo>
                    <a:pt x="3526" y="8820"/>
                    <a:pt x="4796" y="7484"/>
                    <a:pt x="5982" y="6080"/>
                  </a:cubicBezTo>
                  <a:cubicBezTo>
                    <a:pt x="6121" y="5909"/>
                    <a:pt x="6192" y="5829"/>
                    <a:pt x="6265" y="5829"/>
                  </a:cubicBezTo>
                  <a:cubicBezTo>
                    <a:pt x="6342" y="5829"/>
                    <a:pt x="6421" y="5917"/>
                    <a:pt x="6584" y="6080"/>
                  </a:cubicBezTo>
                  <a:cubicBezTo>
                    <a:pt x="7687" y="7266"/>
                    <a:pt x="8806" y="8436"/>
                    <a:pt x="9926" y="9622"/>
                  </a:cubicBezTo>
                  <a:cubicBezTo>
                    <a:pt x="10093" y="9789"/>
                    <a:pt x="10260" y="9940"/>
                    <a:pt x="10443" y="10090"/>
                  </a:cubicBezTo>
                  <a:cubicBezTo>
                    <a:pt x="10825" y="10395"/>
                    <a:pt x="11198" y="10546"/>
                    <a:pt x="11573" y="10546"/>
                  </a:cubicBezTo>
                  <a:cubicBezTo>
                    <a:pt x="11937" y="10546"/>
                    <a:pt x="12304" y="10404"/>
                    <a:pt x="12682" y="10124"/>
                  </a:cubicBezTo>
                  <a:cubicBezTo>
                    <a:pt x="13067" y="9823"/>
                    <a:pt x="13384" y="9489"/>
                    <a:pt x="13668" y="9104"/>
                  </a:cubicBezTo>
                  <a:cubicBezTo>
                    <a:pt x="14855" y="7484"/>
                    <a:pt x="16258" y="6030"/>
                    <a:pt x="17561" y="4510"/>
                  </a:cubicBezTo>
                  <a:cubicBezTo>
                    <a:pt x="17699" y="4346"/>
                    <a:pt x="17770" y="4267"/>
                    <a:pt x="17847" y="4267"/>
                  </a:cubicBezTo>
                  <a:cubicBezTo>
                    <a:pt x="17921" y="4267"/>
                    <a:pt x="18000" y="4338"/>
                    <a:pt x="18146" y="4476"/>
                  </a:cubicBezTo>
                  <a:cubicBezTo>
                    <a:pt x="19165" y="5395"/>
                    <a:pt x="20101" y="6398"/>
                    <a:pt x="20936" y="7484"/>
                  </a:cubicBezTo>
                  <a:cubicBezTo>
                    <a:pt x="21154" y="7751"/>
                    <a:pt x="21388" y="8018"/>
                    <a:pt x="21622" y="8286"/>
                  </a:cubicBezTo>
                  <a:cubicBezTo>
                    <a:pt x="22085" y="8766"/>
                    <a:pt x="22553" y="9004"/>
                    <a:pt x="23023" y="9004"/>
                  </a:cubicBezTo>
                  <a:cubicBezTo>
                    <a:pt x="23485" y="9004"/>
                    <a:pt x="23948" y="8775"/>
                    <a:pt x="24412" y="8319"/>
                  </a:cubicBezTo>
                  <a:cubicBezTo>
                    <a:pt x="24930" y="7784"/>
                    <a:pt x="25414" y="7216"/>
                    <a:pt x="25849" y="6615"/>
                  </a:cubicBezTo>
                  <a:cubicBezTo>
                    <a:pt x="26734" y="5445"/>
                    <a:pt x="27687" y="4326"/>
                    <a:pt x="28656" y="3223"/>
                  </a:cubicBezTo>
                  <a:cubicBezTo>
                    <a:pt x="28795" y="3057"/>
                    <a:pt x="28866" y="2978"/>
                    <a:pt x="28945" y="2978"/>
                  </a:cubicBezTo>
                  <a:cubicBezTo>
                    <a:pt x="29018" y="2978"/>
                    <a:pt x="29097" y="3045"/>
                    <a:pt x="29241" y="3173"/>
                  </a:cubicBezTo>
                  <a:cubicBezTo>
                    <a:pt x="30527" y="4226"/>
                    <a:pt x="31797" y="5295"/>
                    <a:pt x="33067" y="6348"/>
                  </a:cubicBezTo>
                  <a:cubicBezTo>
                    <a:pt x="33184" y="6464"/>
                    <a:pt x="33301" y="6565"/>
                    <a:pt x="33434" y="6648"/>
                  </a:cubicBezTo>
                  <a:cubicBezTo>
                    <a:pt x="33671" y="6816"/>
                    <a:pt x="33919" y="6889"/>
                    <a:pt x="34155" y="6889"/>
                  </a:cubicBezTo>
                  <a:cubicBezTo>
                    <a:pt x="35068" y="6889"/>
                    <a:pt x="35812" y="5797"/>
                    <a:pt x="35122" y="4894"/>
                  </a:cubicBezTo>
                  <a:cubicBezTo>
                    <a:pt x="34955" y="4693"/>
                    <a:pt x="34771" y="4493"/>
                    <a:pt x="34554" y="4309"/>
                  </a:cubicBezTo>
                  <a:cubicBezTo>
                    <a:pt x="33084" y="3006"/>
                    <a:pt x="31480" y="1836"/>
                    <a:pt x="30059" y="466"/>
                  </a:cubicBezTo>
                  <a:cubicBezTo>
                    <a:pt x="29736" y="151"/>
                    <a:pt x="29359" y="0"/>
                    <a:pt x="28973"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6"/>
            <p:cNvSpPr/>
            <p:nvPr/>
          </p:nvSpPr>
          <p:spPr>
            <a:xfrm>
              <a:off x="6039325" y="1844100"/>
              <a:ext cx="894775" cy="196775"/>
            </a:xfrm>
            <a:custGeom>
              <a:avLst/>
              <a:gdLst/>
              <a:ahLst/>
              <a:cxnLst/>
              <a:rect l="l" t="t" r="r" b="b"/>
              <a:pathLst>
                <a:path w="35791" h="7871" extrusionOk="0">
                  <a:moveTo>
                    <a:pt x="34621" y="1"/>
                  </a:moveTo>
                  <a:cubicBezTo>
                    <a:pt x="34420" y="1"/>
                    <a:pt x="34203" y="1"/>
                    <a:pt x="33986" y="34"/>
                  </a:cubicBezTo>
                  <a:cubicBezTo>
                    <a:pt x="33267" y="117"/>
                    <a:pt x="32549" y="218"/>
                    <a:pt x="31830" y="318"/>
                  </a:cubicBezTo>
                  <a:cubicBezTo>
                    <a:pt x="29391" y="686"/>
                    <a:pt x="26935" y="1070"/>
                    <a:pt x="24479" y="1454"/>
                  </a:cubicBezTo>
                  <a:cubicBezTo>
                    <a:pt x="20502" y="2056"/>
                    <a:pt x="16542" y="2724"/>
                    <a:pt x="12582" y="3459"/>
                  </a:cubicBezTo>
                  <a:cubicBezTo>
                    <a:pt x="9725" y="3994"/>
                    <a:pt x="6868" y="4529"/>
                    <a:pt x="3977" y="4963"/>
                  </a:cubicBezTo>
                  <a:cubicBezTo>
                    <a:pt x="3008" y="5113"/>
                    <a:pt x="2039" y="5230"/>
                    <a:pt x="1087" y="5414"/>
                  </a:cubicBezTo>
                  <a:cubicBezTo>
                    <a:pt x="435" y="5514"/>
                    <a:pt x="1" y="6133"/>
                    <a:pt x="101" y="6801"/>
                  </a:cubicBezTo>
                  <a:cubicBezTo>
                    <a:pt x="199" y="7440"/>
                    <a:pt x="716" y="7871"/>
                    <a:pt x="1414" y="7871"/>
                  </a:cubicBezTo>
                  <a:cubicBezTo>
                    <a:pt x="1428" y="7871"/>
                    <a:pt x="1441" y="7871"/>
                    <a:pt x="1454" y="7870"/>
                  </a:cubicBezTo>
                  <a:cubicBezTo>
                    <a:pt x="1504" y="7870"/>
                    <a:pt x="1588" y="7870"/>
                    <a:pt x="1655" y="7854"/>
                  </a:cubicBezTo>
                  <a:cubicBezTo>
                    <a:pt x="4211" y="7503"/>
                    <a:pt x="6768" y="7102"/>
                    <a:pt x="9291" y="6634"/>
                  </a:cubicBezTo>
                  <a:cubicBezTo>
                    <a:pt x="13668" y="5798"/>
                    <a:pt x="18063" y="5013"/>
                    <a:pt x="22457" y="4311"/>
                  </a:cubicBezTo>
                  <a:cubicBezTo>
                    <a:pt x="26317" y="3676"/>
                    <a:pt x="30210" y="3158"/>
                    <a:pt x="34053" y="2340"/>
                  </a:cubicBezTo>
                  <a:cubicBezTo>
                    <a:pt x="34387" y="2306"/>
                    <a:pt x="34721" y="2223"/>
                    <a:pt x="35022" y="2106"/>
                  </a:cubicBezTo>
                  <a:cubicBezTo>
                    <a:pt x="35506" y="1905"/>
                    <a:pt x="35790" y="1387"/>
                    <a:pt x="35673" y="869"/>
                  </a:cubicBezTo>
                  <a:cubicBezTo>
                    <a:pt x="35573" y="368"/>
                    <a:pt x="35139" y="1"/>
                    <a:pt x="3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6"/>
            <p:cNvSpPr/>
            <p:nvPr/>
          </p:nvSpPr>
          <p:spPr>
            <a:xfrm>
              <a:off x="6044350" y="1721650"/>
              <a:ext cx="870525" cy="191075"/>
            </a:xfrm>
            <a:custGeom>
              <a:avLst/>
              <a:gdLst/>
              <a:ahLst/>
              <a:cxnLst/>
              <a:rect l="l" t="t" r="r" b="b"/>
              <a:pathLst>
                <a:path w="34821" h="7643" extrusionOk="0">
                  <a:moveTo>
                    <a:pt x="33217" y="1"/>
                  </a:moveTo>
                  <a:cubicBezTo>
                    <a:pt x="33173" y="1"/>
                    <a:pt x="33129" y="2"/>
                    <a:pt x="33083" y="3"/>
                  </a:cubicBezTo>
                  <a:cubicBezTo>
                    <a:pt x="32214" y="120"/>
                    <a:pt x="31045" y="220"/>
                    <a:pt x="29892" y="421"/>
                  </a:cubicBezTo>
                  <a:cubicBezTo>
                    <a:pt x="27335" y="872"/>
                    <a:pt x="24796" y="1373"/>
                    <a:pt x="22239" y="1858"/>
                  </a:cubicBezTo>
                  <a:cubicBezTo>
                    <a:pt x="18346" y="2609"/>
                    <a:pt x="14436" y="3244"/>
                    <a:pt x="10510" y="3829"/>
                  </a:cubicBezTo>
                  <a:cubicBezTo>
                    <a:pt x="7836" y="4230"/>
                    <a:pt x="5130" y="4564"/>
                    <a:pt x="2456" y="4949"/>
                  </a:cubicBezTo>
                  <a:cubicBezTo>
                    <a:pt x="1988" y="4999"/>
                    <a:pt x="1521" y="5082"/>
                    <a:pt x="1070" y="5199"/>
                  </a:cubicBezTo>
                  <a:cubicBezTo>
                    <a:pt x="418" y="5333"/>
                    <a:pt x="0" y="5934"/>
                    <a:pt x="84" y="6586"/>
                  </a:cubicBezTo>
                  <a:cubicBezTo>
                    <a:pt x="194" y="7234"/>
                    <a:pt x="694" y="7643"/>
                    <a:pt x="1369" y="7643"/>
                  </a:cubicBezTo>
                  <a:cubicBezTo>
                    <a:pt x="1408" y="7643"/>
                    <a:pt x="1447" y="7641"/>
                    <a:pt x="1487" y="7639"/>
                  </a:cubicBezTo>
                  <a:cubicBezTo>
                    <a:pt x="1587" y="7639"/>
                    <a:pt x="1688" y="7622"/>
                    <a:pt x="1771" y="7605"/>
                  </a:cubicBezTo>
                  <a:cubicBezTo>
                    <a:pt x="4027" y="7288"/>
                    <a:pt x="6266" y="6987"/>
                    <a:pt x="8505" y="6670"/>
                  </a:cubicBezTo>
                  <a:cubicBezTo>
                    <a:pt x="11730" y="6218"/>
                    <a:pt x="14954" y="5734"/>
                    <a:pt x="18179" y="5149"/>
                  </a:cubicBezTo>
                  <a:cubicBezTo>
                    <a:pt x="22473" y="4381"/>
                    <a:pt x="26784" y="3629"/>
                    <a:pt x="31061" y="2710"/>
                  </a:cubicBezTo>
                  <a:cubicBezTo>
                    <a:pt x="31930" y="2509"/>
                    <a:pt x="32833" y="2392"/>
                    <a:pt x="33701" y="2225"/>
                  </a:cubicBezTo>
                  <a:cubicBezTo>
                    <a:pt x="34420" y="2091"/>
                    <a:pt x="34821" y="1607"/>
                    <a:pt x="34754" y="972"/>
                  </a:cubicBezTo>
                  <a:cubicBezTo>
                    <a:pt x="34690" y="364"/>
                    <a:pt x="34212" y="1"/>
                    <a:pt x="3321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6"/>
            <p:cNvSpPr/>
            <p:nvPr/>
          </p:nvSpPr>
          <p:spPr>
            <a:xfrm>
              <a:off x="5952025" y="2448475"/>
              <a:ext cx="596950" cy="462950"/>
            </a:xfrm>
            <a:custGeom>
              <a:avLst/>
              <a:gdLst/>
              <a:ahLst/>
              <a:cxnLst/>
              <a:rect l="l" t="t" r="r" b="b"/>
              <a:pathLst>
                <a:path w="23878" h="18518" extrusionOk="0">
                  <a:moveTo>
                    <a:pt x="1855" y="0"/>
                  </a:moveTo>
                  <a:cubicBezTo>
                    <a:pt x="1602" y="0"/>
                    <a:pt x="1340" y="12"/>
                    <a:pt x="1070" y="36"/>
                  </a:cubicBezTo>
                  <a:cubicBezTo>
                    <a:pt x="468" y="70"/>
                    <a:pt x="1" y="554"/>
                    <a:pt x="1" y="1156"/>
                  </a:cubicBezTo>
                  <a:cubicBezTo>
                    <a:pt x="1" y="1757"/>
                    <a:pt x="468" y="2208"/>
                    <a:pt x="1137" y="2258"/>
                  </a:cubicBezTo>
                  <a:cubicBezTo>
                    <a:pt x="1438" y="2292"/>
                    <a:pt x="1722" y="2292"/>
                    <a:pt x="2022" y="2325"/>
                  </a:cubicBezTo>
                  <a:cubicBezTo>
                    <a:pt x="3894" y="2543"/>
                    <a:pt x="5097" y="3712"/>
                    <a:pt x="5381" y="5600"/>
                  </a:cubicBezTo>
                  <a:cubicBezTo>
                    <a:pt x="5464" y="6185"/>
                    <a:pt x="5464" y="6770"/>
                    <a:pt x="5498" y="7355"/>
                  </a:cubicBezTo>
                  <a:cubicBezTo>
                    <a:pt x="5565" y="8173"/>
                    <a:pt x="6099" y="8658"/>
                    <a:pt x="6918" y="8708"/>
                  </a:cubicBezTo>
                  <a:cubicBezTo>
                    <a:pt x="7269" y="8708"/>
                    <a:pt x="7620" y="8641"/>
                    <a:pt x="7954" y="8507"/>
                  </a:cubicBezTo>
                  <a:cubicBezTo>
                    <a:pt x="8422" y="8340"/>
                    <a:pt x="8923" y="8223"/>
                    <a:pt x="9424" y="8123"/>
                  </a:cubicBezTo>
                  <a:cubicBezTo>
                    <a:pt x="9648" y="8088"/>
                    <a:pt x="9873" y="8071"/>
                    <a:pt x="10097" y="8071"/>
                  </a:cubicBezTo>
                  <a:cubicBezTo>
                    <a:pt x="12309" y="8071"/>
                    <a:pt x="14392" y="9760"/>
                    <a:pt x="14119" y="12401"/>
                  </a:cubicBezTo>
                  <a:cubicBezTo>
                    <a:pt x="14086" y="12685"/>
                    <a:pt x="14086" y="12985"/>
                    <a:pt x="14086" y="13269"/>
                  </a:cubicBezTo>
                  <a:cubicBezTo>
                    <a:pt x="14071" y="14034"/>
                    <a:pt x="14692" y="14636"/>
                    <a:pt x="15421" y="14636"/>
                  </a:cubicBezTo>
                  <a:cubicBezTo>
                    <a:pt x="15536" y="14636"/>
                    <a:pt x="15655" y="14621"/>
                    <a:pt x="15773" y="14589"/>
                  </a:cubicBezTo>
                  <a:cubicBezTo>
                    <a:pt x="15957" y="14539"/>
                    <a:pt x="16141" y="14472"/>
                    <a:pt x="16325" y="14389"/>
                  </a:cubicBezTo>
                  <a:cubicBezTo>
                    <a:pt x="16778" y="14201"/>
                    <a:pt x="17215" y="14110"/>
                    <a:pt x="17636" y="14110"/>
                  </a:cubicBezTo>
                  <a:cubicBezTo>
                    <a:pt x="18409" y="14110"/>
                    <a:pt x="19129" y="14417"/>
                    <a:pt x="19800" y="14990"/>
                  </a:cubicBezTo>
                  <a:cubicBezTo>
                    <a:pt x="20535" y="15592"/>
                    <a:pt x="21037" y="16427"/>
                    <a:pt x="21237" y="17346"/>
                  </a:cubicBezTo>
                  <a:cubicBezTo>
                    <a:pt x="21393" y="18154"/>
                    <a:pt x="21933" y="18517"/>
                    <a:pt x="22481" y="18517"/>
                  </a:cubicBezTo>
                  <a:cubicBezTo>
                    <a:pt x="22579" y="18517"/>
                    <a:pt x="22678" y="18505"/>
                    <a:pt x="22774" y="18482"/>
                  </a:cubicBezTo>
                  <a:cubicBezTo>
                    <a:pt x="23510" y="18332"/>
                    <a:pt x="23877" y="17647"/>
                    <a:pt x="23677" y="16778"/>
                  </a:cubicBezTo>
                  <a:cubicBezTo>
                    <a:pt x="23543" y="16093"/>
                    <a:pt x="23276" y="15442"/>
                    <a:pt x="22908" y="14840"/>
                  </a:cubicBezTo>
                  <a:cubicBezTo>
                    <a:pt x="21647" y="12799"/>
                    <a:pt x="19875" y="11598"/>
                    <a:pt x="17428" y="11598"/>
                  </a:cubicBezTo>
                  <a:cubicBezTo>
                    <a:pt x="17411" y="11598"/>
                    <a:pt x="17394" y="11598"/>
                    <a:pt x="17377" y="11599"/>
                  </a:cubicBezTo>
                  <a:cubicBezTo>
                    <a:pt x="16692" y="11599"/>
                    <a:pt x="16692" y="11599"/>
                    <a:pt x="16575" y="10930"/>
                  </a:cubicBezTo>
                  <a:cubicBezTo>
                    <a:pt x="16158" y="8307"/>
                    <a:pt x="14153" y="6218"/>
                    <a:pt x="11529" y="5700"/>
                  </a:cubicBezTo>
                  <a:cubicBezTo>
                    <a:pt x="11062" y="5620"/>
                    <a:pt x="10586" y="5580"/>
                    <a:pt x="10109" y="5580"/>
                  </a:cubicBezTo>
                  <a:cubicBezTo>
                    <a:pt x="9395" y="5580"/>
                    <a:pt x="8679" y="5670"/>
                    <a:pt x="7987" y="5851"/>
                  </a:cubicBezTo>
                  <a:lnTo>
                    <a:pt x="7971" y="5851"/>
                  </a:lnTo>
                  <a:cubicBezTo>
                    <a:pt x="7920" y="5533"/>
                    <a:pt x="7870" y="5266"/>
                    <a:pt x="7820" y="4999"/>
                  </a:cubicBezTo>
                  <a:cubicBezTo>
                    <a:pt x="7368" y="2346"/>
                    <a:pt x="5429" y="0"/>
                    <a:pt x="1855" y="0"/>
                  </a:cubicBezTo>
                  <a:close/>
                </a:path>
              </a:pathLst>
            </a:custGeom>
            <a:solidFill>
              <a:srgbClr val="93B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6"/>
            <p:cNvSpPr/>
            <p:nvPr/>
          </p:nvSpPr>
          <p:spPr>
            <a:xfrm>
              <a:off x="5875575" y="2557850"/>
              <a:ext cx="479500" cy="452975"/>
            </a:xfrm>
            <a:custGeom>
              <a:avLst/>
              <a:gdLst/>
              <a:ahLst/>
              <a:cxnLst/>
              <a:rect l="l" t="t" r="r" b="b"/>
              <a:pathLst>
                <a:path w="19180" h="18119" extrusionOk="0">
                  <a:moveTo>
                    <a:pt x="1263" y="0"/>
                  </a:moveTo>
                  <a:cubicBezTo>
                    <a:pt x="642" y="0"/>
                    <a:pt x="55" y="482"/>
                    <a:pt x="18" y="1175"/>
                  </a:cubicBezTo>
                  <a:cubicBezTo>
                    <a:pt x="1" y="1593"/>
                    <a:pt x="185" y="1994"/>
                    <a:pt x="502" y="2261"/>
                  </a:cubicBezTo>
                  <a:cubicBezTo>
                    <a:pt x="2257" y="3949"/>
                    <a:pt x="3994" y="5686"/>
                    <a:pt x="5782" y="7341"/>
                  </a:cubicBezTo>
                  <a:cubicBezTo>
                    <a:pt x="8639" y="9964"/>
                    <a:pt x="11580" y="12520"/>
                    <a:pt x="14370" y="15210"/>
                  </a:cubicBezTo>
                  <a:cubicBezTo>
                    <a:pt x="15239" y="16062"/>
                    <a:pt x="16175" y="16831"/>
                    <a:pt x="17077" y="17650"/>
                  </a:cubicBezTo>
                  <a:cubicBezTo>
                    <a:pt x="17244" y="17800"/>
                    <a:pt x="17445" y="17934"/>
                    <a:pt x="17662" y="18034"/>
                  </a:cubicBezTo>
                  <a:cubicBezTo>
                    <a:pt x="17801" y="18092"/>
                    <a:pt x="17942" y="18119"/>
                    <a:pt x="18081" y="18119"/>
                  </a:cubicBezTo>
                  <a:cubicBezTo>
                    <a:pt x="18659" y="18119"/>
                    <a:pt x="19179" y="17648"/>
                    <a:pt x="19166" y="17015"/>
                  </a:cubicBezTo>
                  <a:lnTo>
                    <a:pt x="19166" y="16998"/>
                  </a:lnTo>
                  <a:cubicBezTo>
                    <a:pt x="19166" y="16664"/>
                    <a:pt x="19015" y="16346"/>
                    <a:pt x="18765" y="16129"/>
                  </a:cubicBezTo>
                  <a:cubicBezTo>
                    <a:pt x="17094" y="14508"/>
                    <a:pt x="15540" y="12788"/>
                    <a:pt x="13819" y="11217"/>
                  </a:cubicBezTo>
                  <a:cubicBezTo>
                    <a:pt x="10059" y="7808"/>
                    <a:pt x="6250" y="4450"/>
                    <a:pt x="2658" y="841"/>
                  </a:cubicBezTo>
                  <a:cubicBezTo>
                    <a:pt x="2440" y="590"/>
                    <a:pt x="2190" y="373"/>
                    <a:pt x="1906" y="189"/>
                  </a:cubicBezTo>
                  <a:cubicBezTo>
                    <a:pt x="1702" y="59"/>
                    <a:pt x="1480"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6"/>
            <p:cNvSpPr/>
            <p:nvPr/>
          </p:nvSpPr>
          <p:spPr>
            <a:xfrm>
              <a:off x="5781275" y="2664075"/>
              <a:ext cx="450225" cy="430925"/>
            </a:xfrm>
            <a:custGeom>
              <a:avLst/>
              <a:gdLst/>
              <a:ahLst/>
              <a:cxnLst/>
              <a:rect l="l" t="t" r="r" b="b"/>
              <a:pathLst>
                <a:path w="18009" h="17237" extrusionOk="0">
                  <a:moveTo>
                    <a:pt x="1248" y="0"/>
                  </a:moveTo>
                  <a:cubicBezTo>
                    <a:pt x="593" y="0"/>
                    <a:pt x="1" y="533"/>
                    <a:pt x="13" y="1254"/>
                  </a:cubicBezTo>
                  <a:cubicBezTo>
                    <a:pt x="13" y="1705"/>
                    <a:pt x="247" y="2022"/>
                    <a:pt x="548" y="2323"/>
                  </a:cubicBezTo>
                  <a:cubicBezTo>
                    <a:pt x="1935" y="3643"/>
                    <a:pt x="3338" y="4946"/>
                    <a:pt x="4692" y="6316"/>
                  </a:cubicBezTo>
                  <a:cubicBezTo>
                    <a:pt x="7816" y="9508"/>
                    <a:pt x="11058" y="12582"/>
                    <a:pt x="14416" y="15556"/>
                  </a:cubicBezTo>
                  <a:cubicBezTo>
                    <a:pt x="14867" y="15957"/>
                    <a:pt x="15268" y="16392"/>
                    <a:pt x="15703" y="16826"/>
                  </a:cubicBezTo>
                  <a:cubicBezTo>
                    <a:pt x="15936" y="17089"/>
                    <a:pt x="16271" y="17236"/>
                    <a:pt x="16609" y="17236"/>
                  </a:cubicBezTo>
                  <a:cubicBezTo>
                    <a:pt x="16658" y="17236"/>
                    <a:pt x="16707" y="17233"/>
                    <a:pt x="16755" y="17227"/>
                  </a:cubicBezTo>
                  <a:cubicBezTo>
                    <a:pt x="17624" y="17093"/>
                    <a:pt x="18009" y="16074"/>
                    <a:pt x="17441" y="15422"/>
                  </a:cubicBezTo>
                  <a:cubicBezTo>
                    <a:pt x="17023" y="14888"/>
                    <a:pt x="16555" y="14387"/>
                    <a:pt x="16087" y="13885"/>
                  </a:cubicBezTo>
                  <a:cubicBezTo>
                    <a:pt x="14750" y="12432"/>
                    <a:pt x="13263" y="11128"/>
                    <a:pt x="11826" y="9792"/>
                  </a:cubicBezTo>
                  <a:cubicBezTo>
                    <a:pt x="8635" y="6818"/>
                    <a:pt x="5661" y="3626"/>
                    <a:pt x="2470" y="669"/>
                  </a:cubicBezTo>
                  <a:cubicBezTo>
                    <a:pt x="2286" y="468"/>
                    <a:pt x="2069" y="284"/>
                    <a:pt x="1835" y="151"/>
                  </a:cubicBezTo>
                  <a:cubicBezTo>
                    <a:pt x="1643" y="47"/>
                    <a:pt x="1443" y="0"/>
                    <a:pt x="1248"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6"/>
            <p:cNvSpPr/>
            <p:nvPr/>
          </p:nvSpPr>
          <p:spPr>
            <a:xfrm>
              <a:off x="6008925" y="2348650"/>
              <a:ext cx="543300" cy="274900"/>
            </a:xfrm>
            <a:custGeom>
              <a:avLst/>
              <a:gdLst/>
              <a:ahLst/>
              <a:cxnLst/>
              <a:rect l="l" t="t" r="r" b="b"/>
              <a:pathLst>
                <a:path w="21732" h="10996" extrusionOk="0">
                  <a:moveTo>
                    <a:pt x="1658" y="0"/>
                  </a:moveTo>
                  <a:cubicBezTo>
                    <a:pt x="524" y="0"/>
                    <a:pt x="0" y="1439"/>
                    <a:pt x="899" y="2175"/>
                  </a:cubicBezTo>
                  <a:cubicBezTo>
                    <a:pt x="1050" y="2292"/>
                    <a:pt x="1217" y="2392"/>
                    <a:pt x="1400" y="2475"/>
                  </a:cubicBezTo>
                  <a:cubicBezTo>
                    <a:pt x="4375" y="3695"/>
                    <a:pt x="7265" y="5115"/>
                    <a:pt x="10189" y="6485"/>
                  </a:cubicBezTo>
                  <a:cubicBezTo>
                    <a:pt x="13197" y="7906"/>
                    <a:pt x="16188" y="9426"/>
                    <a:pt x="19262" y="10713"/>
                  </a:cubicBezTo>
                  <a:cubicBezTo>
                    <a:pt x="19496" y="10846"/>
                    <a:pt x="19763" y="10930"/>
                    <a:pt x="20031" y="10980"/>
                  </a:cubicBezTo>
                  <a:cubicBezTo>
                    <a:pt x="20096" y="10991"/>
                    <a:pt x="20161" y="10996"/>
                    <a:pt x="20223" y="10996"/>
                  </a:cubicBezTo>
                  <a:cubicBezTo>
                    <a:pt x="21233" y="10996"/>
                    <a:pt x="21732" y="9654"/>
                    <a:pt x="20866" y="9008"/>
                  </a:cubicBezTo>
                  <a:cubicBezTo>
                    <a:pt x="20699" y="8891"/>
                    <a:pt x="20532" y="8791"/>
                    <a:pt x="20348" y="8708"/>
                  </a:cubicBezTo>
                  <a:cubicBezTo>
                    <a:pt x="16238" y="6552"/>
                    <a:pt x="12027" y="4581"/>
                    <a:pt x="7833" y="2609"/>
                  </a:cubicBezTo>
                  <a:cubicBezTo>
                    <a:pt x="6045" y="1774"/>
                    <a:pt x="4274" y="905"/>
                    <a:pt x="2436" y="186"/>
                  </a:cubicBezTo>
                  <a:cubicBezTo>
                    <a:pt x="2219" y="69"/>
                    <a:pt x="1985" y="19"/>
                    <a:pt x="1735" y="2"/>
                  </a:cubicBezTo>
                  <a:cubicBezTo>
                    <a:pt x="1709" y="1"/>
                    <a:pt x="1683" y="0"/>
                    <a:pt x="1658"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6"/>
            <p:cNvSpPr/>
            <p:nvPr/>
          </p:nvSpPr>
          <p:spPr>
            <a:xfrm>
              <a:off x="6457450" y="2291025"/>
              <a:ext cx="103900" cy="92825"/>
            </a:xfrm>
            <a:custGeom>
              <a:avLst/>
              <a:gdLst/>
              <a:ahLst/>
              <a:cxnLst/>
              <a:rect l="l" t="t" r="r" b="b"/>
              <a:pathLst>
                <a:path w="4156" h="3713" extrusionOk="0">
                  <a:moveTo>
                    <a:pt x="2167" y="0"/>
                  </a:moveTo>
                  <a:cubicBezTo>
                    <a:pt x="2142" y="0"/>
                    <a:pt x="2116" y="1"/>
                    <a:pt x="2090" y="2"/>
                  </a:cubicBezTo>
                  <a:cubicBezTo>
                    <a:pt x="1003" y="69"/>
                    <a:pt x="1" y="1288"/>
                    <a:pt x="135" y="2374"/>
                  </a:cubicBezTo>
                  <a:cubicBezTo>
                    <a:pt x="151" y="2792"/>
                    <a:pt x="385" y="3160"/>
                    <a:pt x="753" y="3377"/>
                  </a:cubicBezTo>
                  <a:cubicBezTo>
                    <a:pt x="1104" y="3561"/>
                    <a:pt x="1471" y="3661"/>
                    <a:pt x="1856" y="3711"/>
                  </a:cubicBezTo>
                  <a:cubicBezTo>
                    <a:pt x="1879" y="3712"/>
                    <a:pt x="1902" y="3712"/>
                    <a:pt x="1926" y="3712"/>
                  </a:cubicBezTo>
                  <a:cubicBezTo>
                    <a:pt x="2849" y="3712"/>
                    <a:pt x="3649" y="3070"/>
                    <a:pt x="3877" y="2174"/>
                  </a:cubicBezTo>
                  <a:cubicBezTo>
                    <a:pt x="4155" y="1063"/>
                    <a:pt x="3299" y="0"/>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6"/>
            <p:cNvSpPr/>
            <p:nvPr/>
          </p:nvSpPr>
          <p:spPr>
            <a:xfrm>
              <a:off x="6260725" y="2293850"/>
              <a:ext cx="99425" cy="87450"/>
            </a:xfrm>
            <a:custGeom>
              <a:avLst/>
              <a:gdLst/>
              <a:ahLst/>
              <a:cxnLst/>
              <a:rect l="l" t="t" r="r" b="b"/>
              <a:pathLst>
                <a:path w="3977" h="3498" extrusionOk="0">
                  <a:moveTo>
                    <a:pt x="2032" y="0"/>
                  </a:moveTo>
                  <a:cubicBezTo>
                    <a:pt x="1742" y="0"/>
                    <a:pt x="1456" y="64"/>
                    <a:pt x="1187" y="189"/>
                  </a:cubicBezTo>
                  <a:cubicBezTo>
                    <a:pt x="418" y="524"/>
                    <a:pt x="0" y="1342"/>
                    <a:pt x="134" y="2161"/>
                  </a:cubicBezTo>
                  <a:cubicBezTo>
                    <a:pt x="301" y="2946"/>
                    <a:pt x="986" y="3498"/>
                    <a:pt x="1905" y="3498"/>
                  </a:cubicBezTo>
                  <a:cubicBezTo>
                    <a:pt x="2356" y="3481"/>
                    <a:pt x="2791" y="3331"/>
                    <a:pt x="3141" y="3063"/>
                  </a:cubicBezTo>
                  <a:cubicBezTo>
                    <a:pt x="3693" y="2696"/>
                    <a:pt x="3977" y="2027"/>
                    <a:pt x="3826" y="1376"/>
                  </a:cubicBezTo>
                  <a:cubicBezTo>
                    <a:pt x="3710" y="707"/>
                    <a:pt x="3275" y="323"/>
                    <a:pt x="2674" y="106"/>
                  </a:cubicBezTo>
                  <a:cubicBezTo>
                    <a:pt x="2461" y="35"/>
                    <a:pt x="224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a:off x="6651700" y="2253825"/>
              <a:ext cx="99450" cy="88050"/>
            </a:xfrm>
            <a:custGeom>
              <a:avLst/>
              <a:gdLst/>
              <a:ahLst/>
              <a:cxnLst/>
              <a:rect l="l" t="t" r="r" b="b"/>
              <a:pathLst>
                <a:path w="3978" h="3522" extrusionOk="0">
                  <a:moveTo>
                    <a:pt x="1967" y="0"/>
                  </a:moveTo>
                  <a:cubicBezTo>
                    <a:pt x="1096" y="0"/>
                    <a:pt x="493" y="715"/>
                    <a:pt x="234" y="1523"/>
                  </a:cubicBezTo>
                  <a:cubicBezTo>
                    <a:pt x="0" y="2275"/>
                    <a:pt x="385" y="3077"/>
                    <a:pt x="1103" y="3361"/>
                  </a:cubicBezTo>
                  <a:cubicBezTo>
                    <a:pt x="1354" y="3470"/>
                    <a:pt x="1614" y="3522"/>
                    <a:pt x="1868" y="3522"/>
                  </a:cubicBezTo>
                  <a:cubicBezTo>
                    <a:pt x="2664" y="3522"/>
                    <a:pt x="3406" y="3018"/>
                    <a:pt x="3660" y="2208"/>
                  </a:cubicBezTo>
                  <a:cubicBezTo>
                    <a:pt x="3977" y="1122"/>
                    <a:pt x="3192" y="36"/>
                    <a:pt x="2056" y="3"/>
                  </a:cubicBezTo>
                  <a:cubicBezTo>
                    <a:pt x="2026" y="1"/>
                    <a:pt x="1996" y="0"/>
                    <a:pt x="1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a:off x="6116600" y="2253450"/>
              <a:ext cx="88575" cy="85250"/>
            </a:xfrm>
            <a:custGeom>
              <a:avLst/>
              <a:gdLst/>
              <a:ahLst/>
              <a:cxnLst/>
              <a:rect l="l" t="t" r="r" b="b"/>
              <a:pathLst>
                <a:path w="3543" h="3410" extrusionOk="0">
                  <a:moveTo>
                    <a:pt x="1672" y="1"/>
                  </a:moveTo>
                  <a:cubicBezTo>
                    <a:pt x="870" y="1"/>
                    <a:pt x="17" y="836"/>
                    <a:pt x="1" y="1655"/>
                  </a:cubicBezTo>
                  <a:cubicBezTo>
                    <a:pt x="1" y="2607"/>
                    <a:pt x="753" y="3376"/>
                    <a:pt x="1688" y="3409"/>
                  </a:cubicBezTo>
                  <a:cubicBezTo>
                    <a:pt x="1700" y="3410"/>
                    <a:pt x="1712" y="3410"/>
                    <a:pt x="1723" y="3410"/>
                  </a:cubicBezTo>
                  <a:cubicBezTo>
                    <a:pt x="2726" y="3410"/>
                    <a:pt x="3526" y="2697"/>
                    <a:pt x="3543" y="1789"/>
                  </a:cubicBezTo>
                  <a:cubicBezTo>
                    <a:pt x="3543" y="836"/>
                    <a:pt x="2674" y="1"/>
                    <a:pt x="1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a:off x="6835900" y="2209175"/>
              <a:ext cx="76475" cy="76475"/>
            </a:xfrm>
            <a:custGeom>
              <a:avLst/>
              <a:gdLst/>
              <a:ahLst/>
              <a:cxnLst/>
              <a:rect l="l" t="t" r="r" b="b"/>
              <a:pathLst>
                <a:path w="3059" h="3059" extrusionOk="0">
                  <a:moveTo>
                    <a:pt x="1471" y="1"/>
                  </a:moveTo>
                  <a:cubicBezTo>
                    <a:pt x="719" y="18"/>
                    <a:pt x="1" y="820"/>
                    <a:pt x="18" y="1638"/>
                  </a:cubicBezTo>
                  <a:cubicBezTo>
                    <a:pt x="67" y="2430"/>
                    <a:pt x="735" y="3059"/>
                    <a:pt x="1524" y="3059"/>
                  </a:cubicBezTo>
                  <a:cubicBezTo>
                    <a:pt x="1534" y="3059"/>
                    <a:pt x="1544" y="3059"/>
                    <a:pt x="1555" y="3058"/>
                  </a:cubicBezTo>
                  <a:cubicBezTo>
                    <a:pt x="2374" y="3042"/>
                    <a:pt x="3025" y="2390"/>
                    <a:pt x="3059" y="1588"/>
                  </a:cubicBezTo>
                  <a:lnTo>
                    <a:pt x="3059" y="1571"/>
                  </a:lnTo>
                  <a:cubicBezTo>
                    <a:pt x="3042" y="786"/>
                    <a:pt x="2257"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a:off x="5919025" y="1551075"/>
              <a:ext cx="459100" cy="148125"/>
            </a:xfrm>
            <a:custGeom>
              <a:avLst/>
              <a:gdLst/>
              <a:ahLst/>
              <a:cxnLst/>
              <a:rect l="l" t="t" r="r" b="b"/>
              <a:pathLst>
                <a:path w="18364" h="5925" extrusionOk="0">
                  <a:moveTo>
                    <a:pt x="1513" y="0"/>
                  </a:moveTo>
                  <a:cubicBezTo>
                    <a:pt x="1433" y="0"/>
                    <a:pt x="1354" y="26"/>
                    <a:pt x="1287" y="76"/>
                  </a:cubicBezTo>
                  <a:cubicBezTo>
                    <a:pt x="1204" y="159"/>
                    <a:pt x="1137" y="243"/>
                    <a:pt x="1070" y="343"/>
                  </a:cubicBezTo>
                  <a:cubicBezTo>
                    <a:pt x="1" y="2148"/>
                    <a:pt x="953" y="4453"/>
                    <a:pt x="2707" y="4971"/>
                  </a:cubicBezTo>
                  <a:cubicBezTo>
                    <a:pt x="3129" y="5104"/>
                    <a:pt x="3561" y="5169"/>
                    <a:pt x="3991" y="5169"/>
                  </a:cubicBezTo>
                  <a:cubicBezTo>
                    <a:pt x="4857" y="5169"/>
                    <a:pt x="5713" y="4906"/>
                    <a:pt x="6450" y="4403"/>
                  </a:cubicBezTo>
                  <a:cubicBezTo>
                    <a:pt x="6951" y="4086"/>
                    <a:pt x="7336" y="3651"/>
                    <a:pt x="7787" y="3167"/>
                  </a:cubicBezTo>
                  <a:cubicBezTo>
                    <a:pt x="8054" y="3584"/>
                    <a:pt x="8355" y="4002"/>
                    <a:pt x="8689" y="4370"/>
                  </a:cubicBezTo>
                  <a:cubicBezTo>
                    <a:pt x="9567" y="5365"/>
                    <a:pt x="10830" y="5924"/>
                    <a:pt x="12140" y="5924"/>
                  </a:cubicBezTo>
                  <a:cubicBezTo>
                    <a:pt x="12326" y="5924"/>
                    <a:pt x="12512" y="5913"/>
                    <a:pt x="12699" y="5890"/>
                  </a:cubicBezTo>
                  <a:cubicBezTo>
                    <a:pt x="14537" y="5690"/>
                    <a:pt x="15991" y="4771"/>
                    <a:pt x="17194" y="3384"/>
                  </a:cubicBezTo>
                  <a:cubicBezTo>
                    <a:pt x="17578" y="2899"/>
                    <a:pt x="17929" y="2381"/>
                    <a:pt x="18196" y="1813"/>
                  </a:cubicBezTo>
                  <a:cubicBezTo>
                    <a:pt x="18363" y="1513"/>
                    <a:pt x="18296" y="1262"/>
                    <a:pt x="18063" y="1145"/>
                  </a:cubicBezTo>
                  <a:cubicBezTo>
                    <a:pt x="18000" y="1111"/>
                    <a:pt x="17937" y="1094"/>
                    <a:pt x="17876" y="1094"/>
                  </a:cubicBezTo>
                  <a:cubicBezTo>
                    <a:pt x="17723" y="1094"/>
                    <a:pt x="17575" y="1198"/>
                    <a:pt x="17444" y="1412"/>
                  </a:cubicBezTo>
                  <a:cubicBezTo>
                    <a:pt x="17294" y="1630"/>
                    <a:pt x="17160" y="1880"/>
                    <a:pt x="17010" y="2114"/>
                  </a:cubicBezTo>
                  <a:cubicBezTo>
                    <a:pt x="16392" y="3150"/>
                    <a:pt x="15456" y="3985"/>
                    <a:pt x="14353" y="4503"/>
                  </a:cubicBezTo>
                  <a:cubicBezTo>
                    <a:pt x="13691" y="4860"/>
                    <a:pt x="12962" y="5042"/>
                    <a:pt x="12216" y="5042"/>
                  </a:cubicBezTo>
                  <a:cubicBezTo>
                    <a:pt x="11983" y="5042"/>
                    <a:pt x="11748" y="5024"/>
                    <a:pt x="11513" y="4988"/>
                  </a:cubicBezTo>
                  <a:cubicBezTo>
                    <a:pt x="10193" y="4771"/>
                    <a:pt x="9324" y="3952"/>
                    <a:pt x="8656" y="2866"/>
                  </a:cubicBezTo>
                  <a:cubicBezTo>
                    <a:pt x="8522" y="2665"/>
                    <a:pt x="8438" y="2448"/>
                    <a:pt x="8305" y="2248"/>
                  </a:cubicBezTo>
                  <a:cubicBezTo>
                    <a:pt x="8171" y="2043"/>
                    <a:pt x="8008" y="1937"/>
                    <a:pt x="7838" y="1937"/>
                  </a:cubicBezTo>
                  <a:cubicBezTo>
                    <a:pt x="7689" y="1937"/>
                    <a:pt x="7534" y="2017"/>
                    <a:pt x="7386" y="2181"/>
                  </a:cubicBezTo>
                  <a:cubicBezTo>
                    <a:pt x="7235" y="2331"/>
                    <a:pt x="7135" y="2515"/>
                    <a:pt x="7001" y="2682"/>
                  </a:cubicBezTo>
                  <a:cubicBezTo>
                    <a:pt x="6204" y="3694"/>
                    <a:pt x="5210" y="4284"/>
                    <a:pt x="3954" y="4284"/>
                  </a:cubicBezTo>
                  <a:cubicBezTo>
                    <a:pt x="3842" y="4284"/>
                    <a:pt x="3727" y="4279"/>
                    <a:pt x="3610" y="4269"/>
                  </a:cubicBezTo>
                  <a:cubicBezTo>
                    <a:pt x="1688" y="4102"/>
                    <a:pt x="1037" y="2181"/>
                    <a:pt x="1671" y="911"/>
                  </a:cubicBezTo>
                  <a:cubicBezTo>
                    <a:pt x="1755" y="761"/>
                    <a:pt x="1822" y="594"/>
                    <a:pt x="1872" y="427"/>
                  </a:cubicBezTo>
                  <a:cubicBezTo>
                    <a:pt x="1905" y="293"/>
                    <a:pt x="1855" y="142"/>
                    <a:pt x="1738" y="76"/>
                  </a:cubicBezTo>
                  <a:cubicBezTo>
                    <a:pt x="1671" y="26"/>
                    <a:pt x="1592" y="0"/>
                    <a:pt x="15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a:off x="6117150" y="1359625"/>
              <a:ext cx="420525" cy="154200"/>
            </a:xfrm>
            <a:custGeom>
              <a:avLst/>
              <a:gdLst/>
              <a:ahLst/>
              <a:cxnLst/>
              <a:rect l="l" t="t" r="r" b="b"/>
              <a:pathLst>
                <a:path w="16821" h="6168" extrusionOk="0">
                  <a:moveTo>
                    <a:pt x="12418" y="0"/>
                  </a:moveTo>
                  <a:cubicBezTo>
                    <a:pt x="11052" y="0"/>
                    <a:pt x="9683" y="636"/>
                    <a:pt x="8634" y="2170"/>
                  </a:cubicBezTo>
                  <a:cubicBezTo>
                    <a:pt x="8283" y="2654"/>
                    <a:pt x="7999" y="3206"/>
                    <a:pt x="7798" y="3774"/>
                  </a:cubicBezTo>
                  <a:cubicBezTo>
                    <a:pt x="7746" y="3930"/>
                    <a:pt x="7681" y="4009"/>
                    <a:pt x="7586" y="4009"/>
                  </a:cubicBezTo>
                  <a:cubicBezTo>
                    <a:pt x="7529" y="4009"/>
                    <a:pt x="7462" y="3980"/>
                    <a:pt x="7381" y="3924"/>
                  </a:cubicBezTo>
                  <a:cubicBezTo>
                    <a:pt x="7113" y="3757"/>
                    <a:pt x="6829" y="3607"/>
                    <a:pt x="6545" y="3473"/>
                  </a:cubicBezTo>
                  <a:cubicBezTo>
                    <a:pt x="5810" y="3122"/>
                    <a:pt x="4991" y="2905"/>
                    <a:pt x="4173" y="2871"/>
                  </a:cubicBezTo>
                  <a:cubicBezTo>
                    <a:pt x="2351" y="2955"/>
                    <a:pt x="1098" y="3774"/>
                    <a:pt x="213" y="5428"/>
                  </a:cubicBezTo>
                  <a:cubicBezTo>
                    <a:pt x="163" y="5495"/>
                    <a:pt x="146" y="5578"/>
                    <a:pt x="112" y="5645"/>
                  </a:cubicBezTo>
                  <a:cubicBezTo>
                    <a:pt x="0" y="5936"/>
                    <a:pt x="234" y="6167"/>
                    <a:pt x="475" y="6167"/>
                  </a:cubicBezTo>
                  <a:cubicBezTo>
                    <a:pt x="594" y="6167"/>
                    <a:pt x="715" y="6111"/>
                    <a:pt x="797" y="5979"/>
                  </a:cubicBezTo>
                  <a:cubicBezTo>
                    <a:pt x="931" y="5779"/>
                    <a:pt x="1065" y="5545"/>
                    <a:pt x="1198" y="5344"/>
                  </a:cubicBezTo>
                  <a:cubicBezTo>
                    <a:pt x="1944" y="4279"/>
                    <a:pt x="2912" y="3777"/>
                    <a:pt x="4069" y="3777"/>
                  </a:cubicBezTo>
                  <a:cubicBezTo>
                    <a:pt x="4364" y="3777"/>
                    <a:pt x="4672" y="3809"/>
                    <a:pt x="4991" y="3874"/>
                  </a:cubicBezTo>
                  <a:cubicBezTo>
                    <a:pt x="5726" y="4041"/>
                    <a:pt x="6412" y="4325"/>
                    <a:pt x="7030" y="4743"/>
                  </a:cubicBezTo>
                  <a:cubicBezTo>
                    <a:pt x="7389" y="4963"/>
                    <a:pt x="7648" y="5082"/>
                    <a:pt x="7853" y="5082"/>
                  </a:cubicBezTo>
                  <a:cubicBezTo>
                    <a:pt x="8161" y="5082"/>
                    <a:pt x="8346" y="4811"/>
                    <a:pt x="8567" y="4208"/>
                  </a:cubicBezTo>
                  <a:cubicBezTo>
                    <a:pt x="8851" y="3440"/>
                    <a:pt x="9252" y="2721"/>
                    <a:pt x="9803" y="2103"/>
                  </a:cubicBezTo>
                  <a:cubicBezTo>
                    <a:pt x="10453" y="1335"/>
                    <a:pt x="11403" y="893"/>
                    <a:pt x="12399" y="893"/>
                  </a:cubicBezTo>
                  <a:cubicBezTo>
                    <a:pt x="12530" y="893"/>
                    <a:pt x="12662" y="901"/>
                    <a:pt x="12794" y="917"/>
                  </a:cubicBezTo>
                  <a:cubicBezTo>
                    <a:pt x="13663" y="1000"/>
                    <a:pt x="14498" y="1351"/>
                    <a:pt x="15184" y="1919"/>
                  </a:cubicBezTo>
                  <a:cubicBezTo>
                    <a:pt x="15451" y="2153"/>
                    <a:pt x="15685" y="2404"/>
                    <a:pt x="15919" y="2688"/>
                  </a:cubicBezTo>
                  <a:cubicBezTo>
                    <a:pt x="16067" y="2857"/>
                    <a:pt x="16228" y="2946"/>
                    <a:pt x="16378" y="2946"/>
                  </a:cubicBezTo>
                  <a:cubicBezTo>
                    <a:pt x="16464" y="2946"/>
                    <a:pt x="16547" y="2916"/>
                    <a:pt x="16620" y="2855"/>
                  </a:cubicBezTo>
                  <a:cubicBezTo>
                    <a:pt x="16821" y="2688"/>
                    <a:pt x="16804" y="2420"/>
                    <a:pt x="16587" y="2120"/>
                  </a:cubicBezTo>
                  <a:cubicBezTo>
                    <a:pt x="16320" y="1752"/>
                    <a:pt x="15986" y="1435"/>
                    <a:pt x="15635" y="1167"/>
                  </a:cubicBezTo>
                  <a:cubicBezTo>
                    <a:pt x="14687" y="439"/>
                    <a:pt x="13553" y="0"/>
                    <a:pt x="124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a:off x="6523050" y="1427875"/>
              <a:ext cx="331675" cy="150975"/>
            </a:xfrm>
            <a:custGeom>
              <a:avLst/>
              <a:gdLst/>
              <a:ahLst/>
              <a:cxnLst/>
              <a:rect l="l" t="t" r="r" b="b"/>
              <a:pathLst>
                <a:path w="13267" h="6039" extrusionOk="0">
                  <a:moveTo>
                    <a:pt x="12790" y="0"/>
                  </a:moveTo>
                  <a:cubicBezTo>
                    <a:pt x="12647" y="0"/>
                    <a:pt x="12498" y="97"/>
                    <a:pt x="12365" y="275"/>
                  </a:cubicBezTo>
                  <a:cubicBezTo>
                    <a:pt x="12131" y="593"/>
                    <a:pt x="11913" y="910"/>
                    <a:pt x="11679" y="1228"/>
                  </a:cubicBezTo>
                  <a:cubicBezTo>
                    <a:pt x="11241" y="1807"/>
                    <a:pt x="10554" y="2151"/>
                    <a:pt x="9837" y="2151"/>
                  </a:cubicBezTo>
                  <a:cubicBezTo>
                    <a:pt x="9788" y="2151"/>
                    <a:pt x="9740" y="2150"/>
                    <a:pt x="9691" y="2146"/>
                  </a:cubicBezTo>
                  <a:cubicBezTo>
                    <a:pt x="9006" y="2113"/>
                    <a:pt x="8338" y="1896"/>
                    <a:pt x="7770" y="1512"/>
                  </a:cubicBezTo>
                  <a:cubicBezTo>
                    <a:pt x="7595" y="1395"/>
                    <a:pt x="7445" y="1336"/>
                    <a:pt x="7311" y="1336"/>
                  </a:cubicBezTo>
                  <a:cubicBezTo>
                    <a:pt x="7101" y="1336"/>
                    <a:pt x="6931" y="1482"/>
                    <a:pt x="6767" y="1779"/>
                  </a:cubicBezTo>
                  <a:cubicBezTo>
                    <a:pt x="6617" y="2013"/>
                    <a:pt x="6517" y="2263"/>
                    <a:pt x="6383" y="2497"/>
                  </a:cubicBezTo>
                  <a:cubicBezTo>
                    <a:pt x="5948" y="3400"/>
                    <a:pt x="5230" y="4135"/>
                    <a:pt x="4361" y="4636"/>
                  </a:cubicBezTo>
                  <a:cubicBezTo>
                    <a:pt x="3739" y="4977"/>
                    <a:pt x="3122" y="5200"/>
                    <a:pt x="2513" y="5200"/>
                  </a:cubicBezTo>
                  <a:cubicBezTo>
                    <a:pt x="1928" y="5200"/>
                    <a:pt x="1351" y="4994"/>
                    <a:pt x="785" y="4486"/>
                  </a:cubicBezTo>
                  <a:cubicBezTo>
                    <a:pt x="681" y="4391"/>
                    <a:pt x="567" y="4329"/>
                    <a:pt x="447" y="4329"/>
                  </a:cubicBezTo>
                  <a:cubicBezTo>
                    <a:pt x="356" y="4329"/>
                    <a:pt x="261" y="4365"/>
                    <a:pt x="167" y="4452"/>
                  </a:cubicBezTo>
                  <a:cubicBezTo>
                    <a:pt x="0" y="4636"/>
                    <a:pt x="50" y="4870"/>
                    <a:pt x="318" y="5121"/>
                  </a:cubicBezTo>
                  <a:cubicBezTo>
                    <a:pt x="984" y="5707"/>
                    <a:pt x="1724" y="6038"/>
                    <a:pt x="2565" y="6038"/>
                  </a:cubicBezTo>
                  <a:cubicBezTo>
                    <a:pt x="2778" y="6038"/>
                    <a:pt x="2998" y="6017"/>
                    <a:pt x="3225" y="5973"/>
                  </a:cubicBezTo>
                  <a:cubicBezTo>
                    <a:pt x="3994" y="5822"/>
                    <a:pt x="4729" y="5505"/>
                    <a:pt x="5347" y="5037"/>
                  </a:cubicBezTo>
                  <a:cubicBezTo>
                    <a:pt x="6149" y="4452"/>
                    <a:pt x="6801" y="3667"/>
                    <a:pt x="7252" y="2765"/>
                  </a:cubicBezTo>
                  <a:cubicBezTo>
                    <a:pt x="7360" y="2538"/>
                    <a:pt x="7411" y="2445"/>
                    <a:pt x="7513" y="2445"/>
                  </a:cubicBezTo>
                  <a:cubicBezTo>
                    <a:pt x="7584" y="2445"/>
                    <a:pt x="7679" y="2489"/>
                    <a:pt x="7837" y="2564"/>
                  </a:cubicBezTo>
                  <a:cubicBezTo>
                    <a:pt x="8421" y="2848"/>
                    <a:pt x="9073" y="3015"/>
                    <a:pt x="9741" y="3049"/>
                  </a:cubicBezTo>
                  <a:cubicBezTo>
                    <a:pt x="10276" y="3032"/>
                    <a:pt x="10794" y="2915"/>
                    <a:pt x="11278" y="2698"/>
                  </a:cubicBezTo>
                  <a:cubicBezTo>
                    <a:pt x="12114" y="2230"/>
                    <a:pt x="12632" y="1478"/>
                    <a:pt x="13116" y="693"/>
                  </a:cubicBezTo>
                  <a:cubicBezTo>
                    <a:pt x="13267" y="492"/>
                    <a:pt x="13217" y="208"/>
                    <a:pt x="12999" y="75"/>
                  </a:cubicBezTo>
                  <a:cubicBezTo>
                    <a:pt x="12933" y="24"/>
                    <a:pt x="12862"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56"/>
          <p:cNvGrpSpPr/>
          <p:nvPr/>
        </p:nvGrpSpPr>
        <p:grpSpPr>
          <a:xfrm>
            <a:off x="985852" y="-62993"/>
            <a:ext cx="1521958" cy="3002059"/>
            <a:chOff x="1007125" y="851275"/>
            <a:chExt cx="1187175" cy="2341700"/>
          </a:xfrm>
        </p:grpSpPr>
        <p:sp>
          <p:nvSpPr>
            <p:cNvPr id="831" name="Google Shape;831;p56"/>
            <p:cNvSpPr/>
            <p:nvPr/>
          </p:nvSpPr>
          <p:spPr>
            <a:xfrm>
              <a:off x="1279900" y="851275"/>
              <a:ext cx="206375" cy="548725"/>
            </a:xfrm>
            <a:custGeom>
              <a:avLst/>
              <a:gdLst/>
              <a:ahLst/>
              <a:cxnLst/>
              <a:rect l="l" t="t" r="r" b="b"/>
              <a:pathLst>
                <a:path w="8255" h="21949" extrusionOk="0">
                  <a:moveTo>
                    <a:pt x="2878" y="0"/>
                  </a:moveTo>
                  <a:cubicBezTo>
                    <a:pt x="2788" y="0"/>
                    <a:pt x="2697" y="5"/>
                    <a:pt x="2607" y="14"/>
                  </a:cubicBezTo>
                  <a:cubicBezTo>
                    <a:pt x="2440" y="14"/>
                    <a:pt x="2273" y="47"/>
                    <a:pt x="2122" y="97"/>
                  </a:cubicBezTo>
                  <a:cubicBezTo>
                    <a:pt x="1922" y="148"/>
                    <a:pt x="1738" y="231"/>
                    <a:pt x="1554" y="331"/>
                  </a:cubicBezTo>
                  <a:cubicBezTo>
                    <a:pt x="1237" y="549"/>
                    <a:pt x="969" y="833"/>
                    <a:pt x="802" y="1184"/>
                  </a:cubicBezTo>
                  <a:cubicBezTo>
                    <a:pt x="552" y="1685"/>
                    <a:pt x="384" y="2203"/>
                    <a:pt x="284" y="2737"/>
                  </a:cubicBezTo>
                  <a:cubicBezTo>
                    <a:pt x="100" y="3690"/>
                    <a:pt x="17" y="4659"/>
                    <a:pt x="17" y="5645"/>
                  </a:cubicBezTo>
                  <a:cubicBezTo>
                    <a:pt x="0" y="7516"/>
                    <a:pt x="167" y="9404"/>
                    <a:pt x="535" y="11259"/>
                  </a:cubicBezTo>
                  <a:cubicBezTo>
                    <a:pt x="1237" y="14935"/>
                    <a:pt x="2473" y="18527"/>
                    <a:pt x="4461" y="21702"/>
                  </a:cubicBezTo>
                  <a:cubicBezTo>
                    <a:pt x="4561" y="21876"/>
                    <a:pt x="4713" y="21948"/>
                    <a:pt x="4864" y="21948"/>
                  </a:cubicBezTo>
                  <a:cubicBezTo>
                    <a:pt x="5193" y="21948"/>
                    <a:pt x="5519" y="21606"/>
                    <a:pt x="5314" y="21217"/>
                  </a:cubicBezTo>
                  <a:cubicBezTo>
                    <a:pt x="3726" y="17992"/>
                    <a:pt x="2674" y="14534"/>
                    <a:pt x="2156" y="10991"/>
                  </a:cubicBezTo>
                  <a:cubicBezTo>
                    <a:pt x="1888" y="9220"/>
                    <a:pt x="1771" y="7449"/>
                    <a:pt x="1788" y="5661"/>
                  </a:cubicBezTo>
                  <a:cubicBezTo>
                    <a:pt x="1788" y="4809"/>
                    <a:pt x="1888" y="3957"/>
                    <a:pt x="2055" y="3105"/>
                  </a:cubicBezTo>
                  <a:cubicBezTo>
                    <a:pt x="2122" y="2754"/>
                    <a:pt x="2239" y="2403"/>
                    <a:pt x="2406" y="2069"/>
                  </a:cubicBezTo>
                  <a:cubicBezTo>
                    <a:pt x="2439" y="2004"/>
                    <a:pt x="2472" y="1954"/>
                    <a:pt x="2520" y="1905"/>
                  </a:cubicBezTo>
                  <a:lnTo>
                    <a:pt x="2520" y="1905"/>
                  </a:lnTo>
                  <a:cubicBezTo>
                    <a:pt x="2542" y="1901"/>
                    <a:pt x="2576" y="1893"/>
                    <a:pt x="2607" y="1885"/>
                  </a:cubicBezTo>
                  <a:cubicBezTo>
                    <a:pt x="2674" y="1852"/>
                    <a:pt x="2724" y="1852"/>
                    <a:pt x="2791" y="1852"/>
                  </a:cubicBezTo>
                  <a:cubicBezTo>
                    <a:pt x="2823" y="1847"/>
                    <a:pt x="2856" y="1844"/>
                    <a:pt x="2890" y="1844"/>
                  </a:cubicBezTo>
                  <a:cubicBezTo>
                    <a:pt x="3289" y="1844"/>
                    <a:pt x="3760" y="2202"/>
                    <a:pt x="4161" y="2788"/>
                  </a:cubicBezTo>
                  <a:cubicBezTo>
                    <a:pt x="4612" y="3489"/>
                    <a:pt x="4963" y="4241"/>
                    <a:pt x="5197" y="5027"/>
                  </a:cubicBezTo>
                  <a:cubicBezTo>
                    <a:pt x="5698" y="6731"/>
                    <a:pt x="6049" y="8468"/>
                    <a:pt x="6232" y="10240"/>
                  </a:cubicBezTo>
                  <a:cubicBezTo>
                    <a:pt x="6450" y="12011"/>
                    <a:pt x="6533" y="13799"/>
                    <a:pt x="6483" y="15586"/>
                  </a:cubicBezTo>
                  <a:cubicBezTo>
                    <a:pt x="6466" y="17374"/>
                    <a:pt x="6299" y="19162"/>
                    <a:pt x="5999" y="20933"/>
                  </a:cubicBezTo>
                  <a:lnTo>
                    <a:pt x="5982" y="20967"/>
                  </a:lnTo>
                  <a:cubicBezTo>
                    <a:pt x="5923" y="21327"/>
                    <a:pt x="6200" y="21546"/>
                    <a:pt x="6475" y="21546"/>
                  </a:cubicBezTo>
                  <a:cubicBezTo>
                    <a:pt x="6670" y="21546"/>
                    <a:pt x="6865" y="21434"/>
                    <a:pt x="6934" y="21184"/>
                  </a:cubicBezTo>
                  <a:cubicBezTo>
                    <a:pt x="8004" y="17558"/>
                    <a:pt x="8254" y="13815"/>
                    <a:pt x="7970" y="10056"/>
                  </a:cubicBezTo>
                  <a:cubicBezTo>
                    <a:pt x="7786" y="8168"/>
                    <a:pt x="7452" y="6313"/>
                    <a:pt x="6934" y="4492"/>
                  </a:cubicBezTo>
                  <a:cubicBezTo>
                    <a:pt x="6667" y="3523"/>
                    <a:pt x="6249" y="2604"/>
                    <a:pt x="5698" y="1752"/>
                  </a:cubicBezTo>
                  <a:cubicBezTo>
                    <a:pt x="5380" y="1267"/>
                    <a:pt x="4979" y="849"/>
                    <a:pt x="4511" y="515"/>
                  </a:cubicBezTo>
                  <a:cubicBezTo>
                    <a:pt x="4035" y="183"/>
                    <a:pt x="3458" y="0"/>
                    <a:pt x="287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a:off x="1007125" y="1612650"/>
              <a:ext cx="1171300" cy="1580325"/>
            </a:xfrm>
            <a:custGeom>
              <a:avLst/>
              <a:gdLst/>
              <a:ahLst/>
              <a:cxnLst/>
              <a:rect l="l" t="t" r="r" b="b"/>
              <a:pathLst>
                <a:path w="46852" h="63213" extrusionOk="0">
                  <a:moveTo>
                    <a:pt x="11256" y="0"/>
                  </a:moveTo>
                  <a:cubicBezTo>
                    <a:pt x="11225" y="0"/>
                    <a:pt x="11193" y="1"/>
                    <a:pt x="11162" y="2"/>
                  </a:cubicBezTo>
                  <a:lnTo>
                    <a:pt x="11145" y="2"/>
                  </a:lnTo>
                  <a:cubicBezTo>
                    <a:pt x="10243" y="1957"/>
                    <a:pt x="9173" y="3845"/>
                    <a:pt x="8204" y="5783"/>
                  </a:cubicBezTo>
                  <a:cubicBezTo>
                    <a:pt x="6985" y="8189"/>
                    <a:pt x="5832" y="10645"/>
                    <a:pt x="4796" y="13135"/>
                  </a:cubicBezTo>
                  <a:cubicBezTo>
                    <a:pt x="2691" y="18231"/>
                    <a:pt x="1003" y="23561"/>
                    <a:pt x="485" y="29058"/>
                  </a:cubicBezTo>
                  <a:cubicBezTo>
                    <a:pt x="0" y="34121"/>
                    <a:pt x="552" y="39568"/>
                    <a:pt x="3175" y="44012"/>
                  </a:cubicBezTo>
                  <a:cubicBezTo>
                    <a:pt x="5464" y="47922"/>
                    <a:pt x="9040" y="50896"/>
                    <a:pt x="12833" y="53269"/>
                  </a:cubicBezTo>
                  <a:cubicBezTo>
                    <a:pt x="16676" y="55675"/>
                    <a:pt x="20836" y="57530"/>
                    <a:pt x="25047" y="59184"/>
                  </a:cubicBezTo>
                  <a:cubicBezTo>
                    <a:pt x="29391" y="60905"/>
                    <a:pt x="34053" y="63110"/>
                    <a:pt x="38798" y="63210"/>
                  </a:cubicBezTo>
                  <a:cubicBezTo>
                    <a:pt x="38874" y="63212"/>
                    <a:pt x="38950" y="63213"/>
                    <a:pt x="39027" y="63213"/>
                  </a:cubicBezTo>
                  <a:cubicBezTo>
                    <a:pt x="41546" y="63213"/>
                    <a:pt x="44386" y="62405"/>
                    <a:pt x="45715" y="60103"/>
                  </a:cubicBezTo>
                  <a:cubicBezTo>
                    <a:pt x="46851" y="58164"/>
                    <a:pt x="46601" y="55758"/>
                    <a:pt x="45966" y="53703"/>
                  </a:cubicBezTo>
                  <a:cubicBezTo>
                    <a:pt x="44579" y="49192"/>
                    <a:pt x="41555" y="45550"/>
                    <a:pt x="38998" y="41673"/>
                  </a:cubicBezTo>
                  <a:cubicBezTo>
                    <a:pt x="37812" y="39852"/>
                    <a:pt x="36693" y="37964"/>
                    <a:pt x="35941" y="35892"/>
                  </a:cubicBezTo>
                  <a:cubicBezTo>
                    <a:pt x="35105" y="33569"/>
                    <a:pt x="34905" y="31147"/>
                    <a:pt x="35038" y="28691"/>
                  </a:cubicBezTo>
                  <a:cubicBezTo>
                    <a:pt x="35306" y="23110"/>
                    <a:pt x="37160" y="17813"/>
                    <a:pt x="38698" y="12500"/>
                  </a:cubicBezTo>
                  <a:cubicBezTo>
                    <a:pt x="38948" y="11648"/>
                    <a:pt x="39165" y="10796"/>
                    <a:pt x="39366" y="9960"/>
                  </a:cubicBezTo>
                  <a:cubicBezTo>
                    <a:pt x="38614" y="9375"/>
                    <a:pt x="37528" y="9192"/>
                    <a:pt x="36659" y="8924"/>
                  </a:cubicBezTo>
                  <a:cubicBezTo>
                    <a:pt x="30026" y="6953"/>
                    <a:pt x="23660" y="4630"/>
                    <a:pt x="17093" y="2341"/>
                  </a:cubicBezTo>
                  <a:cubicBezTo>
                    <a:pt x="15518" y="1783"/>
                    <a:pt x="13008" y="0"/>
                    <a:pt x="1125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6"/>
            <p:cNvSpPr/>
            <p:nvPr/>
          </p:nvSpPr>
          <p:spPr>
            <a:xfrm>
              <a:off x="1119900" y="1291875"/>
              <a:ext cx="1074400" cy="767450"/>
            </a:xfrm>
            <a:custGeom>
              <a:avLst/>
              <a:gdLst/>
              <a:ahLst/>
              <a:cxnLst/>
              <a:rect l="l" t="t" r="r" b="b"/>
              <a:pathLst>
                <a:path w="42976" h="30698" extrusionOk="0">
                  <a:moveTo>
                    <a:pt x="7394" y="0"/>
                  </a:moveTo>
                  <a:cubicBezTo>
                    <a:pt x="6886" y="0"/>
                    <a:pt x="6375" y="85"/>
                    <a:pt x="5899" y="268"/>
                  </a:cubicBezTo>
                  <a:lnTo>
                    <a:pt x="5414" y="469"/>
                  </a:lnTo>
                  <a:lnTo>
                    <a:pt x="4997" y="753"/>
                  </a:lnTo>
                  <a:lnTo>
                    <a:pt x="4796" y="886"/>
                  </a:lnTo>
                  <a:lnTo>
                    <a:pt x="4612" y="1053"/>
                  </a:lnTo>
                  <a:lnTo>
                    <a:pt x="4278" y="1388"/>
                  </a:lnTo>
                  <a:cubicBezTo>
                    <a:pt x="3911" y="1805"/>
                    <a:pt x="3576" y="2273"/>
                    <a:pt x="3326" y="2774"/>
                  </a:cubicBezTo>
                  <a:cubicBezTo>
                    <a:pt x="2875" y="3627"/>
                    <a:pt x="2490" y="4512"/>
                    <a:pt x="2206" y="5431"/>
                  </a:cubicBezTo>
                  <a:cubicBezTo>
                    <a:pt x="1922" y="6233"/>
                    <a:pt x="1672" y="6968"/>
                    <a:pt x="1438" y="7637"/>
                  </a:cubicBezTo>
                  <a:cubicBezTo>
                    <a:pt x="507" y="10295"/>
                    <a:pt x="370" y="11912"/>
                    <a:pt x="516" y="11947"/>
                  </a:cubicBezTo>
                  <a:lnTo>
                    <a:pt x="516" y="11947"/>
                  </a:lnTo>
                  <a:cubicBezTo>
                    <a:pt x="516" y="11947"/>
                    <a:pt x="515" y="11947"/>
                    <a:pt x="514" y="11947"/>
                  </a:cubicBezTo>
                  <a:cubicBezTo>
                    <a:pt x="444" y="11947"/>
                    <a:pt x="265" y="12314"/>
                    <a:pt x="118" y="13033"/>
                  </a:cubicBezTo>
                  <a:cubicBezTo>
                    <a:pt x="34" y="13501"/>
                    <a:pt x="1" y="13986"/>
                    <a:pt x="1" y="14454"/>
                  </a:cubicBezTo>
                  <a:cubicBezTo>
                    <a:pt x="18" y="15122"/>
                    <a:pt x="151" y="15790"/>
                    <a:pt x="402" y="16409"/>
                  </a:cubicBezTo>
                  <a:cubicBezTo>
                    <a:pt x="736" y="17194"/>
                    <a:pt x="1237" y="17896"/>
                    <a:pt x="1872" y="18464"/>
                  </a:cubicBezTo>
                  <a:cubicBezTo>
                    <a:pt x="2591" y="19115"/>
                    <a:pt x="3409" y="19667"/>
                    <a:pt x="4278" y="20101"/>
                  </a:cubicBezTo>
                  <a:cubicBezTo>
                    <a:pt x="6317" y="21171"/>
                    <a:pt x="8405" y="22090"/>
                    <a:pt x="10561" y="22892"/>
                  </a:cubicBezTo>
                  <a:cubicBezTo>
                    <a:pt x="12933" y="23794"/>
                    <a:pt x="15523" y="24663"/>
                    <a:pt x="18313" y="25665"/>
                  </a:cubicBezTo>
                  <a:cubicBezTo>
                    <a:pt x="21120" y="26651"/>
                    <a:pt x="24161" y="27587"/>
                    <a:pt x="27353" y="28489"/>
                  </a:cubicBezTo>
                  <a:cubicBezTo>
                    <a:pt x="28957" y="28940"/>
                    <a:pt x="30577" y="29391"/>
                    <a:pt x="32248" y="29859"/>
                  </a:cubicBezTo>
                  <a:cubicBezTo>
                    <a:pt x="33134" y="30143"/>
                    <a:pt x="34019" y="30377"/>
                    <a:pt x="34922" y="30561"/>
                  </a:cubicBezTo>
                  <a:cubicBezTo>
                    <a:pt x="35374" y="30648"/>
                    <a:pt x="35826" y="30698"/>
                    <a:pt x="36278" y="30698"/>
                  </a:cubicBezTo>
                  <a:cubicBezTo>
                    <a:pt x="36344" y="30698"/>
                    <a:pt x="36410" y="30697"/>
                    <a:pt x="36476" y="30694"/>
                  </a:cubicBezTo>
                  <a:cubicBezTo>
                    <a:pt x="37077" y="30694"/>
                    <a:pt x="37662" y="30561"/>
                    <a:pt x="38213" y="30327"/>
                  </a:cubicBezTo>
                  <a:cubicBezTo>
                    <a:pt x="38815" y="30043"/>
                    <a:pt x="39333" y="29608"/>
                    <a:pt x="39700" y="29074"/>
                  </a:cubicBezTo>
                  <a:cubicBezTo>
                    <a:pt x="40001" y="28606"/>
                    <a:pt x="40252" y="28105"/>
                    <a:pt x="40419" y="27570"/>
                  </a:cubicBezTo>
                  <a:cubicBezTo>
                    <a:pt x="40720" y="26651"/>
                    <a:pt x="40954" y="25715"/>
                    <a:pt x="41137" y="24763"/>
                  </a:cubicBezTo>
                  <a:cubicBezTo>
                    <a:pt x="41254" y="24312"/>
                    <a:pt x="41355" y="23927"/>
                    <a:pt x="41488" y="23493"/>
                  </a:cubicBezTo>
                  <a:cubicBezTo>
                    <a:pt x="41639" y="23042"/>
                    <a:pt x="41772" y="22591"/>
                    <a:pt x="41923" y="22140"/>
                  </a:cubicBezTo>
                  <a:cubicBezTo>
                    <a:pt x="42223" y="21187"/>
                    <a:pt x="42474" y="20235"/>
                    <a:pt x="42674" y="19266"/>
                  </a:cubicBezTo>
                  <a:cubicBezTo>
                    <a:pt x="42892" y="18230"/>
                    <a:pt x="42975" y="17177"/>
                    <a:pt x="42942" y="16141"/>
                  </a:cubicBezTo>
                  <a:cubicBezTo>
                    <a:pt x="42908" y="15857"/>
                    <a:pt x="42892" y="15573"/>
                    <a:pt x="42842" y="15289"/>
                  </a:cubicBezTo>
                  <a:cubicBezTo>
                    <a:pt x="42775" y="14988"/>
                    <a:pt x="42691" y="14704"/>
                    <a:pt x="42591" y="14420"/>
                  </a:cubicBezTo>
                  <a:cubicBezTo>
                    <a:pt x="42374" y="13819"/>
                    <a:pt x="42023" y="13284"/>
                    <a:pt x="41572" y="12833"/>
                  </a:cubicBezTo>
                  <a:cubicBezTo>
                    <a:pt x="40669" y="11964"/>
                    <a:pt x="39650" y="11580"/>
                    <a:pt x="38765" y="11246"/>
                  </a:cubicBezTo>
                  <a:cubicBezTo>
                    <a:pt x="37879" y="10911"/>
                    <a:pt x="37027" y="10627"/>
                    <a:pt x="36242" y="10293"/>
                  </a:cubicBezTo>
                  <a:cubicBezTo>
                    <a:pt x="34504" y="9592"/>
                    <a:pt x="32850" y="9023"/>
                    <a:pt x="31212" y="8439"/>
                  </a:cubicBezTo>
                  <a:cubicBezTo>
                    <a:pt x="29558" y="7854"/>
                    <a:pt x="27954" y="7286"/>
                    <a:pt x="26384" y="6734"/>
                  </a:cubicBezTo>
                  <a:lnTo>
                    <a:pt x="17478" y="3643"/>
                  </a:lnTo>
                  <a:cubicBezTo>
                    <a:pt x="16793" y="3393"/>
                    <a:pt x="16108" y="3159"/>
                    <a:pt x="15440" y="2925"/>
                  </a:cubicBezTo>
                  <a:lnTo>
                    <a:pt x="14454" y="2574"/>
                  </a:lnTo>
                  <a:cubicBezTo>
                    <a:pt x="14136" y="2457"/>
                    <a:pt x="13852" y="2340"/>
                    <a:pt x="13551" y="2206"/>
                  </a:cubicBezTo>
                  <a:cubicBezTo>
                    <a:pt x="12348" y="1655"/>
                    <a:pt x="11179" y="1003"/>
                    <a:pt x="9909" y="535"/>
                  </a:cubicBezTo>
                  <a:cubicBezTo>
                    <a:pt x="9291" y="285"/>
                    <a:pt x="8622" y="118"/>
                    <a:pt x="7954" y="34"/>
                  </a:cubicBezTo>
                  <a:cubicBezTo>
                    <a:pt x="7769" y="12"/>
                    <a:pt x="7582" y="0"/>
                    <a:pt x="73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6"/>
            <p:cNvSpPr/>
            <p:nvPr/>
          </p:nvSpPr>
          <p:spPr>
            <a:xfrm>
              <a:off x="1988750" y="1720450"/>
              <a:ext cx="135775" cy="231475"/>
            </a:xfrm>
            <a:custGeom>
              <a:avLst/>
              <a:gdLst/>
              <a:ahLst/>
              <a:cxnLst/>
              <a:rect l="l" t="t" r="r" b="b"/>
              <a:pathLst>
                <a:path w="5431" h="9259" extrusionOk="0">
                  <a:moveTo>
                    <a:pt x="4796" y="1"/>
                  </a:moveTo>
                  <a:cubicBezTo>
                    <a:pt x="4144" y="1"/>
                    <a:pt x="3643" y="2173"/>
                    <a:pt x="2490" y="4529"/>
                  </a:cubicBezTo>
                  <a:cubicBezTo>
                    <a:pt x="1387" y="6901"/>
                    <a:pt x="1" y="8656"/>
                    <a:pt x="402" y="9157"/>
                  </a:cubicBezTo>
                  <a:cubicBezTo>
                    <a:pt x="459" y="9224"/>
                    <a:pt x="556" y="9259"/>
                    <a:pt x="684" y="9259"/>
                  </a:cubicBezTo>
                  <a:cubicBezTo>
                    <a:pt x="1000" y="9259"/>
                    <a:pt x="1506" y="9051"/>
                    <a:pt x="2089" y="8622"/>
                  </a:cubicBezTo>
                  <a:cubicBezTo>
                    <a:pt x="4211" y="6918"/>
                    <a:pt x="5431" y="4362"/>
                    <a:pt x="5431" y="1655"/>
                  </a:cubicBezTo>
                  <a:cubicBezTo>
                    <a:pt x="5381" y="619"/>
                    <a:pt x="5097" y="1"/>
                    <a:pt x="479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a:off x="1883900" y="1663225"/>
              <a:ext cx="153325" cy="269100"/>
            </a:xfrm>
            <a:custGeom>
              <a:avLst/>
              <a:gdLst/>
              <a:ahLst/>
              <a:cxnLst/>
              <a:rect l="l" t="t" r="r" b="b"/>
              <a:pathLst>
                <a:path w="6133" h="10764" extrusionOk="0">
                  <a:moveTo>
                    <a:pt x="5381" y="1"/>
                  </a:moveTo>
                  <a:cubicBezTo>
                    <a:pt x="4729" y="34"/>
                    <a:pt x="4395" y="2624"/>
                    <a:pt x="3058" y="5414"/>
                  </a:cubicBezTo>
                  <a:cubicBezTo>
                    <a:pt x="1772" y="8221"/>
                    <a:pt x="1" y="10143"/>
                    <a:pt x="385" y="10661"/>
                  </a:cubicBezTo>
                  <a:cubicBezTo>
                    <a:pt x="440" y="10729"/>
                    <a:pt x="534" y="10764"/>
                    <a:pt x="661" y="10764"/>
                  </a:cubicBezTo>
                  <a:cubicBezTo>
                    <a:pt x="1002" y="10764"/>
                    <a:pt x="1580" y="10515"/>
                    <a:pt x="2273" y="9992"/>
                  </a:cubicBezTo>
                  <a:cubicBezTo>
                    <a:pt x="4729" y="8021"/>
                    <a:pt x="6133" y="5030"/>
                    <a:pt x="6083" y="1872"/>
                  </a:cubicBezTo>
                  <a:cubicBezTo>
                    <a:pt x="6016" y="686"/>
                    <a:pt x="5682" y="1"/>
                    <a:pt x="5381"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a:off x="1785325" y="1659375"/>
              <a:ext cx="147900" cy="271550"/>
            </a:xfrm>
            <a:custGeom>
              <a:avLst/>
              <a:gdLst/>
              <a:ahLst/>
              <a:cxnLst/>
              <a:rect l="l" t="t" r="r" b="b"/>
              <a:pathLst>
                <a:path w="5916" h="10862" extrusionOk="0">
                  <a:moveTo>
                    <a:pt x="5436" y="0"/>
                  </a:moveTo>
                  <a:cubicBezTo>
                    <a:pt x="4799" y="0"/>
                    <a:pt x="3812" y="2377"/>
                    <a:pt x="2507" y="5184"/>
                  </a:cubicBezTo>
                  <a:cubicBezTo>
                    <a:pt x="1187" y="8075"/>
                    <a:pt x="1" y="10414"/>
                    <a:pt x="502" y="10815"/>
                  </a:cubicBezTo>
                  <a:cubicBezTo>
                    <a:pt x="544" y="10846"/>
                    <a:pt x="598" y="10861"/>
                    <a:pt x="662" y="10861"/>
                  </a:cubicBezTo>
                  <a:cubicBezTo>
                    <a:pt x="976" y="10861"/>
                    <a:pt x="1534" y="10492"/>
                    <a:pt x="2173" y="9812"/>
                  </a:cubicBezTo>
                  <a:cubicBezTo>
                    <a:pt x="4144" y="7607"/>
                    <a:pt x="5414" y="4867"/>
                    <a:pt x="5798" y="1926"/>
                  </a:cubicBezTo>
                  <a:cubicBezTo>
                    <a:pt x="5915" y="806"/>
                    <a:pt x="5782" y="71"/>
                    <a:pt x="5481" y="4"/>
                  </a:cubicBezTo>
                  <a:cubicBezTo>
                    <a:pt x="5466" y="2"/>
                    <a:pt x="5451" y="0"/>
                    <a:pt x="543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6"/>
            <p:cNvSpPr/>
            <p:nvPr/>
          </p:nvSpPr>
          <p:spPr>
            <a:xfrm>
              <a:off x="1678400" y="1625125"/>
              <a:ext cx="146225" cy="260100"/>
            </a:xfrm>
            <a:custGeom>
              <a:avLst/>
              <a:gdLst/>
              <a:ahLst/>
              <a:cxnLst/>
              <a:rect l="l" t="t" r="r" b="b"/>
              <a:pathLst>
                <a:path w="5849" h="10404" extrusionOk="0">
                  <a:moveTo>
                    <a:pt x="5351" y="0"/>
                  </a:moveTo>
                  <a:cubicBezTo>
                    <a:pt x="4715" y="0"/>
                    <a:pt x="3762" y="2292"/>
                    <a:pt x="2490" y="4967"/>
                  </a:cubicBezTo>
                  <a:cubicBezTo>
                    <a:pt x="1203" y="7707"/>
                    <a:pt x="0" y="9946"/>
                    <a:pt x="501" y="10347"/>
                  </a:cubicBezTo>
                  <a:cubicBezTo>
                    <a:pt x="549" y="10385"/>
                    <a:pt x="611" y="10404"/>
                    <a:pt x="685" y="10404"/>
                  </a:cubicBezTo>
                  <a:cubicBezTo>
                    <a:pt x="999" y="10404"/>
                    <a:pt x="1534" y="10066"/>
                    <a:pt x="2156" y="9445"/>
                  </a:cubicBezTo>
                  <a:cubicBezTo>
                    <a:pt x="4127" y="7356"/>
                    <a:pt x="5380" y="4699"/>
                    <a:pt x="5748" y="1876"/>
                  </a:cubicBezTo>
                  <a:cubicBezTo>
                    <a:pt x="5848" y="773"/>
                    <a:pt x="5698" y="71"/>
                    <a:pt x="5397" y="4"/>
                  </a:cubicBezTo>
                  <a:cubicBezTo>
                    <a:pt x="5382" y="1"/>
                    <a:pt x="5366" y="0"/>
                    <a:pt x="53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6"/>
            <p:cNvSpPr/>
            <p:nvPr/>
          </p:nvSpPr>
          <p:spPr>
            <a:xfrm>
              <a:off x="1593175" y="1571750"/>
              <a:ext cx="132850" cy="306250"/>
            </a:xfrm>
            <a:custGeom>
              <a:avLst/>
              <a:gdLst/>
              <a:ahLst/>
              <a:cxnLst/>
              <a:rect l="l" t="t" r="r" b="b"/>
              <a:pathLst>
                <a:path w="5314" h="12250" extrusionOk="0">
                  <a:moveTo>
                    <a:pt x="4642" y="1"/>
                  </a:moveTo>
                  <a:cubicBezTo>
                    <a:pt x="4337" y="1"/>
                    <a:pt x="3762" y="466"/>
                    <a:pt x="3125" y="1321"/>
                  </a:cubicBezTo>
                  <a:cubicBezTo>
                    <a:pt x="1237" y="3927"/>
                    <a:pt x="168" y="7018"/>
                    <a:pt x="17" y="10209"/>
                  </a:cubicBezTo>
                  <a:cubicBezTo>
                    <a:pt x="1" y="11446"/>
                    <a:pt x="201" y="12214"/>
                    <a:pt x="502" y="12248"/>
                  </a:cubicBezTo>
                  <a:cubicBezTo>
                    <a:pt x="510" y="12249"/>
                    <a:pt x="517" y="12249"/>
                    <a:pt x="525" y="12249"/>
                  </a:cubicBezTo>
                  <a:cubicBezTo>
                    <a:pt x="1172" y="12249"/>
                    <a:pt x="1936" y="9519"/>
                    <a:pt x="3075" y="6300"/>
                  </a:cubicBezTo>
                  <a:cubicBezTo>
                    <a:pt x="4194" y="3025"/>
                    <a:pt x="5314" y="385"/>
                    <a:pt x="4763" y="34"/>
                  </a:cubicBezTo>
                  <a:cubicBezTo>
                    <a:pt x="4729" y="12"/>
                    <a:pt x="4689" y="1"/>
                    <a:pt x="4642"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p:cNvSpPr/>
            <p:nvPr/>
          </p:nvSpPr>
          <p:spPr>
            <a:xfrm>
              <a:off x="1484575" y="1543375"/>
              <a:ext cx="109050" cy="305775"/>
            </a:xfrm>
            <a:custGeom>
              <a:avLst/>
              <a:gdLst/>
              <a:ahLst/>
              <a:cxnLst/>
              <a:rect l="l" t="t" r="r" b="b"/>
              <a:pathLst>
                <a:path w="4362" h="12231" extrusionOk="0">
                  <a:moveTo>
                    <a:pt x="3695" y="1"/>
                  </a:moveTo>
                  <a:cubicBezTo>
                    <a:pt x="3057" y="1"/>
                    <a:pt x="1586" y="2439"/>
                    <a:pt x="819" y="5764"/>
                  </a:cubicBezTo>
                  <a:cubicBezTo>
                    <a:pt x="0" y="9256"/>
                    <a:pt x="318" y="12197"/>
                    <a:pt x="936" y="12230"/>
                  </a:cubicBezTo>
                  <a:cubicBezTo>
                    <a:pt x="942" y="12230"/>
                    <a:pt x="948" y="12231"/>
                    <a:pt x="953" y="12231"/>
                  </a:cubicBezTo>
                  <a:cubicBezTo>
                    <a:pt x="1584" y="12231"/>
                    <a:pt x="2280" y="9543"/>
                    <a:pt x="3041" y="6282"/>
                  </a:cubicBezTo>
                  <a:cubicBezTo>
                    <a:pt x="3793" y="2990"/>
                    <a:pt x="4361" y="267"/>
                    <a:pt x="3777" y="16"/>
                  </a:cubicBezTo>
                  <a:cubicBezTo>
                    <a:pt x="3751" y="6"/>
                    <a:pt x="3724" y="1"/>
                    <a:pt x="3695"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6"/>
            <p:cNvSpPr/>
            <p:nvPr/>
          </p:nvSpPr>
          <p:spPr>
            <a:xfrm>
              <a:off x="1376375" y="1510100"/>
              <a:ext cx="116575" cy="310625"/>
            </a:xfrm>
            <a:custGeom>
              <a:avLst/>
              <a:gdLst/>
              <a:ahLst/>
              <a:cxnLst/>
              <a:rect l="l" t="t" r="r" b="b"/>
              <a:pathLst>
                <a:path w="4663" h="12425" extrusionOk="0">
                  <a:moveTo>
                    <a:pt x="4004" y="1"/>
                  </a:moveTo>
                  <a:cubicBezTo>
                    <a:pt x="3699" y="1"/>
                    <a:pt x="3146" y="497"/>
                    <a:pt x="2541" y="1397"/>
                  </a:cubicBezTo>
                  <a:cubicBezTo>
                    <a:pt x="836" y="4087"/>
                    <a:pt x="1" y="7262"/>
                    <a:pt x="185" y="10453"/>
                  </a:cubicBezTo>
                  <a:cubicBezTo>
                    <a:pt x="302" y="11673"/>
                    <a:pt x="586" y="12408"/>
                    <a:pt x="903" y="12408"/>
                  </a:cubicBezTo>
                  <a:lnTo>
                    <a:pt x="903" y="12425"/>
                  </a:lnTo>
                  <a:cubicBezTo>
                    <a:pt x="1538" y="12408"/>
                    <a:pt x="1989" y="9601"/>
                    <a:pt x="2858" y="6310"/>
                  </a:cubicBezTo>
                  <a:cubicBezTo>
                    <a:pt x="3710" y="3018"/>
                    <a:pt x="4663" y="345"/>
                    <a:pt x="4111" y="27"/>
                  </a:cubicBezTo>
                  <a:cubicBezTo>
                    <a:pt x="4080" y="10"/>
                    <a:pt x="4044" y="1"/>
                    <a:pt x="400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1266950" y="1454275"/>
              <a:ext cx="109875" cy="313825"/>
            </a:xfrm>
            <a:custGeom>
              <a:avLst/>
              <a:gdLst/>
              <a:ahLst/>
              <a:cxnLst/>
              <a:rect l="l" t="t" r="r" b="b"/>
              <a:pathLst>
                <a:path w="4395" h="12553" extrusionOk="0">
                  <a:moveTo>
                    <a:pt x="3716" y="0"/>
                  </a:moveTo>
                  <a:cubicBezTo>
                    <a:pt x="3418" y="0"/>
                    <a:pt x="2875" y="514"/>
                    <a:pt x="2306" y="1458"/>
                  </a:cubicBezTo>
                  <a:cubicBezTo>
                    <a:pt x="702" y="4232"/>
                    <a:pt x="0" y="7423"/>
                    <a:pt x="284" y="10614"/>
                  </a:cubicBezTo>
                  <a:cubicBezTo>
                    <a:pt x="435" y="11834"/>
                    <a:pt x="752" y="12553"/>
                    <a:pt x="1053" y="12553"/>
                  </a:cubicBezTo>
                  <a:cubicBezTo>
                    <a:pt x="1704" y="12519"/>
                    <a:pt x="2072" y="9695"/>
                    <a:pt x="2824" y="6370"/>
                  </a:cubicBezTo>
                  <a:cubicBezTo>
                    <a:pt x="3542" y="3029"/>
                    <a:pt x="4395" y="322"/>
                    <a:pt x="3810" y="21"/>
                  </a:cubicBezTo>
                  <a:cubicBezTo>
                    <a:pt x="3782" y="7"/>
                    <a:pt x="3751" y="0"/>
                    <a:pt x="3716"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p:nvPr/>
          </p:nvSpPr>
          <p:spPr>
            <a:xfrm>
              <a:off x="1174625" y="1442125"/>
              <a:ext cx="91925" cy="278425"/>
            </a:xfrm>
            <a:custGeom>
              <a:avLst/>
              <a:gdLst/>
              <a:ahLst/>
              <a:cxnLst/>
              <a:rect l="l" t="t" r="r" b="b"/>
              <a:pathLst>
                <a:path w="3677" h="11137" extrusionOk="0">
                  <a:moveTo>
                    <a:pt x="2987" y="0"/>
                  </a:moveTo>
                  <a:cubicBezTo>
                    <a:pt x="2687" y="0"/>
                    <a:pt x="2211" y="462"/>
                    <a:pt x="1722" y="1292"/>
                  </a:cubicBezTo>
                  <a:cubicBezTo>
                    <a:pt x="368" y="3832"/>
                    <a:pt x="1" y="6773"/>
                    <a:pt x="702" y="9546"/>
                  </a:cubicBezTo>
                  <a:cubicBezTo>
                    <a:pt x="991" y="10557"/>
                    <a:pt x="1388" y="11137"/>
                    <a:pt x="1685" y="11137"/>
                  </a:cubicBezTo>
                  <a:cubicBezTo>
                    <a:pt x="1698" y="11137"/>
                    <a:pt x="1710" y="11136"/>
                    <a:pt x="1722" y="11134"/>
                  </a:cubicBezTo>
                  <a:cubicBezTo>
                    <a:pt x="2357" y="10983"/>
                    <a:pt x="2340" y="8527"/>
                    <a:pt x="2707" y="5603"/>
                  </a:cubicBezTo>
                  <a:cubicBezTo>
                    <a:pt x="3042" y="2696"/>
                    <a:pt x="3677" y="307"/>
                    <a:pt x="3092" y="23"/>
                  </a:cubicBezTo>
                  <a:cubicBezTo>
                    <a:pt x="3060" y="8"/>
                    <a:pt x="3025" y="0"/>
                    <a:pt x="2987"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p:cNvSpPr/>
            <p:nvPr/>
          </p:nvSpPr>
          <p:spPr>
            <a:xfrm>
              <a:off x="1776975" y="2165450"/>
              <a:ext cx="107375" cy="99750"/>
            </a:xfrm>
            <a:custGeom>
              <a:avLst/>
              <a:gdLst/>
              <a:ahLst/>
              <a:cxnLst/>
              <a:rect l="l" t="t" r="r" b="b"/>
              <a:pathLst>
                <a:path w="4295" h="3990" extrusionOk="0">
                  <a:moveTo>
                    <a:pt x="3347" y="0"/>
                  </a:moveTo>
                  <a:cubicBezTo>
                    <a:pt x="2778" y="0"/>
                    <a:pt x="1945" y="383"/>
                    <a:pt x="1237" y="1148"/>
                  </a:cubicBezTo>
                  <a:cubicBezTo>
                    <a:pt x="201" y="2268"/>
                    <a:pt x="0" y="3588"/>
                    <a:pt x="535" y="3905"/>
                  </a:cubicBezTo>
                  <a:cubicBezTo>
                    <a:pt x="635" y="3963"/>
                    <a:pt x="748" y="3989"/>
                    <a:pt x="872" y="3989"/>
                  </a:cubicBezTo>
                  <a:cubicBezTo>
                    <a:pt x="1434" y="3989"/>
                    <a:pt x="2210" y="3441"/>
                    <a:pt x="2908" y="2702"/>
                  </a:cubicBezTo>
                  <a:cubicBezTo>
                    <a:pt x="3760" y="1767"/>
                    <a:pt x="4294" y="764"/>
                    <a:pt x="3927" y="246"/>
                  </a:cubicBezTo>
                  <a:cubicBezTo>
                    <a:pt x="3816" y="82"/>
                    <a:pt x="3610" y="0"/>
                    <a:pt x="334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6"/>
            <p:cNvSpPr/>
            <p:nvPr/>
          </p:nvSpPr>
          <p:spPr>
            <a:xfrm>
              <a:off x="1652900" y="1978300"/>
              <a:ext cx="154600" cy="283650"/>
            </a:xfrm>
            <a:custGeom>
              <a:avLst/>
              <a:gdLst/>
              <a:ahLst/>
              <a:cxnLst/>
              <a:rect l="l" t="t" r="r" b="b"/>
              <a:pathLst>
                <a:path w="6184" h="11346" extrusionOk="0">
                  <a:moveTo>
                    <a:pt x="379" y="0"/>
                  </a:moveTo>
                  <a:cubicBezTo>
                    <a:pt x="352" y="0"/>
                    <a:pt x="327" y="4"/>
                    <a:pt x="302" y="13"/>
                  </a:cubicBezTo>
                  <a:cubicBezTo>
                    <a:pt x="218" y="29"/>
                    <a:pt x="151" y="80"/>
                    <a:pt x="84" y="130"/>
                  </a:cubicBezTo>
                  <a:cubicBezTo>
                    <a:pt x="18" y="213"/>
                    <a:pt x="1" y="313"/>
                    <a:pt x="34" y="414"/>
                  </a:cubicBezTo>
                  <a:cubicBezTo>
                    <a:pt x="68" y="531"/>
                    <a:pt x="168" y="597"/>
                    <a:pt x="285" y="597"/>
                  </a:cubicBezTo>
                  <a:cubicBezTo>
                    <a:pt x="402" y="547"/>
                    <a:pt x="352" y="497"/>
                    <a:pt x="335" y="481"/>
                  </a:cubicBezTo>
                  <a:lnTo>
                    <a:pt x="335" y="464"/>
                  </a:lnTo>
                  <a:cubicBezTo>
                    <a:pt x="318" y="447"/>
                    <a:pt x="252" y="414"/>
                    <a:pt x="318" y="364"/>
                  </a:cubicBezTo>
                  <a:cubicBezTo>
                    <a:pt x="335" y="359"/>
                    <a:pt x="351" y="357"/>
                    <a:pt x="366" y="357"/>
                  </a:cubicBezTo>
                  <a:cubicBezTo>
                    <a:pt x="410" y="357"/>
                    <a:pt x="448" y="376"/>
                    <a:pt x="485" y="414"/>
                  </a:cubicBezTo>
                  <a:cubicBezTo>
                    <a:pt x="502" y="414"/>
                    <a:pt x="536" y="464"/>
                    <a:pt x="485" y="547"/>
                  </a:cubicBezTo>
                  <a:cubicBezTo>
                    <a:pt x="452" y="597"/>
                    <a:pt x="402" y="631"/>
                    <a:pt x="352" y="648"/>
                  </a:cubicBezTo>
                  <a:cubicBezTo>
                    <a:pt x="318" y="648"/>
                    <a:pt x="285" y="664"/>
                    <a:pt x="268" y="664"/>
                  </a:cubicBezTo>
                  <a:cubicBezTo>
                    <a:pt x="210" y="656"/>
                    <a:pt x="176" y="648"/>
                    <a:pt x="153" y="648"/>
                  </a:cubicBezTo>
                  <a:cubicBezTo>
                    <a:pt x="130" y="648"/>
                    <a:pt x="118" y="656"/>
                    <a:pt x="101" y="681"/>
                  </a:cubicBezTo>
                  <a:cubicBezTo>
                    <a:pt x="135" y="1149"/>
                    <a:pt x="218" y="1600"/>
                    <a:pt x="352" y="2034"/>
                  </a:cubicBezTo>
                  <a:cubicBezTo>
                    <a:pt x="753" y="3455"/>
                    <a:pt x="1271" y="4841"/>
                    <a:pt x="1922" y="6161"/>
                  </a:cubicBezTo>
                  <a:cubicBezTo>
                    <a:pt x="3315" y="9121"/>
                    <a:pt x="4872" y="11345"/>
                    <a:pt x="5516" y="11345"/>
                  </a:cubicBezTo>
                  <a:cubicBezTo>
                    <a:pt x="5552" y="11345"/>
                    <a:pt x="5585" y="11339"/>
                    <a:pt x="5615" y="11324"/>
                  </a:cubicBezTo>
                  <a:cubicBezTo>
                    <a:pt x="6183" y="11057"/>
                    <a:pt x="5465" y="8317"/>
                    <a:pt x="3994" y="5192"/>
                  </a:cubicBezTo>
                  <a:cubicBezTo>
                    <a:pt x="3376" y="3856"/>
                    <a:pt x="2641" y="2569"/>
                    <a:pt x="1805" y="1349"/>
                  </a:cubicBezTo>
                  <a:cubicBezTo>
                    <a:pt x="1538" y="965"/>
                    <a:pt x="1237" y="597"/>
                    <a:pt x="903" y="280"/>
                  </a:cubicBezTo>
                  <a:cubicBezTo>
                    <a:pt x="786" y="146"/>
                    <a:pt x="636" y="46"/>
                    <a:pt x="469" y="13"/>
                  </a:cubicBezTo>
                  <a:cubicBezTo>
                    <a:pt x="435" y="4"/>
                    <a:pt x="406" y="0"/>
                    <a:pt x="37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6"/>
            <p:cNvSpPr/>
            <p:nvPr/>
          </p:nvSpPr>
          <p:spPr>
            <a:xfrm>
              <a:off x="1481225" y="2016775"/>
              <a:ext cx="199700" cy="155800"/>
            </a:xfrm>
            <a:custGeom>
              <a:avLst/>
              <a:gdLst/>
              <a:ahLst/>
              <a:cxnLst/>
              <a:rect l="l" t="t" r="r" b="b"/>
              <a:pathLst>
                <a:path w="7988" h="6232" extrusionOk="0">
                  <a:moveTo>
                    <a:pt x="7213" y="0"/>
                  </a:moveTo>
                  <a:cubicBezTo>
                    <a:pt x="6449" y="0"/>
                    <a:pt x="4824" y="804"/>
                    <a:pt x="3209" y="2150"/>
                  </a:cubicBezTo>
                  <a:cubicBezTo>
                    <a:pt x="1187" y="3820"/>
                    <a:pt x="1" y="5658"/>
                    <a:pt x="435" y="6126"/>
                  </a:cubicBezTo>
                  <a:cubicBezTo>
                    <a:pt x="504" y="6197"/>
                    <a:pt x="607" y="6231"/>
                    <a:pt x="740" y="6231"/>
                  </a:cubicBezTo>
                  <a:cubicBezTo>
                    <a:pt x="1452" y="6231"/>
                    <a:pt x="3016" y="5269"/>
                    <a:pt x="4662" y="3904"/>
                  </a:cubicBezTo>
                  <a:cubicBezTo>
                    <a:pt x="6617" y="2283"/>
                    <a:pt x="7987" y="662"/>
                    <a:pt x="7603" y="145"/>
                  </a:cubicBezTo>
                  <a:cubicBezTo>
                    <a:pt x="7532" y="47"/>
                    <a:pt x="7397" y="0"/>
                    <a:pt x="721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6"/>
            <p:cNvSpPr/>
            <p:nvPr/>
          </p:nvSpPr>
          <p:spPr>
            <a:xfrm>
              <a:off x="1362600" y="1904825"/>
              <a:ext cx="153325" cy="250750"/>
            </a:xfrm>
            <a:custGeom>
              <a:avLst/>
              <a:gdLst/>
              <a:ahLst/>
              <a:cxnLst/>
              <a:rect l="l" t="t" r="r" b="b"/>
              <a:pathLst>
                <a:path w="6133" h="10030" extrusionOk="0">
                  <a:moveTo>
                    <a:pt x="686" y="1"/>
                  </a:moveTo>
                  <a:cubicBezTo>
                    <a:pt x="643" y="1"/>
                    <a:pt x="604" y="10"/>
                    <a:pt x="569" y="28"/>
                  </a:cubicBezTo>
                  <a:cubicBezTo>
                    <a:pt x="0" y="295"/>
                    <a:pt x="669" y="2768"/>
                    <a:pt x="2039" y="5525"/>
                  </a:cubicBezTo>
                  <a:cubicBezTo>
                    <a:pt x="3338" y="8107"/>
                    <a:pt x="4798" y="10030"/>
                    <a:pt x="5445" y="10030"/>
                  </a:cubicBezTo>
                  <a:cubicBezTo>
                    <a:pt x="5488" y="10030"/>
                    <a:pt x="5528" y="10021"/>
                    <a:pt x="5564" y="10003"/>
                  </a:cubicBezTo>
                  <a:cubicBezTo>
                    <a:pt x="6133" y="9719"/>
                    <a:pt x="5464" y="7262"/>
                    <a:pt x="4077" y="4506"/>
                  </a:cubicBezTo>
                  <a:cubicBezTo>
                    <a:pt x="2794" y="1923"/>
                    <a:pt x="1320" y="1"/>
                    <a:pt x="68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6"/>
            <p:cNvSpPr/>
            <p:nvPr/>
          </p:nvSpPr>
          <p:spPr>
            <a:xfrm>
              <a:off x="1145800" y="1872900"/>
              <a:ext cx="239375" cy="239825"/>
            </a:xfrm>
            <a:custGeom>
              <a:avLst/>
              <a:gdLst/>
              <a:ahLst/>
              <a:cxnLst/>
              <a:rect l="l" t="t" r="r" b="b"/>
              <a:pathLst>
                <a:path w="9575" h="9593" extrusionOk="0">
                  <a:moveTo>
                    <a:pt x="633" y="0"/>
                  </a:moveTo>
                  <a:cubicBezTo>
                    <a:pt x="603" y="0"/>
                    <a:pt x="576" y="6"/>
                    <a:pt x="552" y="18"/>
                  </a:cubicBezTo>
                  <a:cubicBezTo>
                    <a:pt x="1" y="302"/>
                    <a:pt x="1204" y="3377"/>
                    <a:pt x="1655" y="7387"/>
                  </a:cubicBezTo>
                  <a:lnTo>
                    <a:pt x="1889" y="9592"/>
                  </a:lnTo>
                  <a:lnTo>
                    <a:pt x="3560" y="8072"/>
                  </a:lnTo>
                  <a:cubicBezTo>
                    <a:pt x="3710" y="7938"/>
                    <a:pt x="3860" y="7788"/>
                    <a:pt x="4027" y="7654"/>
                  </a:cubicBezTo>
                  <a:cubicBezTo>
                    <a:pt x="5464" y="6334"/>
                    <a:pt x="6818" y="4930"/>
                    <a:pt x="8071" y="3443"/>
                  </a:cubicBezTo>
                  <a:cubicBezTo>
                    <a:pt x="8305" y="3176"/>
                    <a:pt x="8539" y="2859"/>
                    <a:pt x="8672" y="2675"/>
                  </a:cubicBezTo>
                  <a:cubicBezTo>
                    <a:pt x="8806" y="2474"/>
                    <a:pt x="8873" y="2407"/>
                    <a:pt x="8890" y="2341"/>
                  </a:cubicBezTo>
                  <a:cubicBezTo>
                    <a:pt x="8973" y="2290"/>
                    <a:pt x="9057" y="2257"/>
                    <a:pt x="9157" y="2257"/>
                  </a:cubicBezTo>
                  <a:cubicBezTo>
                    <a:pt x="9169" y="2255"/>
                    <a:pt x="9181" y="2254"/>
                    <a:pt x="9193" y="2254"/>
                  </a:cubicBezTo>
                  <a:cubicBezTo>
                    <a:pt x="9264" y="2254"/>
                    <a:pt x="9336" y="2290"/>
                    <a:pt x="9408" y="2290"/>
                  </a:cubicBezTo>
                  <a:cubicBezTo>
                    <a:pt x="9474" y="2274"/>
                    <a:pt x="9575" y="2207"/>
                    <a:pt x="9541" y="2006"/>
                  </a:cubicBezTo>
                  <a:cubicBezTo>
                    <a:pt x="9474" y="1739"/>
                    <a:pt x="9274" y="1522"/>
                    <a:pt x="8990" y="1455"/>
                  </a:cubicBezTo>
                  <a:cubicBezTo>
                    <a:pt x="8893" y="1434"/>
                    <a:pt x="8793" y="1423"/>
                    <a:pt x="8693" y="1423"/>
                  </a:cubicBezTo>
                  <a:cubicBezTo>
                    <a:pt x="8399" y="1423"/>
                    <a:pt x="8103" y="1514"/>
                    <a:pt x="7854" y="1689"/>
                  </a:cubicBezTo>
                  <a:cubicBezTo>
                    <a:pt x="7536" y="1873"/>
                    <a:pt x="7286" y="2040"/>
                    <a:pt x="6968" y="2257"/>
                  </a:cubicBezTo>
                  <a:cubicBezTo>
                    <a:pt x="5771" y="3123"/>
                    <a:pt x="4612" y="4048"/>
                    <a:pt x="3500" y="5031"/>
                  </a:cubicBezTo>
                  <a:lnTo>
                    <a:pt x="3500" y="5031"/>
                  </a:lnTo>
                  <a:cubicBezTo>
                    <a:pt x="3187" y="3889"/>
                    <a:pt x="2739" y="2788"/>
                    <a:pt x="2173" y="1739"/>
                  </a:cubicBezTo>
                  <a:cubicBezTo>
                    <a:pt x="1534" y="613"/>
                    <a:pt x="937" y="0"/>
                    <a:pt x="63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6"/>
            <p:cNvSpPr/>
            <p:nvPr/>
          </p:nvSpPr>
          <p:spPr>
            <a:xfrm>
              <a:off x="1106950" y="2091375"/>
              <a:ext cx="756525" cy="436125"/>
            </a:xfrm>
            <a:custGeom>
              <a:avLst/>
              <a:gdLst/>
              <a:ahLst/>
              <a:cxnLst/>
              <a:rect l="l" t="t" r="r" b="b"/>
              <a:pathLst>
                <a:path w="30261" h="17445" extrusionOk="0">
                  <a:moveTo>
                    <a:pt x="11329" y="1"/>
                  </a:moveTo>
                  <a:lnTo>
                    <a:pt x="10193" y="1221"/>
                  </a:lnTo>
                  <a:cubicBezTo>
                    <a:pt x="7614" y="3956"/>
                    <a:pt x="5262" y="6499"/>
                    <a:pt x="3252" y="8717"/>
                  </a:cubicBezTo>
                  <a:lnTo>
                    <a:pt x="3252" y="8717"/>
                  </a:lnTo>
                  <a:cubicBezTo>
                    <a:pt x="2580" y="6272"/>
                    <a:pt x="1996" y="4264"/>
                    <a:pt x="1538" y="2808"/>
                  </a:cubicBezTo>
                  <a:cubicBezTo>
                    <a:pt x="1388" y="2374"/>
                    <a:pt x="1271" y="1973"/>
                    <a:pt x="1137" y="1638"/>
                  </a:cubicBezTo>
                  <a:cubicBezTo>
                    <a:pt x="1087" y="1471"/>
                    <a:pt x="1020" y="1321"/>
                    <a:pt x="970" y="1171"/>
                  </a:cubicBezTo>
                  <a:cubicBezTo>
                    <a:pt x="920" y="1037"/>
                    <a:pt x="870" y="887"/>
                    <a:pt x="803" y="753"/>
                  </a:cubicBezTo>
                  <a:cubicBezTo>
                    <a:pt x="719" y="586"/>
                    <a:pt x="552" y="469"/>
                    <a:pt x="368" y="452"/>
                  </a:cubicBezTo>
                  <a:cubicBezTo>
                    <a:pt x="218" y="452"/>
                    <a:pt x="84" y="552"/>
                    <a:pt x="34" y="686"/>
                  </a:cubicBezTo>
                  <a:cubicBezTo>
                    <a:pt x="1" y="770"/>
                    <a:pt x="34" y="870"/>
                    <a:pt x="101" y="920"/>
                  </a:cubicBezTo>
                  <a:cubicBezTo>
                    <a:pt x="122" y="934"/>
                    <a:pt x="137" y="939"/>
                    <a:pt x="149" y="939"/>
                  </a:cubicBezTo>
                  <a:cubicBezTo>
                    <a:pt x="165" y="939"/>
                    <a:pt x="175" y="930"/>
                    <a:pt x="185" y="920"/>
                  </a:cubicBezTo>
                  <a:cubicBezTo>
                    <a:pt x="201" y="903"/>
                    <a:pt x="185" y="870"/>
                    <a:pt x="201" y="853"/>
                  </a:cubicBezTo>
                  <a:cubicBezTo>
                    <a:pt x="218" y="836"/>
                    <a:pt x="235" y="836"/>
                    <a:pt x="268" y="820"/>
                  </a:cubicBezTo>
                  <a:cubicBezTo>
                    <a:pt x="275" y="813"/>
                    <a:pt x="291" y="809"/>
                    <a:pt x="304" y="809"/>
                  </a:cubicBezTo>
                  <a:cubicBezTo>
                    <a:pt x="323" y="809"/>
                    <a:pt x="338" y="817"/>
                    <a:pt x="318" y="836"/>
                  </a:cubicBezTo>
                  <a:cubicBezTo>
                    <a:pt x="302" y="853"/>
                    <a:pt x="318" y="870"/>
                    <a:pt x="335" y="953"/>
                  </a:cubicBezTo>
                  <a:cubicBezTo>
                    <a:pt x="352" y="1204"/>
                    <a:pt x="385" y="1488"/>
                    <a:pt x="419" y="1806"/>
                  </a:cubicBezTo>
                  <a:cubicBezTo>
                    <a:pt x="469" y="2173"/>
                    <a:pt x="519" y="2574"/>
                    <a:pt x="586" y="3025"/>
                  </a:cubicBezTo>
                  <a:cubicBezTo>
                    <a:pt x="870" y="4863"/>
                    <a:pt x="1338" y="7470"/>
                    <a:pt x="1972" y="10678"/>
                  </a:cubicBezTo>
                  <a:lnTo>
                    <a:pt x="2290" y="12215"/>
                  </a:lnTo>
                  <a:lnTo>
                    <a:pt x="3460" y="11079"/>
                  </a:lnTo>
                  <a:cubicBezTo>
                    <a:pt x="5523" y="9059"/>
                    <a:pt x="7953" y="6647"/>
                    <a:pt x="10585" y="3975"/>
                  </a:cubicBezTo>
                  <a:lnTo>
                    <a:pt x="10585" y="3975"/>
                  </a:lnTo>
                  <a:cubicBezTo>
                    <a:pt x="11287" y="5757"/>
                    <a:pt x="11975" y="7644"/>
                    <a:pt x="12633" y="9592"/>
                  </a:cubicBezTo>
                  <a:cubicBezTo>
                    <a:pt x="13000" y="10644"/>
                    <a:pt x="13334" y="11680"/>
                    <a:pt x="13652" y="12716"/>
                  </a:cubicBezTo>
                  <a:lnTo>
                    <a:pt x="14237" y="14571"/>
                  </a:lnTo>
                  <a:lnTo>
                    <a:pt x="15573" y="13167"/>
                  </a:lnTo>
                  <a:cubicBezTo>
                    <a:pt x="17578" y="11051"/>
                    <a:pt x="19488" y="9005"/>
                    <a:pt x="21245" y="7089"/>
                  </a:cubicBezTo>
                  <a:lnTo>
                    <a:pt x="21245" y="7089"/>
                  </a:lnTo>
                  <a:cubicBezTo>
                    <a:pt x="23167" y="10933"/>
                    <a:pt x="24845" y="14154"/>
                    <a:pt x="26133" y="16476"/>
                  </a:cubicBezTo>
                  <a:lnTo>
                    <a:pt x="26651" y="17445"/>
                  </a:lnTo>
                  <a:lnTo>
                    <a:pt x="27202" y="16576"/>
                  </a:lnTo>
                  <a:cubicBezTo>
                    <a:pt x="27837" y="15590"/>
                    <a:pt x="28572" y="14671"/>
                    <a:pt x="29375" y="13819"/>
                  </a:cubicBezTo>
                  <a:cubicBezTo>
                    <a:pt x="29943" y="13201"/>
                    <a:pt x="30260" y="12867"/>
                    <a:pt x="30193" y="12783"/>
                  </a:cubicBezTo>
                  <a:cubicBezTo>
                    <a:pt x="30180" y="12764"/>
                    <a:pt x="30153" y="12753"/>
                    <a:pt x="30113" y="12753"/>
                  </a:cubicBezTo>
                  <a:cubicBezTo>
                    <a:pt x="29946" y="12753"/>
                    <a:pt x="29549" y="12924"/>
                    <a:pt x="28957" y="13301"/>
                  </a:cubicBezTo>
                  <a:cubicBezTo>
                    <a:pt x="28201" y="13805"/>
                    <a:pt x="27506" y="14386"/>
                    <a:pt x="26883" y="15045"/>
                  </a:cubicBezTo>
                  <a:lnTo>
                    <a:pt x="26883" y="15045"/>
                  </a:lnTo>
                  <a:cubicBezTo>
                    <a:pt x="25782" y="12392"/>
                    <a:pt x="24264" y="8902"/>
                    <a:pt x="22424" y="4863"/>
                  </a:cubicBezTo>
                  <a:lnTo>
                    <a:pt x="21822" y="3510"/>
                  </a:lnTo>
                  <a:lnTo>
                    <a:pt x="20753" y="4596"/>
                  </a:lnTo>
                  <a:cubicBezTo>
                    <a:pt x="19038" y="6324"/>
                    <a:pt x="17191" y="8218"/>
                    <a:pt x="15256" y="10216"/>
                  </a:cubicBezTo>
                  <a:lnTo>
                    <a:pt x="15256" y="10216"/>
                  </a:lnTo>
                  <a:cubicBezTo>
                    <a:pt x="15110" y="9763"/>
                    <a:pt x="14961" y="9310"/>
                    <a:pt x="14805" y="8857"/>
                  </a:cubicBezTo>
                  <a:cubicBezTo>
                    <a:pt x="13936" y="6283"/>
                    <a:pt x="12983" y="3811"/>
                    <a:pt x="11998" y="1555"/>
                  </a:cubicBezTo>
                  <a:lnTo>
                    <a:pt x="11329" y="1"/>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6"/>
            <p:cNvSpPr/>
            <p:nvPr/>
          </p:nvSpPr>
          <p:spPr>
            <a:xfrm>
              <a:off x="1028000" y="2292500"/>
              <a:ext cx="125775" cy="416850"/>
            </a:xfrm>
            <a:custGeom>
              <a:avLst/>
              <a:gdLst/>
              <a:ahLst/>
              <a:cxnLst/>
              <a:rect l="l" t="t" r="r" b="b"/>
              <a:pathLst>
                <a:path w="5031" h="16674" extrusionOk="0">
                  <a:moveTo>
                    <a:pt x="378" y="0"/>
                  </a:moveTo>
                  <a:cubicBezTo>
                    <a:pt x="305" y="0"/>
                    <a:pt x="252" y="21"/>
                    <a:pt x="218" y="60"/>
                  </a:cubicBezTo>
                  <a:cubicBezTo>
                    <a:pt x="1" y="310"/>
                    <a:pt x="519" y="1096"/>
                    <a:pt x="1003" y="2482"/>
                  </a:cubicBezTo>
                  <a:cubicBezTo>
                    <a:pt x="1638" y="4337"/>
                    <a:pt x="2106" y="6242"/>
                    <a:pt x="2407" y="8163"/>
                  </a:cubicBezTo>
                  <a:cubicBezTo>
                    <a:pt x="3176" y="12708"/>
                    <a:pt x="2674" y="16518"/>
                    <a:pt x="3309" y="16668"/>
                  </a:cubicBezTo>
                  <a:cubicBezTo>
                    <a:pt x="3322" y="16672"/>
                    <a:pt x="3335" y="16673"/>
                    <a:pt x="3349" y="16673"/>
                  </a:cubicBezTo>
                  <a:cubicBezTo>
                    <a:pt x="3655" y="16673"/>
                    <a:pt x="4160" y="15780"/>
                    <a:pt x="4512" y="14229"/>
                  </a:cubicBezTo>
                  <a:cubicBezTo>
                    <a:pt x="4980" y="12123"/>
                    <a:pt x="5030" y="9934"/>
                    <a:pt x="4663" y="7812"/>
                  </a:cubicBezTo>
                  <a:cubicBezTo>
                    <a:pt x="4262" y="5306"/>
                    <a:pt x="3409" y="3167"/>
                    <a:pt x="2440" y="1731"/>
                  </a:cubicBezTo>
                  <a:cubicBezTo>
                    <a:pt x="2073" y="1162"/>
                    <a:pt x="1588" y="661"/>
                    <a:pt x="1020" y="260"/>
                  </a:cubicBezTo>
                  <a:cubicBezTo>
                    <a:pt x="742" y="82"/>
                    <a:pt x="523" y="0"/>
                    <a:pt x="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6"/>
            <p:cNvSpPr/>
            <p:nvPr/>
          </p:nvSpPr>
          <p:spPr>
            <a:xfrm>
              <a:off x="1779900" y="2739775"/>
              <a:ext cx="235200" cy="360000"/>
            </a:xfrm>
            <a:custGeom>
              <a:avLst/>
              <a:gdLst/>
              <a:ahLst/>
              <a:cxnLst/>
              <a:rect l="l" t="t" r="r" b="b"/>
              <a:pathLst>
                <a:path w="9408" h="14400" extrusionOk="0">
                  <a:moveTo>
                    <a:pt x="8246" y="1"/>
                  </a:moveTo>
                  <a:cubicBezTo>
                    <a:pt x="7648" y="1"/>
                    <a:pt x="7054" y="105"/>
                    <a:pt x="6483" y="314"/>
                  </a:cubicBezTo>
                  <a:cubicBezTo>
                    <a:pt x="4746" y="882"/>
                    <a:pt x="2640" y="2536"/>
                    <a:pt x="1421" y="5059"/>
                  </a:cubicBezTo>
                  <a:cubicBezTo>
                    <a:pt x="451" y="7131"/>
                    <a:pt x="0" y="9404"/>
                    <a:pt x="117" y="11693"/>
                  </a:cubicBezTo>
                  <a:cubicBezTo>
                    <a:pt x="201" y="13380"/>
                    <a:pt x="502" y="14399"/>
                    <a:pt x="802" y="14399"/>
                  </a:cubicBezTo>
                  <a:cubicBezTo>
                    <a:pt x="1137" y="14399"/>
                    <a:pt x="1404" y="13380"/>
                    <a:pt x="1721" y="11810"/>
                  </a:cubicBezTo>
                  <a:cubicBezTo>
                    <a:pt x="2055" y="10239"/>
                    <a:pt x="2473" y="8100"/>
                    <a:pt x="3476" y="6062"/>
                  </a:cubicBezTo>
                  <a:cubicBezTo>
                    <a:pt x="4311" y="4324"/>
                    <a:pt x="5598" y="2854"/>
                    <a:pt x="7185" y="1768"/>
                  </a:cubicBezTo>
                  <a:cubicBezTo>
                    <a:pt x="8421" y="949"/>
                    <a:pt x="9407" y="698"/>
                    <a:pt x="9391" y="348"/>
                  </a:cubicBezTo>
                  <a:cubicBezTo>
                    <a:pt x="9374" y="197"/>
                    <a:pt x="9107" y="64"/>
                    <a:pt x="8605" y="13"/>
                  </a:cubicBezTo>
                  <a:cubicBezTo>
                    <a:pt x="8486" y="5"/>
                    <a:pt x="8366" y="1"/>
                    <a:pt x="8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1" name="Google Shape;851;p56"/>
          <p:cNvPicPr preferRelativeResize="0"/>
          <p:nvPr/>
        </p:nvPicPr>
        <p:blipFill>
          <a:blip r:embed="rId3">
            <a:alphaModFix/>
          </a:blip>
          <a:stretch>
            <a:fillRect/>
          </a:stretch>
        </p:blipFill>
        <p:spPr>
          <a:xfrm>
            <a:off x="2865150" y="1820150"/>
            <a:ext cx="3137850" cy="3111275"/>
          </a:xfrm>
          <a:prstGeom prst="rect">
            <a:avLst/>
          </a:prstGeom>
          <a:noFill/>
          <a:ln>
            <a:noFill/>
          </a:ln>
        </p:spPr>
      </p:pic>
      <p:sp>
        <p:nvSpPr>
          <p:cNvPr id="852" name="Google Shape;852;p56"/>
          <p:cNvSpPr txBox="1"/>
          <p:nvPr/>
        </p:nvSpPr>
        <p:spPr>
          <a:xfrm>
            <a:off x="2934075" y="179250"/>
            <a:ext cx="30000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Solve the system by graphing. Write the solution as an ordered pair.</a:t>
            </a:r>
            <a:endParaRPr sz="2000"/>
          </a:p>
        </p:txBody>
      </p:sp>
      <p:sp>
        <p:nvSpPr>
          <p:cNvPr id="853" name="Google Shape;853;p56"/>
          <p:cNvSpPr txBox="1"/>
          <p:nvPr/>
        </p:nvSpPr>
        <p:spPr>
          <a:xfrm>
            <a:off x="80575" y="3666225"/>
            <a:ext cx="3000000" cy="7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accent1"/>
                </a:solidFill>
                <a:latin typeface="Merriweather Black"/>
                <a:ea typeface="Merriweather Black"/>
                <a:cs typeface="Merriweather Black"/>
                <a:sym typeface="Merriweather Black"/>
              </a:rPr>
              <a:t>Question 16</a:t>
            </a:r>
            <a:endParaRPr/>
          </a:p>
        </p:txBody>
      </p:sp>
      <p:sp>
        <p:nvSpPr>
          <p:cNvPr id="854" name="Google Shape;854;p56"/>
          <p:cNvSpPr txBox="1"/>
          <p:nvPr/>
        </p:nvSpPr>
        <p:spPr>
          <a:xfrm>
            <a:off x="6154575" y="4300225"/>
            <a:ext cx="3000000" cy="6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latin typeface="Merriweather Black"/>
                <a:ea typeface="Merriweather Black"/>
                <a:cs typeface="Merriweather Black"/>
                <a:sym typeface="Merriweather Black"/>
                <a:hlinkClick r:id="rId4"/>
              </a:rPr>
              <a:t>Answer</a:t>
            </a:r>
            <a:endParaRPr/>
          </a:p>
        </p:txBody>
      </p:sp>
      <p:pic>
        <p:nvPicPr>
          <p:cNvPr id="855" name="Google Shape;855;p56" descr="&lt;math xmlns=&quot;http://www.w3.org/1998/Math/MathML&quot; display=&quot;block&quot; data-is-equatio=&quot;1&quot; data-latex=&quot;\begin{array}{l}y=2x-2\\y\ =\ \frac{1}{3}x+3\end{array}&quot;&gt;&lt;mtable columnalign=&quot;left&quot; columnspacing=&quot;1em&quot; rowspacing=&quot;4pt&quot;&gt;&lt;mtr&gt;&lt;mtd&gt;&lt;mi&gt;y&lt;/mi&gt;&lt;mo&gt;=&lt;/mo&gt;&lt;mn&gt;2&lt;/mn&gt;&lt;mi&gt;x&lt;/mi&gt;&lt;mo&gt;−&lt;/mo&gt;&lt;mn&gt;2&lt;/mn&gt;&lt;/mtd&gt;&lt;/mtr&gt;&lt;mtr&gt;&lt;mtd&gt;&lt;mi&gt;y&lt;/mi&gt;&lt;mtext&gt;&lt;/mtext&gt;&lt;mo&gt;=&lt;/mo&gt;&lt;mtext&gt;&lt;/mtext&gt;&lt;mfrac&gt;&lt;mn&gt;1&lt;/mn&gt;&lt;mn&gt;3&lt;/mn&gt;&lt;/mfrac&gt;&lt;mi&gt;x&lt;/mi&gt;&lt;mo&gt;+&lt;/mo&gt;&lt;mn&gt;3&lt;/mn&gt;&lt;/mtd&gt;&lt;/mtr&gt;&lt;/mtable&gt;&lt;/math&gt;" title="2 lines Line 1: y equals 2 x minus 2 Line 2: y equals one third x plus 3"/>
          <p:cNvPicPr preferRelativeResize="0"/>
          <p:nvPr/>
        </p:nvPicPr>
        <p:blipFill>
          <a:blip r:embed="rId5">
            <a:alphaModFix/>
          </a:blip>
          <a:stretch>
            <a:fillRect/>
          </a:stretch>
        </p:blipFill>
        <p:spPr>
          <a:xfrm>
            <a:off x="5298733" y="869675"/>
            <a:ext cx="1786225" cy="950468"/>
          </a:xfrm>
          <a:prstGeom prst="rect">
            <a:avLst/>
          </a:prstGeom>
          <a:noFill/>
          <a:ln>
            <a:noFill/>
          </a:ln>
        </p:spPr>
      </p:pic>
      <p:pic>
        <p:nvPicPr>
          <p:cNvPr id="856" name="Google Shape;856;p56">
            <a:hlinkClick r:id="rId6"/>
          </p:cNvPr>
          <p:cNvPicPr preferRelativeResize="0"/>
          <p:nvPr/>
        </p:nvPicPr>
        <p:blipFill>
          <a:blip r:embed="rId7">
            <a:alphaModFix/>
          </a:blip>
          <a:stretch>
            <a:fillRect/>
          </a:stretch>
        </p:blipFill>
        <p:spPr>
          <a:xfrm>
            <a:off x="7202900" y="2779900"/>
            <a:ext cx="1588625" cy="1588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grpSp>
        <p:nvGrpSpPr>
          <p:cNvPr id="861" name="Google Shape;861;p57"/>
          <p:cNvGrpSpPr/>
          <p:nvPr/>
        </p:nvGrpSpPr>
        <p:grpSpPr>
          <a:xfrm>
            <a:off x="5476044" y="1296592"/>
            <a:ext cx="2776087" cy="2079127"/>
            <a:chOff x="5423831" y="1453367"/>
            <a:chExt cx="2776087" cy="2079127"/>
          </a:xfrm>
        </p:grpSpPr>
        <p:sp>
          <p:nvSpPr>
            <p:cNvPr id="862" name="Google Shape;862;p57"/>
            <p:cNvSpPr/>
            <p:nvPr/>
          </p:nvSpPr>
          <p:spPr>
            <a:xfrm>
              <a:off x="5434015" y="1994365"/>
              <a:ext cx="1627222" cy="1538129"/>
            </a:xfrm>
            <a:custGeom>
              <a:avLst/>
              <a:gdLst/>
              <a:ahLst/>
              <a:cxnLst/>
              <a:rect l="l" t="t" r="r" b="b"/>
              <a:pathLst>
                <a:path w="50811" h="48029" extrusionOk="0">
                  <a:moveTo>
                    <a:pt x="25421" y="1"/>
                  </a:moveTo>
                  <a:cubicBezTo>
                    <a:pt x="23806" y="1"/>
                    <a:pt x="22175" y="165"/>
                    <a:pt x="20552" y="501"/>
                  </a:cubicBezTo>
                  <a:cubicBezTo>
                    <a:pt x="11028" y="2473"/>
                    <a:pt x="3643" y="9975"/>
                    <a:pt x="1821" y="19499"/>
                  </a:cubicBezTo>
                  <a:cubicBezTo>
                    <a:pt x="0" y="29039"/>
                    <a:pt x="4094" y="38747"/>
                    <a:pt x="12214" y="44077"/>
                  </a:cubicBezTo>
                  <a:cubicBezTo>
                    <a:pt x="16285" y="46750"/>
                    <a:pt x="20866" y="48028"/>
                    <a:pt x="25396" y="48028"/>
                  </a:cubicBezTo>
                  <a:cubicBezTo>
                    <a:pt x="33210" y="48028"/>
                    <a:pt x="40869" y="44223"/>
                    <a:pt x="45481" y="37210"/>
                  </a:cubicBezTo>
                  <a:cubicBezTo>
                    <a:pt x="50811" y="29090"/>
                    <a:pt x="50727" y="18563"/>
                    <a:pt x="45280" y="10526"/>
                  </a:cubicBezTo>
                  <a:cubicBezTo>
                    <a:pt x="40750" y="3862"/>
                    <a:pt x="33266" y="1"/>
                    <a:pt x="25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7"/>
            <p:cNvSpPr/>
            <p:nvPr/>
          </p:nvSpPr>
          <p:spPr>
            <a:xfrm>
              <a:off x="6116244" y="1514343"/>
              <a:ext cx="1225917" cy="1157063"/>
            </a:xfrm>
            <a:custGeom>
              <a:avLst/>
              <a:gdLst/>
              <a:ahLst/>
              <a:cxnLst/>
              <a:rect l="l" t="t" r="r" b="b"/>
              <a:pathLst>
                <a:path w="38280" h="36130" extrusionOk="0">
                  <a:moveTo>
                    <a:pt x="19092" y="0"/>
                  </a:moveTo>
                  <a:cubicBezTo>
                    <a:pt x="10621" y="0"/>
                    <a:pt x="3066" y="5996"/>
                    <a:pt x="1387" y="14638"/>
                  </a:cubicBezTo>
                  <a:cubicBezTo>
                    <a:pt x="1" y="21806"/>
                    <a:pt x="3058" y="29108"/>
                    <a:pt x="9157" y="33134"/>
                  </a:cubicBezTo>
                  <a:cubicBezTo>
                    <a:pt x="12181" y="35131"/>
                    <a:pt x="15653" y="36130"/>
                    <a:pt x="19123" y="36130"/>
                  </a:cubicBezTo>
                  <a:cubicBezTo>
                    <a:pt x="22650" y="36130"/>
                    <a:pt x="26175" y="35098"/>
                    <a:pt x="29224" y="33034"/>
                  </a:cubicBezTo>
                  <a:cubicBezTo>
                    <a:pt x="35272" y="28957"/>
                    <a:pt x="38280" y="21622"/>
                    <a:pt x="36810" y="14454"/>
                  </a:cubicBezTo>
                  <a:cubicBezTo>
                    <a:pt x="35356" y="7303"/>
                    <a:pt x="29725" y="1722"/>
                    <a:pt x="22557" y="336"/>
                  </a:cubicBezTo>
                  <a:cubicBezTo>
                    <a:pt x="21393" y="109"/>
                    <a:pt x="20234" y="0"/>
                    <a:pt x="190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7"/>
            <p:cNvSpPr/>
            <p:nvPr/>
          </p:nvSpPr>
          <p:spPr>
            <a:xfrm>
              <a:off x="5423831" y="1514343"/>
              <a:ext cx="1912981" cy="2018119"/>
            </a:xfrm>
            <a:custGeom>
              <a:avLst/>
              <a:gdLst/>
              <a:ahLst/>
              <a:cxnLst/>
              <a:rect l="l" t="t" r="r" b="b"/>
              <a:pathLst>
                <a:path w="59734" h="63017" extrusionOk="0">
                  <a:moveTo>
                    <a:pt x="40713" y="0"/>
                  </a:moveTo>
                  <a:cubicBezTo>
                    <a:pt x="32242" y="0"/>
                    <a:pt x="24687" y="5996"/>
                    <a:pt x="23008" y="14638"/>
                  </a:cubicBezTo>
                  <a:cubicBezTo>
                    <a:pt x="22975" y="14805"/>
                    <a:pt x="22942" y="14972"/>
                    <a:pt x="22908" y="15156"/>
                  </a:cubicBezTo>
                  <a:cubicBezTo>
                    <a:pt x="13067" y="16309"/>
                    <a:pt x="4946" y="23410"/>
                    <a:pt x="2474" y="33001"/>
                  </a:cubicBezTo>
                  <a:cubicBezTo>
                    <a:pt x="1" y="42608"/>
                    <a:pt x="3677" y="52734"/>
                    <a:pt x="11730" y="58515"/>
                  </a:cubicBezTo>
                  <a:cubicBezTo>
                    <a:pt x="15904" y="61511"/>
                    <a:pt x="20809" y="63017"/>
                    <a:pt x="25723" y="63017"/>
                  </a:cubicBezTo>
                  <a:cubicBezTo>
                    <a:pt x="30290" y="63017"/>
                    <a:pt x="34864" y="61715"/>
                    <a:pt x="38865" y="59099"/>
                  </a:cubicBezTo>
                  <a:cubicBezTo>
                    <a:pt x="47152" y="53686"/>
                    <a:pt x="51279" y="43711"/>
                    <a:pt x="49224" y="34020"/>
                  </a:cubicBezTo>
                  <a:cubicBezTo>
                    <a:pt x="55974" y="30428"/>
                    <a:pt x="59734" y="22959"/>
                    <a:pt x="58598" y="15390"/>
                  </a:cubicBezTo>
                  <a:cubicBezTo>
                    <a:pt x="57478" y="7821"/>
                    <a:pt x="51697" y="1789"/>
                    <a:pt x="44178" y="336"/>
                  </a:cubicBezTo>
                  <a:cubicBezTo>
                    <a:pt x="43014" y="109"/>
                    <a:pt x="41855" y="0"/>
                    <a:pt x="40713" y="0"/>
                  </a:cubicBezTo>
                  <a:close/>
                </a:path>
              </a:pathLst>
            </a:custGeom>
            <a:solidFill>
              <a:srgbClr val="000000">
                <a:alpha val="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7"/>
            <p:cNvSpPr/>
            <p:nvPr/>
          </p:nvSpPr>
          <p:spPr>
            <a:xfrm>
              <a:off x="6673799" y="1996831"/>
              <a:ext cx="234935" cy="262253"/>
            </a:xfrm>
            <a:custGeom>
              <a:avLst/>
              <a:gdLst/>
              <a:ahLst/>
              <a:cxnLst/>
              <a:rect l="l" t="t" r="r" b="b"/>
              <a:pathLst>
                <a:path w="7336" h="8189" extrusionOk="0">
                  <a:moveTo>
                    <a:pt x="1232" y="0"/>
                  </a:moveTo>
                  <a:cubicBezTo>
                    <a:pt x="1005" y="0"/>
                    <a:pt x="734" y="97"/>
                    <a:pt x="435" y="391"/>
                  </a:cubicBezTo>
                  <a:cubicBezTo>
                    <a:pt x="1" y="809"/>
                    <a:pt x="34" y="1393"/>
                    <a:pt x="151" y="1828"/>
                  </a:cubicBezTo>
                  <a:cubicBezTo>
                    <a:pt x="218" y="2145"/>
                    <a:pt x="385" y="2446"/>
                    <a:pt x="619" y="2680"/>
                  </a:cubicBezTo>
                  <a:cubicBezTo>
                    <a:pt x="1740" y="3800"/>
                    <a:pt x="6143" y="8188"/>
                    <a:pt x="6589" y="8188"/>
                  </a:cubicBezTo>
                  <a:cubicBezTo>
                    <a:pt x="6602" y="8188"/>
                    <a:pt x="6611" y="8184"/>
                    <a:pt x="6617" y="8177"/>
                  </a:cubicBezTo>
                  <a:cubicBezTo>
                    <a:pt x="7336" y="7291"/>
                    <a:pt x="1956" y="374"/>
                    <a:pt x="1956" y="374"/>
                  </a:cubicBezTo>
                  <a:cubicBezTo>
                    <a:pt x="1956" y="374"/>
                    <a:pt x="1677" y="0"/>
                    <a:pt x="1232"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7"/>
            <p:cNvSpPr/>
            <p:nvPr/>
          </p:nvSpPr>
          <p:spPr>
            <a:xfrm>
              <a:off x="6552873" y="1985655"/>
              <a:ext cx="222638" cy="246272"/>
            </a:xfrm>
            <a:custGeom>
              <a:avLst/>
              <a:gdLst/>
              <a:ahLst/>
              <a:cxnLst/>
              <a:rect l="l" t="t" r="r" b="b"/>
              <a:pathLst>
                <a:path w="6952" h="7690" extrusionOk="0">
                  <a:moveTo>
                    <a:pt x="542" y="0"/>
                  </a:moveTo>
                  <a:cubicBezTo>
                    <a:pt x="524" y="0"/>
                    <a:pt x="494" y="35"/>
                    <a:pt x="452" y="105"/>
                  </a:cubicBezTo>
                  <a:cubicBezTo>
                    <a:pt x="402" y="205"/>
                    <a:pt x="352" y="305"/>
                    <a:pt x="318" y="422"/>
                  </a:cubicBezTo>
                  <a:cubicBezTo>
                    <a:pt x="168" y="840"/>
                    <a:pt x="84" y="1258"/>
                    <a:pt x="68" y="1692"/>
                  </a:cubicBezTo>
                  <a:cubicBezTo>
                    <a:pt x="1" y="2745"/>
                    <a:pt x="235" y="3781"/>
                    <a:pt x="719" y="4700"/>
                  </a:cubicBezTo>
                  <a:cubicBezTo>
                    <a:pt x="1104" y="5452"/>
                    <a:pt x="1655" y="6087"/>
                    <a:pt x="2323" y="6571"/>
                  </a:cubicBezTo>
                  <a:cubicBezTo>
                    <a:pt x="2641" y="6805"/>
                    <a:pt x="2975" y="7006"/>
                    <a:pt x="3326" y="7173"/>
                  </a:cubicBezTo>
                  <a:cubicBezTo>
                    <a:pt x="3927" y="7440"/>
                    <a:pt x="4562" y="7607"/>
                    <a:pt x="5197" y="7674"/>
                  </a:cubicBezTo>
                  <a:cubicBezTo>
                    <a:pt x="5335" y="7684"/>
                    <a:pt x="5474" y="7690"/>
                    <a:pt x="5613" y="7690"/>
                  </a:cubicBezTo>
                  <a:cubicBezTo>
                    <a:pt x="5914" y="7690"/>
                    <a:pt x="6215" y="7664"/>
                    <a:pt x="6500" y="7607"/>
                  </a:cubicBezTo>
                  <a:cubicBezTo>
                    <a:pt x="6617" y="7590"/>
                    <a:pt x="6734" y="7557"/>
                    <a:pt x="6851" y="7523"/>
                  </a:cubicBezTo>
                  <a:cubicBezTo>
                    <a:pt x="6918" y="7490"/>
                    <a:pt x="6952" y="7457"/>
                    <a:pt x="6952" y="7440"/>
                  </a:cubicBezTo>
                  <a:cubicBezTo>
                    <a:pt x="6952" y="7423"/>
                    <a:pt x="6901" y="7407"/>
                    <a:pt x="6835" y="7407"/>
                  </a:cubicBezTo>
                  <a:cubicBezTo>
                    <a:pt x="6793" y="7398"/>
                    <a:pt x="6743" y="7398"/>
                    <a:pt x="6684" y="7398"/>
                  </a:cubicBezTo>
                  <a:cubicBezTo>
                    <a:pt x="6626" y="7398"/>
                    <a:pt x="6559" y="7398"/>
                    <a:pt x="6484" y="7390"/>
                  </a:cubicBezTo>
                  <a:cubicBezTo>
                    <a:pt x="6066" y="7390"/>
                    <a:pt x="5665" y="7356"/>
                    <a:pt x="5264" y="7290"/>
                  </a:cubicBezTo>
                  <a:cubicBezTo>
                    <a:pt x="4662" y="7173"/>
                    <a:pt x="4094" y="6989"/>
                    <a:pt x="3543" y="6705"/>
                  </a:cubicBezTo>
                  <a:cubicBezTo>
                    <a:pt x="2223" y="6053"/>
                    <a:pt x="1220" y="4884"/>
                    <a:pt x="769" y="3480"/>
                  </a:cubicBezTo>
                  <a:cubicBezTo>
                    <a:pt x="569" y="2895"/>
                    <a:pt x="469" y="2310"/>
                    <a:pt x="452" y="1709"/>
                  </a:cubicBezTo>
                  <a:cubicBezTo>
                    <a:pt x="435" y="1291"/>
                    <a:pt x="469" y="873"/>
                    <a:pt x="519" y="472"/>
                  </a:cubicBezTo>
                  <a:cubicBezTo>
                    <a:pt x="535" y="322"/>
                    <a:pt x="569" y="205"/>
                    <a:pt x="569" y="138"/>
                  </a:cubicBezTo>
                  <a:cubicBezTo>
                    <a:pt x="569" y="55"/>
                    <a:pt x="569" y="5"/>
                    <a:pt x="552" y="5"/>
                  </a:cubicBezTo>
                  <a:cubicBezTo>
                    <a:pt x="549" y="2"/>
                    <a:pt x="546" y="0"/>
                    <a:pt x="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7"/>
            <p:cNvSpPr/>
            <p:nvPr/>
          </p:nvSpPr>
          <p:spPr>
            <a:xfrm>
              <a:off x="6563569" y="1858387"/>
              <a:ext cx="54635" cy="56460"/>
            </a:xfrm>
            <a:custGeom>
              <a:avLst/>
              <a:gdLst/>
              <a:ahLst/>
              <a:cxnLst/>
              <a:rect l="l" t="t" r="r" b="b"/>
              <a:pathLst>
                <a:path w="1706" h="1763" extrusionOk="0">
                  <a:moveTo>
                    <a:pt x="1357" y="1"/>
                  </a:moveTo>
                  <a:cubicBezTo>
                    <a:pt x="1127" y="1"/>
                    <a:pt x="792" y="248"/>
                    <a:pt x="502" y="620"/>
                  </a:cubicBezTo>
                  <a:cubicBezTo>
                    <a:pt x="151" y="1055"/>
                    <a:pt x="1" y="1539"/>
                    <a:pt x="201" y="1706"/>
                  </a:cubicBezTo>
                  <a:cubicBezTo>
                    <a:pt x="243" y="1744"/>
                    <a:pt x="299" y="1762"/>
                    <a:pt x="367" y="1762"/>
                  </a:cubicBezTo>
                  <a:cubicBezTo>
                    <a:pt x="597" y="1762"/>
                    <a:pt x="953" y="1547"/>
                    <a:pt x="1237" y="1172"/>
                  </a:cubicBezTo>
                  <a:cubicBezTo>
                    <a:pt x="1605" y="704"/>
                    <a:pt x="1705" y="186"/>
                    <a:pt x="1488" y="35"/>
                  </a:cubicBezTo>
                  <a:cubicBezTo>
                    <a:pt x="1450" y="12"/>
                    <a:pt x="1406" y="1"/>
                    <a:pt x="13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7"/>
            <p:cNvSpPr/>
            <p:nvPr/>
          </p:nvSpPr>
          <p:spPr>
            <a:xfrm>
              <a:off x="6914083" y="2128902"/>
              <a:ext cx="54058" cy="56620"/>
            </a:xfrm>
            <a:custGeom>
              <a:avLst/>
              <a:gdLst/>
              <a:ahLst/>
              <a:cxnLst/>
              <a:rect l="l" t="t" r="r" b="b"/>
              <a:pathLst>
                <a:path w="1688" h="1768" extrusionOk="0">
                  <a:moveTo>
                    <a:pt x="1343" y="1"/>
                  </a:moveTo>
                  <a:cubicBezTo>
                    <a:pt x="1113" y="1"/>
                    <a:pt x="785" y="246"/>
                    <a:pt x="501" y="611"/>
                  </a:cubicBezTo>
                  <a:cubicBezTo>
                    <a:pt x="150" y="1062"/>
                    <a:pt x="0" y="1530"/>
                    <a:pt x="184" y="1714"/>
                  </a:cubicBezTo>
                  <a:cubicBezTo>
                    <a:pt x="228" y="1750"/>
                    <a:pt x="284" y="1768"/>
                    <a:pt x="350" y="1768"/>
                  </a:cubicBezTo>
                  <a:cubicBezTo>
                    <a:pt x="584" y="1768"/>
                    <a:pt x="932" y="1545"/>
                    <a:pt x="1220" y="1179"/>
                  </a:cubicBezTo>
                  <a:cubicBezTo>
                    <a:pt x="1587" y="695"/>
                    <a:pt x="1688" y="177"/>
                    <a:pt x="1487" y="43"/>
                  </a:cubicBezTo>
                  <a:cubicBezTo>
                    <a:pt x="1446" y="14"/>
                    <a:pt x="1397" y="1"/>
                    <a:pt x="1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7"/>
            <p:cNvSpPr/>
            <p:nvPr/>
          </p:nvSpPr>
          <p:spPr>
            <a:xfrm>
              <a:off x="6538974" y="1971371"/>
              <a:ext cx="66388" cy="30936"/>
            </a:xfrm>
            <a:custGeom>
              <a:avLst/>
              <a:gdLst/>
              <a:ahLst/>
              <a:cxnLst/>
              <a:rect l="l" t="t" r="r" b="b"/>
              <a:pathLst>
                <a:path w="2073" h="966" extrusionOk="0">
                  <a:moveTo>
                    <a:pt x="860" y="0"/>
                  </a:moveTo>
                  <a:cubicBezTo>
                    <a:pt x="666" y="0"/>
                    <a:pt x="469" y="43"/>
                    <a:pt x="284" y="133"/>
                  </a:cubicBezTo>
                  <a:cubicBezTo>
                    <a:pt x="84" y="250"/>
                    <a:pt x="0" y="384"/>
                    <a:pt x="34" y="451"/>
                  </a:cubicBezTo>
                  <a:cubicBezTo>
                    <a:pt x="76" y="517"/>
                    <a:pt x="209" y="517"/>
                    <a:pt x="393" y="517"/>
                  </a:cubicBezTo>
                  <a:cubicBezTo>
                    <a:pt x="577" y="517"/>
                    <a:pt x="811" y="517"/>
                    <a:pt x="1053" y="584"/>
                  </a:cubicBezTo>
                  <a:cubicBezTo>
                    <a:pt x="1500" y="689"/>
                    <a:pt x="1814" y="965"/>
                    <a:pt x="1971" y="965"/>
                  </a:cubicBezTo>
                  <a:cubicBezTo>
                    <a:pt x="1991" y="965"/>
                    <a:pt x="2008" y="961"/>
                    <a:pt x="2022" y="952"/>
                  </a:cubicBezTo>
                  <a:cubicBezTo>
                    <a:pt x="2072" y="918"/>
                    <a:pt x="2072" y="751"/>
                    <a:pt x="1939" y="568"/>
                  </a:cubicBezTo>
                  <a:cubicBezTo>
                    <a:pt x="1687" y="202"/>
                    <a:pt x="1279" y="0"/>
                    <a:pt x="8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7"/>
            <p:cNvSpPr/>
            <p:nvPr/>
          </p:nvSpPr>
          <p:spPr>
            <a:xfrm>
              <a:off x="6373084" y="1811535"/>
              <a:ext cx="152535" cy="128548"/>
            </a:xfrm>
            <a:custGeom>
              <a:avLst/>
              <a:gdLst/>
              <a:ahLst/>
              <a:cxnLst/>
              <a:rect l="l" t="t" r="r" b="b"/>
              <a:pathLst>
                <a:path w="4763" h="4014" extrusionOk="0">
                  <a:moveTo>
                    <a:pt x="2023" y="1"/>
                  </a:moveTo>
                  <a:cubicBezTo>
                    <a:pt x="1497" y="1"/>
                    <a:pt x="1005" y="193"/>
                    <a:pt x="669" y="579"/>
                  </a:cubicBezTo>
                  <a:cubicBezTo>
                    <a:pt x="1" y="1348"/>
                    <a:pt x="268" y="2618"/>
                    <a:pt x="1254" y="3420"/>
                  </a:cubicBezTo>
                  <a:cubicBezTo>
                    <a:pt x="1742" y="3817"/>
                    <a:pt x="2307" y="4013"/>
                    <a:pt x="2827" y="4013"/>
                  </a:cubicBezTo>
                  <a:cubicBezTo>
                    <a:pt x="3358" y="4013"/>
                    <a:pt x="3841" y="3808"/>
                    <a:pt x="4144" y="3403"/>
                  </a:cubicBezTo>
                  <a:cubicBezTo>
                    <a:pt x="4763" y="2584"/>
                    <a:pt x="4495" y="1315"/>
                    <a:pt x="3560" y="563"/>
                  </a:cubicBezTo>
                  <a:cubicBezTo>
                    <a:pt x="3094" y="189"/>
                    <a:pt x="2542" y="1"/>
                    <a:pt x="2023" y="1"/>
                  </a:cubicBezTo>
                  <a:close/>
                </a:path>
              </a:pathLst>
            </a:custGeom>
            <a:solidFill>
              <a:srgbClr val="D1B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7"/>
            <p:cNvSpPr/>
            <p:nvPr/>
          </p:nvSpPr>
          <p:spPr>
            <a:xfrm>
              <a:off x="6925836" y="2227635"/>
              <a:ext cx="152535" cy="128740"/>
            </a:xfrm>
            <a:custGeom>
              <a:avLst/>
              <a:gdLst/>
              <a:ahLst/>
              <a:cxnLst/>
              <a:rect l="l" t="t" r="r" b="b"/>
              <a:pathLst>
                <a:path w="4763" h="4020" extrusionOk="0">
                  <a:moveTo>
                    <a:pt x="2025" y="1"/>
                  </a:moveTo>
                  <a:cubicBezTo>
                    <a:pt x="1494" y="1"/>
                    <a:pt x="998" y="197"/>
                    <a:pt x="669" y="586"/>
                  </a:cubicBezTo>
                  <a:cubicBezTo>
                    <a:pt x="1" y="1354"/>
                    <a:pt x="251" y="2624"/>
                    <a:pt x="1254" y="3426"/>
                  </a:cubicBezTo>
                  <a:cubicBezTo>
                    <a:pt x="1742" y="3823"/>
                    <a:pt x="2303" y="4019"/>
                    <a:pt x="2821" y="4019"/>
                  </a:cubicBezTo>
                  <a:cubicBezTo>
                    <a:pt x="3349" y="4019"/>
                    <a:pt x="3832" y="3815"/>
                    <a:pt x="4144" y="3409"/>
                  </a:cubicBezTo>
                  <a:cubicBezTo>
                    <a:pt x="4763" y="2591"/>
                    <a:pt x="4495" y="1321"/>
                    <a:pt x="3560" y="569"/>
                  </a:cubicBezTo>
                  <a:cubicBezTo>
                    <a:pt x="3097" y="189"/>
                    <a:pt x="2544" y="1"/>
                    <a:pt x="2025" y="1"/>
                  </a:cubicBezTo>
                  <a:close/>
                </a:path>
              </a:pathLst>
            </a:custGeom>
            <a:solidFill>
              <a:srgbClr val="D1B0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7"/>
            <p:cNvSpPr/>
            <p:nvPr/>
          </p:nvSpPr>
          <p:spPr>
            <a:xfrm>
              <a:off x="6060072" y="1814545"/>
              <a:ext cx="1100699" cy="921872"/>
            </a:xfrm>
            <a:custGeom>
              <a:avLst/>
              <a:gdLst/>
              <a:ahLst/>
              <a:cxnLst/>
              <a:rect l="l" t="t" r="r" b="b"/>
              <a:pathLst>
                <a:path w="34370" h="28786" extrusionOk="0">
                  <a:moveTo>
                    <a:pt x="4595" y="1"/>
                  </a:moveTo>
                  <a:cubicBezTo>
                    <a:pt x="1972" y="1672"/>
                    <a:pt x="602" y="4312"/>
                    <a:pt x="0" y="7553"/>
                  </a:cubicBezTo>
                  <a:cubicBezTo>
                    <a:pt x="0" y="7553"/>
                    <a:pt x="468" y="17110"/>
                    <a:pt x="10727" y="24178"/>
                  </a:cubicBezTo>
                  <a:cubicBezTo>
                    <a:pt x="16143" y="27907"/>
                    <a:pt x="21149" y="28785"/>
                    <a:pt x="24663" y="28785"/>
                  </a:cubicBezTo>
                  <a:cubicBezTo>
                    <a:pt x="27794" y="28785"/>
                    <a:pt x="29741" y="28088"/>
                    <a:pt x="29741" y="28088"/>
                  </a:cubicBezTo>
                  <a:cubicBezTo>
                    <a:pt x="32031" y="26367"/>
                    <a:pt x="33885" y="24278"/>
                    <a:pt x="34370" y="21054"/>
                  </a:cubicBezTo>
                  <a:lnTo>
                    <a:pt x="34370" y="21054"/>
                  </a:lnTo>
                  <a:cubicBezTo>
                    <a:pt x="34369" y="21054"/>
                    <a:pt x="32269" y="21843"/>
                    <a:pt x="29020" y="21843"/>
                  </a:cubicBezTo>
                  <a:cubicBezTo>
                    <a:pt x="25389" y="21843"/>
                    <a:pt x="20323" y="20856"/>
                    <a:pt x="15155" y="16676"/>
                  </a:cubicBezTo>
                  <a:cubicBezTo>
                    <a:pt x="5380" y="8739"/>
                    <a:pt x="4595" y="1"/>
                    <a:pt x="4595"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7"/>
            <p:cNvSpPr/>
            <p:nvPr/>
          </p:nvSpPr>
          <p:spPr>
            <a:xfrm>
              <a:off x="6393965" y="2364094"/>
              <a:ext cx="117211" cy="176618"/>
            </a:xfrm>
            <a:custGeom>
              <a:avLst/>
              <a:gdLst/>
              <a:ahLst/>
              <a:cxnLst/>
              <a:rect l="l" t="t" r="r" b="b"/>
              <a:pathLst>
                <a:path w="3660" h="5515" extrusionOk="0">
                  <a:moveTo>
                    <a:pt x="3642" y="0"/>
                  </a:moveTo>
                  <a:cubicBezTo>
                    <a:pt x="3598" y="0"/>
                    <a:pt x="2784" y="1214"/>
                    <a:pt x="1788" y="2724"/>
                  </a:cubicBezTo>
                  <a:cubicBezTo>
                    <a:pt x="786" y="4245"/>
                    <a:pt x="0" y="5498"/>
                    <a:pt x="17" y="5514"/>
                  </a:cubicBezTo>
                  <a:cubicBezTo>
                    <a:pt x="34" y="5514"/>
                    <a:pt x="869" y="4295"/>
                    <a:pt x="1872" y="2774"/>
                  </a:cubicBezTo>
                  <a:cubicBezTo>
                    <a:pt x="2874" y="1254"/>
                    <a:pt x="3659" y="1"/>
                    <a:pt x="3643" y="1"/>
                  </a:cubicBezTo>
                  <a:cubicBezTo>
                    <a:pt x="3643" y="0"/>
                    <a:pt x="3642" y="0"/>
                    <a:pt x="3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7"/>
            <p:cNvSpPr/>
            <p:nvPr/>
          </p:nvSpPr>
          <p:spPr>
            <a:xfrm>
              <a:off x="6376287" y="2390290"/>
              <a:ext cx="162719" cy="106035"/>
            </a:xfrm>
            <a:custGeom>
              <a:avLst/>
              <a:gdLst/>
              <a:ahLst/>
              <a:cxnLst/>
              <a:rect l="l" t="t" r="r" b="b"/>
              <a:pathLst>
                <a:path w="5081" h="3311" extrusionOk="0">
                  <a:moveTo>
                    <a:pt x="20" y="0"/>
                  </a:moveTo>
                  <a:cubicBezTo>
                    <a:pt x="19" y="0"/>
                    <a:pt x="18" y="1"/>
                    <a:pt x="18" y="1"/>
                  </a:cubicBezTo>
                  <a:cubicBezTo>
                    <a:pt x="1" y="18"/>
                    <a:pt x="1120" y="787"/>
                    <a:pt x="2524" y="1706"/>
                  </a:cubicBezTo>
                  <a:cubicBezTo>
                    <a:pt x="3880" y="2588"/>
                    <a:pt x="5013" y="3311"/>
                    <a:pt x="5078" y="3311"/>
                  </a:cubicBezTo>
                  <a:cubicBezTo>
                    <a:pt x="5079" y="3311"/>
                    <a:pt x="5080" y="3310"/>
                    <a:pt x="5080" y="3310"/>
                  </a:cubicBezTo>
                  <a:cubicBezTo>
                    <a:pt x="5080" y="3293"/>
                    <a:pt x="3978" y="2524"/>
                    <a:pt x="2574" y="1605"/>
                  </a:cubicBezTo>
                  <a:cubicBezTo>
                    <a:pt x="1202" y="707"/>
                    <a:pt x="85"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7"/>
            <p:cNvSpPr/>
            <p:nvPr/>
          </p:nvSpPr>
          <p:spPr>
            <a:xfrm>
              <a:off x="6442643" y="2359803"/>
              <a:ext cx="39103" cy="178219"/>
            </a:xfrm>
            <a:custGeom>
              <a:avLst/>
              <a:gdLst/>
              <a:ahLst/>
              <a:cxnLst/>
              <a:rect l="l" t="t" r="r" b="b"/>
              <a:pathLst>
                <a:path w="1221" h="5565" extrusionOk="0">
                  <a:moveTo>
                    <a:pt x="34" y="1"/>
                  </a:moveTo>
                  <a:lnTo>
                    <a:pt x="34" y="1"/>
                  </a:lnTo>
                  <a:cubicBezTo>
                    <a:pt x="1" y="18"/>
                    <a:pt x="235" y="1254"/>
                    <a:pt x="552" y="2791"/>
                  </a:cubicBezTo>
                  <a:cubicBezTo>
                    <a:pt x="868" y="4318"/>
                    <a:pt x="1150" y="5565"/>
                    <a:pt x="1186" y="5565"/>
                  </a:cubicBezTo>
                  <a:cubicBezTo>
                    <a:pt x="1187" y="5565"/>
                    <a:pt x="1187" y="5565"/>
                    <a:pt x="1187" y="5565"/>
                  </a:cubicBezTo>
                  <a:cubicBezTo>
                    <a:pt x="1221" y="5565"/>
                    <a:pt x="987" y="4312"/>
                    <a:pt x="669" y="2775"/>
                  </a:cubicBezTo>
                  <a:cubicBezTo>
                    <a:pt x="335" y="1237"/>
                    <a:pt x="68"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7"/>
            <p:cNvSpPr/>
            <p:nvPr/>
          </p:nvSpPr>
          <p:spPr>
            <a:xfrm>
              <a:off x="6357584" y="2420202"/>
              <a:ext cx="194808" cy="40319"/>
            </a:xfrm>
            <a:custGeom>
              <a:avLst/>
              <a:gdLst/>
              <a:ahLst/>
              <a:cxnLst/>
              <a:rect l="l" t="t" r="r" b="b"/>
              <a:pathLst>
                <a:path w="6083" h="1259" extrusionOk="0">
                  <a:moveTo>
                    <a:pt x="6069" y="0"/>
                  </a:moveTo>
                  <a:cubicBezTo>
                    <a:pt x="5925" y="0"/>
                    <a:pt x="4616" y="256"/>
                    <a:pt x="3024" y="571"/>
                  </a:cubicBezTo>
                  <a:cubicBezTo>
                    <a:pt x="1354" y="922"/>
                    <a:pt x="0" y="1223"/>
                    <a:pt x="0" y="1256"/>
                  </a:cubicBezTo>
                  <a:cubicBezTo>
                    <a:pt x="1" y="1258"/>
                    <a:pt x="6" y="1259"/>
                    <a:pt x="16" y="1259"/>
                  </a:cubicBezTo>
                  <a:cubicBezTo>
                    <a:pt x="172" y="1259"/>
                    <a:pt x="1466" y="1003"/>
                    <a:pt x="3058" y="688"/>
                  </a:cubicBezTo>
                  <a:cubicBezTo>
                    <a:pt x="4729" y="337"/>
                    <a:pt x="6082" y="36"/>
                    <a:pt x="6082" y="3"/>
                  </a:cubicBezTo>
                  <a:cubicBezTo>
                    <a:pt x="6082" y="1"/>
                    <a:pt x="6078" y="0"/>
                    <a:pt x="6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7"/>
            <p:cNvSpPr/>
            <p:nvPr/>
          </p:nvSpPr>
          <p:spPr>
            <a:xfrm>
              <a:off x="6489751" y="2359803"/>
              <a:ext cx="29975" cy="34811"/>
            </a:xfrm>
            <a:custGeom>
              <a:avLst/>
              <a:gdLst/>
              <a:ahLst/>
              <a:cxnLst/>
              <a:rect l="l" t="t" r="r" b="b"/>
              <a:pathLst>
                <a:path w="936" h="1087" extrusionOk="0">
                  <a:moveTo>
                    <a:pt x="100" y="1"/>
                  </a:moveTo>
                  <a:cubicBezTo>
                    <a:pt x="67" y="101"/>
                    <a:pt x="50" y="185"/>
                    <a:pt x="50" y="285"/>
                  </a:cubicBezTo>
                  <a:cubicBezTo>
                    <a:pt x="17" y="519"/>
                    <a:pt x="0" y="753"/>
                    <a:pt x="0" y="987"/>
                  </a:cubicBezTo>
                  <a:lnTo>
                    <a:pt x="0" y="1003"/>
                  </a:lnTo>
                  <a:lnTo>
                    <a:pt x="0" y="1087"/>
                  </a:lnTo>
                  <a:lnTo>
                    <a:pt x="67" y="1054"/>
                  </a:lnTo>
                  <a:cubicBezTo>
                    <a:pt x="384" y="953"/>
                    <a:pt x="668" y="820"/>
                    <a:pt x="936" y="653"/>
                  </a:cubicBezTo>
                  <a:lnTo>
                    <a:pt x="936" y="653"/>
                  </a:lnTo>
                  <a:cubicBezTo>
                    <a:pt x="659" y="714"/>
                    <a:pt x="367" y="804"/>
                    <a:pt x="101" y="923"/>
                  </a:cubicBezTo>
                  <a:lnTo>
                    <a:pt x="101" y="923"/>
                  </a:lnTo>
                  <a:cubicBezTo>
                    <a:pt x="103" y="680"/>
                    <a:pt x="117" y="454"/>
                    <a:pt x="117" y="285"/>
                  </a:cubicBezTo>
                  <a:cubicBezTo>
                    <a:pt x="134" y="201"/>
                    <a:pt x="117" y="10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7"/>
            <p:cNvSpPr/>
            <p:nvPr/>
          </p:nvSpPr>
          <p:spPr>
            <a:xfrm>
              <a:off x="6393420" y="2497318"/>
              <a:ext cx="30520" cy="34299"/>
            </a:xfrm>
            <a:custGeom>
              <a:avLst/>
              <a:gdLst/>
              <a:ahLst/>
              <a:cxnLst/>
              <a:rect l="l" t="t" r="r" b="b"/>
              <a:pathLst>
                <a:path w="953" h="1071" extrusionOk="0">
                  <a:moveTo>
                    <a:pt x="936" y="1"/>
                  </a:moveTo>
                  <a:lnTo>
                    <a:pt x="869" y="18"/>
                  </a:lnTo>
                  <a:cubicBezTo>
                    <a:pt x="569" y="135"/>
                    <a:pt x="268" y="268"/>
                    <a:pt x="1" y="435"/>
                  </a:cubicBezTo>
                  <a:cubicBezTo>
                    <a:pt x="294" y="358"/>
                    <a:pt x="573" y="267"/>
                    <a:pt x="838" y="148"/>
                  </a:cubicBezTo>
                  <a:lnTo>
                    <a:pt x="838" y="148"/>
                  </a:lnTo>
                  <a:cubicBezTo>
                    <a:pt x="849" y="396"/>
                    <a:pt x="819" y="613"/>
                    <a:pt x="819" y="786"/>
                  </a:cubicBezTo>
                  <a:cubicBezTo>
                    <a:pt x="803" y="887"/>
                    <a:pt x="819" y="987"/>
                    <a:pt x="853" y="1070"/>
                  </a:cubicBezTo>
                  <a:cubicBezTo>
                    <a:pt x="869" y="987"/>
                    <a:pt x="886" y="887"/>
                    <a:pt x="903" y="786"/>
                  </a:cubicBezTo>
                  <a:cubicBezTo>
                    <a:pt x="936" y="552"/>
                    <a:pt x="953" y="318"/>
                    <a:pt x="936" y="85"/>
                  </a:cubicBezTo>
                  <a:lnTo>
                    <a:pt x="936" y="68"/>
                  </a:lnTo>
                  <a:lnTo>
                    <a:pt x="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7"/>
            <p:cNvSpPr/>
            <p:nvPr/>
          </p:nvSpPr>
          <p:spPr>
            <a:xfrm>
              <a:off x="6413756" y="2479672"/>
              <a:ext cx="21425" cy="24115"/>
            </a:xfrm>
            <a:custGeom>
              <a:avLst/>
              <a:gdLst/>
              <a:ahLst/>
              <a:cxnLst/>
              <a:rect l="l" t="t" r="r" b="b"/>
              <a:pathLst>
                <a:path w="669" h="753" extrusionOk="0">
                  <a:moveTo>
                    <a:pt x="669" y="1"/>
                  </a:moveTo>
                  <a:lnTo>
                    <a:pt x="585" y="17"/>
                  </a:lnTo>
                  <a:cubicBezTo>
                    <a:pt x="385" y="84"/>
                    <a:pt x="184" y="184"/>
                    <a:pt x="1" y="318"/>
                  </a:cubicBezTo>
                  <a:cubicBezTo>
                    <a:pt x="190" y="289"/>
                    <a:pt x="379" y="235"/>
                    <a:pt x="557" y="155"/>
                  </a:cubicBezTo>
                  <a:lnTo>
                    <a:pt x="557" y="155"/>
                  </a:lnTo>
                  <a:cubicBezTo>
                    <a:pt x="565" y="310"/>
                    <a:pt x="552" y="450"/>
                    <a:pt x="552" y="552"/>
                  </a:cubicBezTo>
                  <a:cubicBezTo>
                    <a:pt x="552" y="686"/>
                    <a:pt x="569" y="752"/>
                    <a:pt x="585" y="752"/>
                  </a:cubicBezTo>
                  <a:cubicBezTo>
                    <a:pt x="602" y="752"/>
                    <a:pt x="619" y="686"/>
                    <a:pt x="635" y="569"/>
                  </a:cubicBezTo>
                  <a:cubicBezTo>
                    <a:pt x="652" y="402"/>
                    <a:pt x="669" y="251"/>
                    <a:pt x="669" y="84"/>
                  </a:cubicBezTo>
                  <a:lnTo>
                    <a:pt x="669" y="67"/>
                  </a:lnTo>
                  <a:lnTo>
                    <a:pt x="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7"/>
            <p:cNvSpPr/>
            <p:nvPr/>
          </p:nvSpPr>
          <p:spPr>
            <a:xfrm>
              <a:off x="6372540" y="2377993"/>
              <a:ext cx="34843" cy="30552"/>
            </a:xfrm>
            <a:custGeom>
              <a:avLst/>
              <a:gdLst/>
              <a:ahLst/>
              <a:cxnLst/>
              <a:rect l="l" t="t" r="r" b="b"/>
              <a:pathLst>
                <a:path w="1088" h="954" extrusionOk="0">
                  <a:moveTo>
                    <a:pt x="653" y="1"/>
                  </a:moveTo>
                  <a:lnTo>
                    <a:pt x="653" y="1"/>
                  </a:lnTo>
                  <a:cubicBezTo>
                    <a:pt x="714" y="290"/>
                    <a:pt x="802" y="566"/>
                    <a:pt x="919" y="840"/>
                  </a:cubicBezTo>
                  <a:lnTo>
                    <a:pt x="919" y="840"/>
                  </a:lnTo>
                  <a:cubicBezTo>
                    <a:pt x="853" y="843"/>
                    <a:pt x="789" y="844"/>
                    <a:pt x="727" y="844"/>
                  </a:cubicBezTo>
                  <a:cubicBezTo>
                    <a:pt x="560" y="844"/>
                    <a:pt x="408" y="836"/>
                    <a:pt x="285" y="836"/>
                  </a:cubicBezTo>
                  <a:cubicBezTo>
                    <a:pt x="250" y="830"/>
                    <a:pt x="213" y="825"/>
                    <a:pt x="174" y="825"/>
                  </a:cubicBezTo>
                  <a:cubicBezTo>
                    <a:pt x="118" y="825"/>
                    <a:pt x="60" y="834"/>
                    <a:pt x="1" y="853"/>
                  </a:cubicBezTo>
                  <a:cubicBezTo>
                    <a:pt x="101" y="887"/>
                    <a:pt x="185" y="903"/>
                    <a:pt x="285" y="903"/>
                  </a:cubicBezTo>
                  <a:cubicBezTo>
                    <a:pt x="519" y="937"/>
                    <a:pt x="753" y="953"/>
                    <a:pt x="987" y="953"/>
                  </a:cubicBezTo>
                  <a:lnTo>
                    <a:pt x="1003" y="953"/>
                  </a:lnTo>
                  <a:lnTo>
                    <a:pt x="1087" y="937"/>
                  </a:lnTo>
                  <a:lnTo>
                    <a:pt x="1054" y="870"/>
                  </a:lnTo>
                  <a:cubicBezTo>
                    <a:pt x="953" y="569"/>
                    <a:pt x="820" y="285"/>
                    <a:pt x="6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7"/>
            <p:cNvSpPr/>
            <p:nvPr/>
          </p:nvSpPr>
          <p:spPr>
            <a:xfrm>
              <a:off x="6400370" y="2398873"/>
              <a:ext cx="24659" cy="20912"/>
            </a:xfrm>
            <a:custGeom>
              <a:avLst/>
              <a:gdLst/>
              <a:ahLst/>
              <a:cxnLst/>
              <a:rect l="l" t="t" r="r" b="b"/>
              <a:pathLst>
                <a:path w="770" h="653" extrusionOk="0">
                  <a:moveTo>
                    <a:pt x="435" y="1"/>
                  </a:moveTo>
                  <a:lnTo>
                    <a:pt x="435" y="1"/>
                  </a:lnTo>
                  <a:cubicBezTo>
                    <a:pt x="465" y="193"/>
                    <a:pt x="521" y="373"/>
                    <a:pt x="603" y="551"/>
                  </a:cubicBezTo>
                  <a:lnTo>
                    <a:pt x="603" y="551"/>
                  </a:lnTo>
                  <a:cubicBezTo>
                    <a:pt x="505" y="550"/>
                    <a:pt x="414" y="545"/>
                    <a:pt x="334" y="545"/>
                  </a:cubicBezTo>
                  <a:cubicBezTo>
                    <a:pt x="285" y="545"/>
                    <a:pt x="240" y="546"/>
                    <a:pt x="201" y="552"/>
                  </a:cubicBezTo>
                  <a:cubicBezTo>
                    <a:pt x="84" y="552"/>
                    <a:pt x="1" y="552"/>
                    <a:pt x="1" y="569"/>
                  </a:cubicBezTo>
                  <a:cubicBezTo>
                    <a:pt x="1" y="585"/>
                    <a:pt x="84" y="602"/>
                    <a:pt x="201" y="619"/>
                  </a:cubicBezTo>
                  <a:cubicBezTo>
                    <a:pt x="352" y="652"/>
                    <a:pt x="519" y="652"/>
                    <a:pt x="669" y="652"/>
                  </a:cubicBezTo>
                  <a:lnTo>
                    <a:pt x="769" y="652"/>
                  </a:lnTo>
                  <a:lnTo>
                    <a:pt x="736" y="585"/>
                  </a:lnTo>
                  <a:cubicBezTo>
                    <a:pt x="669" y="368"/>
                    <a:pt x="569" y="168"/>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7"/>
            <p:cNvSpPr/>
            <p:nvPr/>
          </p:nvSpPr>
          <p:spPr>
            <a:xfrm>
              <a:off x="6512201" y="2478391"/>
              <a:ext cx="34811" cy="30200"/>
            </a:xfrm>
            <a:custGeom>
              <a:avLst/>
              <a:gdLst/>
              <a:ahLst/>
              <a:cxnLst/>
              <a:rect l="l" t="t" r="r" b="b"/>
              <a:pathLst>
                <a:path w="1087" h="943" extrusionOk="0">
                  <a:moveTo>
                    <a:pt x="289" y="1"/>
                  </a:moveTo>
                  <a:cubicBezTo>
                    <a:pt x="227" y="1"/>
                    <a:pt x="164" y="3"/>
                    <a:pt x="101" y="7"/>
                  </a:cubicBezTo>
                  <a:lnTo>
                    <a:pt x="1" y="7"/>
                  </a:lnTo>
                  <a:lnTo>
                    <a:pt x="34" y="74"/>
                  </a:lnTo>
                  <a:cubicBezTo>
                    <a:pt x="135" y="375"/>
                    <a:pt x="268" y="676"/>
                    <a:pt x="435" y="943"/>
                  </a:cubicBezTo>
                  <a:cubicBezTo>
                    <a:pt x="373" y="649"/>
                    <a:pt x="283" y="370"/>
                    <a:pt x="164" y="104"/>
                  </a:cubicBezTo>
                  <a:lnTo>
                    <a:pt x="164" y="104"/>
                  </a:lnTo>
                  <a:cubicBezTo>
                    <a:pt x="196" y="103"/>
                    <a:pt x="228" y="103"/>
                    <a:pt x="259" y="103"/>
                  </a:cubicBezTo>
                  <a:cubicBezTo>
                    <a:pt x="466" y="103"/>
                    <a:pt x="656" y="124"/>
                    <a:pt x="803" y="124"/>
                  </a:cubicBezTo>
                  <a:cubicBezTo>
                    <a:pt x="825" y="129"/>
                    <a:pt x="849" y="131"/>
                    <a:pt x="873" y="131"/>
                  </a:cubicBezTo>
                  <a:cubicBezTo>
                    <a:pt x="940" y="131"/>
                    <a:pt x="1014" y="115"/>
                    <a:pt x="1087" y="91"/>
                  </a:cubicBezTo>
                  <a:cubicBezTo>
                    <a:pt x="1003" y="74"/>
                    <a:pt x="903" y="57"/>
                    <a:pt x="803" y="41"/>
                  </a:cubicBezTo>
                  <a:cubicBezTo>
                    <a:pt x="632" y="16"/>
                    <a:pt x="460" y="1"/>
                    <a:pt x="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7"/>
            <p:cNvSpPr/>
            <p:nvPr/>
          </p:nvSpPr>
          <p:spPr>
            <a:xfrm>
              <a:off x="6494555" y="2466830"/>
              <a:ext cx="24659" cy="21425"/>
            </a:xfrm>
            <a:custGeom>
              <a:avLst/>
              <a:gdLst/>
              <a:ahLst/>
              <a:cxnLst/>
              <a:rect l="l" t="t" r="r" b="b"/>
              <a:pathLst>
                <a:path w="770" h="669" extrusionOk="0">
                  <a:moveTo>
                    <a:pt x="84" y="1"/>
                  </a:moveTo>
                  <a:lnTo>
                    <a:pt x="1" y="17"/>
                  </a:lnTo>
                  <a:lnTo>
                    <a:pt x="34" y="84"/>
                  </a:lnTo>
                  <a:cubicBezTo>
                    <a:pt x="101" y="285"/>
                    <a:pt x="201" y="485"/>
                    <a:pt x="335" y="669"/>
                  </a:cubicBezTo>
                  <a:cubicBezTo>
                    <a:pt x="306" y="480"/>
                    <a:pt x="251" y="291"/>
                    <a:pt x="171" y="113"/>
                  </a:cubicBezTo>
                  <a:lnTo>
                    <a:pt x="171" y="113"/>
                  </a:lnTo>
                  <a:cubicBezTo>
                    <a:pt x="208" y="111"/>
                    <a:pt x="243" y="110"/>
                    <a:pt x="278" y="110"/>
                  </a:cubicBezTo>
                  <a:cubicBezTo>
                    <a:pt x="390" y="110"/>
                    <a:pt x="491" y="118"/>
                    <a:pt x="569" y="118"/>
                  </a:cubicBezTo>
                  <a:cubicBezTo>
                    <a:pt x="686" y="118"/>
                    <a:pt x="769" y="101"/>
                    <a:pt x="769" y="84"/>
                  </a:cubicBezTo>
                  <a:cubicBezTo>
                    <a:pt x="769" y="67"/>
                    <a:pt x="702" y="67"/>
                    <a:pt x="569" y="34"/>
                  </a:cubicBezTo>
                  <a:cubicBezTo>
                    <a:pt x="418" y="17"/>
                    <a:pt x="2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7"/>
            <p:cNvSpPr/>
            <p:nvPr/>
          </p:nvSpPr>
          <p:spPr>
            <a:xfrm>
              <a:off x="6513290" y="2413316"/>
              <a:ext cx="21425" cy="23570"/>
            </a:xfrm>
            <a:custGeom>
              <a:avLst/>
              <a:gdLst/>
              <a:ahLst/>
              <a:cxnLst/>
              <a:rect l="l" t="t" r="r" b="b"/>
              <a:pathLst>
                <a:path w="669" h="736" extrusionOk="0">
                  <a:moveTo>
                    <a:pt x="635" y="1"/>
                  </a:moveTo>
                  <a:cubicBezTo>
                    <a:pt x="635" y="1"/>
                    <a:pt x="568" y="34"/>
                    <a:pt x="468" y="101"/>
                  </a:cubicBezTo>
                  <a:cubicBezTo>
                    <a:pt x="318" y="185"/>
                    <a:pt x="201" y="268"/>
                    <a:pt x="67" y="385"/>
                  </a:cubicBezTo>
                  <a:lnTo>
                    <a:pt x="0" y="435"/>
                  </a:lnTo>
                  <a:lnTo>
                    <a:pt x="67" y="469"/>
                  </a:lnTo>
                  <a:cubicBezTo>
                    <a:pt x="251" y="586"/>
                    <a:pt x="468" y="686"/>
                    <a:pt x="669" y="736"/>
                  </a:cubicBezTo>
                  <a:cubicBezTo>
                    <a:pt x="537" y="604"/>
                    <a:pt x="366" y="498"/>
                    <a:pt x="191" y="417"/>
                  </a:cubicBezTo>
                  <a:lnTo>
                    <a:pt x="191" y="417"/>
                  </a:lnTo>
                  <a:cubicBezTo>
                    <a:pt x="311" y="315"/>
                    <a:pt x="426" y="226"/>
                    <a:pt x="502" y="151"/>
                  </a:cubicBezTo>
                  <a:cubicBezTo>
                    <a:pt x="602" y="84"/>
                    <a:pt x="652" y="17"/>
                    <a:pt x="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7"/>
            <p:cNvSpPr/>
            <p:nvPr/>
          </p:nvSpPr>
          <p:spPr>
            <a:xfrm>
              <a:off x="6435149" y="2367841"/>
              <a:ext cx="23058" cy="23026"/>
            </a:xfrm>
            <a:custGeom>
              <a:avLst/>
              <a:gdLst/>
              <a:ahLst/>
              <a:cxnLst/>
              <a:rect l="l" t="t" r="r" b="b"/>
              <a:pathLst>
                <a:path w="720" h="719" extrusionOk="0">
                  <a:moveTo>
                    <a:pt x="719" y="1"/>
                  </a:moveTo>
                  <a:cubicBezTo>
                    <a:pt x="616" y="178"/>
                    <a:pt x="526" y="355"/>
                    <a:pt x="472" y="543"/>
                  </a:cubicBezTo>
                  <a:lnTo>
                    <a:pt x="472" y="543"/>
                  </a:lnTo>
                  <a:cubicBezTo>
                    <a:pt x="357" y="441"/>
                    <a:pt x="256" y="341"/>
                    <a:pt x="168" y="268"/>
                  </a:cubicBezTo>
                  <a:cubicBezTo>
                    <a:pt x="98" y="198"/>
                    <a:pt x="40" y="163"/>
                    <a:pt x="13" y="163"/>
                  </a:cubicBezTo>
                  <a:cubicBezTo>
                    <a:pt x="8" y="163"/>
                    <a:pt x="4" y="165"/>
                    <a:pt x="1" y="168"/>
                  </a:cubicBezTo>
                  <a:cubicBezTo>
                    <a:pt x="1" y="168"/>
                    <a:pt x="34" y="234"/>
                    <a:pt x="118" y="318"/>
                  </a:cubicBezTo>
                  <a:cubicBezTo>
                    <a:pt x="218" y="452"/>
                    <a:pt x="335" y="552"/>
                    <a:pt x="452" y="652"/>
                  </a:cubicBezTo>
                  <a:lnTo>
                    <a:pt x="469" y="669"/>
                  </a:lnTo>
                  <a:lnTo>
                    <a:pt x="519" y="719"/>
                  </a:lnTo>
                  <a:lnTo>
                    <a:pt x="552" y="652"/>
                  </a:lnTo>
                  <a:cubicBezTo>
                    <a:pt x="636" y="435"/>
                    <a:pt x="686" y="234"/>
                    <a:pt x="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7"/>
            <p:cNvSpPr/>
            <p:nvPr/>
          </p:nvSpPr>
          <p:spPr>
            <a:xfrm>
              <a:off x="6465669" y="2496261"/>
              <a:ext cx="23570" cy="22514"/>
            </a:xfrm>
            <a:custGeom>
              <a:avLst/>
              <a:gdLst/>
              <a:ahLst/>
              <a:cxnLst/>
              <a:rect l="l" t="t" r="r" b="b"/>
              <a:pathLst>
                <a:path w="736" h="703" extrusionOk="0">
                  <a:moveTo>
                    <a:pt x="201" y="1"/>
                  </a:moveTo>
                  <a:lnTo>
                    <a:pt x="184" y="67"/>
                  </a:lnTo>
                  <a:cubicBezTo>
                    <a:pt x="84" y="268"/>
                    <a:pt x="34" y="485"/>
                    <a:pt x="0" y="702"/>
                  </a:cubicBezTo>
                  <a:cubicBezTo>
                    <a:pt x="117" y="541"/>
                    <a:pt x="196" y="367"/>
                    <a:pt x="259" y="181"/>
                  </a:cubicBezTo>
                  <a:lnTo>
                    <a:pt x="259" y="181"/>
                  </a:lnTo>
                  <a:cubicBezTo>
                    <a:pt x="382" y="282"/>
                    <a:pt x="479" y="379"/>
                    <a:pt x="552" y="452"/>
                  </a:cubicBezTo>
                  <a:cubicBezTo>
                    <a:pt x="635" y="535"/>
                    <a:pt x="702" y="569"/>
                    <a:pt x="719" y="569"/>
                  </a:cubicBezTo>
                  <a:cubicBezTo>
                    <a:pt x="735" y="552"/>
                    <a:pt x="685" y="485"/>
                    <a:pt x="602" y="402"/>
                  </a:cubicBezTo>
                  <a:cubicBezTo>
                    <a:pt x="502" y="268"/>
                    <a:pt x="401" y="151"/>
                    <a:pt x="268" y="51"/>
                  </a:cubicBezTo>
                  <a:lnTo>
                    <a:pt x="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7"/>
            <p:cNvSpPr/>
            <p:nvPr/>
          </p:nvSpPr>
          <p:spPr>
            <a:xfrm>
              <a:off x="6386471" y="2440089"/>
              <a:ext cx="21425" cy="23154"/>
            </a:xfrm>
            <a:custGeom>
              <a:avLst/>
              <a:gdLst/>
              <a:ahLst/>
              <a:cxnLst/>
              <a:rect l="l" t="t" r="r" b="b"/>
              <a:pathLst>
                <a:path w="669" h="723" extrusionOk="0">
                  <a:moveTo>
                    <a:pt x="34" y="0"/>
                  </a:moveTo>
                  <a:lnTo>
                    <a:pt x="34" y="0"/>
                  </a:lnTo>
                  <a:cubicBezTo>
                    <a:pt x="165" y="132"/>
                    <a:pt x="322" y="263"/>
                    <a:pt x="483" y="361"/>
                  </a:cubicBezTo>
                  <a:lnTo>
                    <a:pt x="483" y="361"/>
                  </a:lnTo>
                  <a:cubicBezTo>
                    <a:pt x="363" y="456"/>
                    <a:pt x="238" y="527"/>
                    <a:pt x="151" y="585"/>
                  </a:cubicBezTo>
                  <a:cubicBezTo>
                    <a:pt x="51" y="652"/>
                    <a:pt x="0" y="719"/>
                    <a:pt x="0" y="719"/>
                  </a:cubicBezTo>
                  <a:cubicBezTo>
                    <a:pt x="3" y="722"/>
                    <a:pt x="8" y="723"/>
                    <a:pt x="14" y="723"/>
                  </a:cubicBezTo>
                  <a:cubicBezTo>
                    <a:pt x="42" y="723"/>
                    <a:pt x="102" y="693"/>
                    <a:pt x="184" y="652"/>
                  </a:cubicBezTo>
                  <a:cubicBezTo>
                    <a:pt x="335" y="585"/>
                    <a:pt x="468" y="501"/>
                    <a:pt x="602" y="401"/>
                  </a:cubicBezTo>
                  <a:lnTo>
                    <a:pt x="619" y="401"/>
                  </a:lnTo>
                  <a:lnTo>
                    <a:pt x="669" y="351"/>
                  </a:lnTo>
                  <a:lnTo>
                    <a:pt x="619" y="318"/>
                  </a:lnTo>
                  <a:cubicBezTo>
                    <a:pt x="435" y="184"/>
                    <a:pt x="251" y="67"/>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7"/>
            <p:cNvSpPr/>
            <p:nvPr/>
          </p:nvSpPr>
          <p:spPr>
            <a:xfrm>
              <a:off x="6432491" y="2389778"/>
              <a:ext cx="33210" cy="32665"/>
            </a:xfrm>
            <a:custGeom>
              <a:avLst/>
              <a:gdLst/>
              <a:ahLst/>
              <a:cxnLst/>
              <a:rect l="l" t="t" r="r" b="b"/>
              <a:pathLst>
                <a:path w="1037" h="1020" extrusionOk="0">
                  <a:moveTo>
                    <a:pt x="1036" y="1"/>
                  </a:moveTo>
                  <a:lnTo>
                    <a:pt x="1036" y="1"/>
                  </a:lnTo>
                  <a:cubicBezTo>
                    <a:pt x="914" y="275"/>
                    <a:pt x="806" y="549"/>
                    <a:pt x="738" y="836"/>
                  </a:cubicBezTo>
                  <a:lnTo>
                    <a:pt x="738" y="836"/>
                  </a:lnTo>
                  <a:cubicBezTo>
                    <a:pt x="541" y="694"/>
                    <a:pt x="375" y="543"/>
                    <a:pt x="251" y="435"/>
                  </a:cubicBezTo>
                  <a:cubicBezTo>
                    <a:pt x="101" y="318"/>
                    <a:pt x="17" y="268"/>
                    <a:pt x="0" y="268"/>
                  </a:cubicBezTo>
                  <a:lnTo>
                    <a:pt x="0" y="268"/>
                  </a:lnTo>
                  <a:cubicBezTo>
                    <a:pt x="0" y="285"/>
                    <a:pt x="67" y="368"/>
                    <a:pt x="201" y="485"/>
                  </a:cubicBezTo>
                  <a:cubicBezTo>
                    <a:pt x="351" y="652"/>
                    <a:pt x="535" y="819"/>
                    <a:pt x="719" y="953"/>
                  </a:cubicBezTo>
                  <a:cubicBezTo>
                    <a:pt x="719" y="953"/>
                    <a:pt x="736" y="970"/>
                    <a:pt x="736" y="970"/>
                  </a:cubicBezTo>
                  <a:lnTo>
                    <a:pt x="802" y="1020"/>
                  </a:lnTo>
                  <a:lnTo>
                    <a:pt x="819" y="936"/>
                  </a:lnTo>
                  <a:cubicBezTo>
                    <a:pt x="919" y="636"/>
                    <a:pt x="1003" y="318"/>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7"/>
            <p:cNvSpPr/>
            <p:nvPr/>
          </p:nvSpPr>
          <p:spPr>
            <a:xfrm>
              <a:off x="6476365" y="2411171"/>
              <a:ext cx="32665" cy="33210"/>
            </a:xfrm>
            <a:custGeom>
              <a:avLst/>
              <a:gdLst/>
              <a:ahLst/>
              <a:cxnLst/>
              <a:rect l="l" t="t" r="r" b="b"/>
              <a:pathLst>
                <a:path w="1020" h="1037" extrusionOk="0">
                  <a:moveTo>
                    <a:pt x="736" y="1"/>
                  </a:moveTo>
                  <a:lnTo>
                    <a:pt x="736" y="18"/>
                  </a:lnTo>
                  <a:cubicBezTo>
                    <a:pt x="736" y="16"/>
                    <a:pt x="735" y="16"/>
                    <a:pt x="734" y="16"/>
                  </a:cubicBezTo>
                  <a:cubicBezTo>
                    <a:pt x="721" y="16"/>
                    <a:pt x="641" y="94"/>
                    <a:pt x="518" y="201"/>
                  </a:cubicBezTo>
                  <a:cubicBezTo>
                    <a:pt x="351" y="369"/>
                    <a:pt x="201" y="536"/>
                    <a:pt x="67" y="719"/>
                  </a:cubicBezTo>
                  <a:cubicBezTo>
                    <a:pt x="51" y="736"/>
                    <a:pt x="51" y="736"/>
                    <a:pt x="51" y="736"/>
                  </a:cubicBezTo>
                  <a:lnTo>
                    <a:pt x="0" y="803"/>
                  </a:lnTo>
                  <a:lnTo>
                    <a:pt x="67" y="820"/>
                  </a:lnTo>
                  <a:cubicBezTo>
                    <a:pt x="385" y="937"/>
                    <a:pt x="685" y="1003"/>
                    <a:pt x="1020" y="1037"/>
                  </a:cubicBezTo>
                  <a:cubicBezTo>
                    <a:pt x="745" y="915"/>
                    <a:pt x="470" y="820"/>
                    <a:pt x="182" y="741"/>
                  </a:cubicBezTo>
                  <a:lnTo>
                    <a:pt x="182" y="741"/>
                  </a:lnTo>
                  <a:cubicBezTo>
                    <a:pt x="324" y="544"/>
                    <a:pt x="476" y="376"/>
                    <a:pt x="585" y="252"/>
                  </a:cubicBezTo>
                  <a:cubicBezTo>
                    <a:pt x="685" y="118"/>
                    <a:pt x="752" y="18"/>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7"/>
            <p:cNvSpPr/>
            <p:nvPr/>
          </p:nvSpPr>
          <p:spPr>
            <a:xfrm>
              <a:off x="6453339" y="2457735"/>
              <a:ext cx="33754" cy="32153"/>
            </a:xfrm>
            <a:custGeom>
              <a:avLst/>
              <a:gdLst/>
              <a:ahLst/>
              <a:cxnLst/>
              <a:rect l="l" t="t" r="r" b="b"/>
              <a:pathLst>
                <a:path w="1054" h="1004" extrusionOk="0">
                  <a:moveTo>
                    <a:pt x="252" y="1"/>
                  </a:moveTo>
                  <a:lnTo>
                    <a:pt x="218" y="67"/>
                  </a:lnTo>
                  <a:cubicBezTo>
                    <a:pt x="118" y="368"/>
                    <a:pt x="51" y="686"/>
                    <a:pt x="1" y="1003"/>
                  </a:cubicBezTo>
                  <a:cubicBezTo>
                    <a:pt x="142" y="738"/>
                    <a:pt x="238" y="457"/>
                    <a:pt x="305" y="163"/>
                  </a:cubicBezTo>
                  <a:lnTo>
                    <a:pt x="305" y="163"/>
                  </a:lnTo>
                  <a:cubicBezTo>
                    <a:pt x="504" y="320"/>
                    <a:pt x="661" y="474"/>
                    <a:pt x="803" y="569"/>
                  </a:cubicBezTo>
                  <a:cubicBezTo>
                    <a:pt x="923" y="674"/>
                    <a:pt x="1016" y="738"/>
                    <a:pt x="1034" y="738"/>
                  </a:cubicBezTo>
                  <a:cubicBezTo>
                    <a:pt x="1036" y="738"/>
                    <a:pt x="1037" y="737"/>
                    <a:pt x="1037" y="736"/>
                  </a:cubicBezTo>
                  <a:cubicBezTo>
                    <a:pt x="1054" y="719"/>
                    <a:pt x="970" y="652"/>
                    <a:pt x="853" y="519"/>
                  </a:cubicBezTo>
                  <a:cubicBezTo>
                    <a:pt x="686" y="351"/>
                    <a:pt x="502" y="201"/>
                    <a:pt x="318" y="51"/>
                  </a:cubicBezTo>
                  <a:cubicBezTo>
                    <a:pt x="318" y="51"/>
                    <a:pt x="318" y="51"/>
                    <a:pt x="302" y="34"/>
                  </a:cubicBezTo>
                  <a:lnTo>
                    <a:pt x="2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7"/>
            <p:cNvSpPr/>
            <p:nvPr/>
          </p:nvSpPr>
          <p:spPr>
            <a:xfrm>
              <a:off x="6410554" y="2435254"/>
              <a:ext cx="32121" cy="33210"/>
            </a:xfrm>
            <a:custGeom>
              <a:avLst/>
              <a:gdLst/>
              <a:ahLst/>
              <a:cxnLst/>
              <a:rect l="l" t="t" r="r" b="b"/>
              <a:pathLst>
                <a:path w="1003" h="1037" extrusionOk="0">
                  <a:moveTo>
                    <a:pt x="0" y="1"/>
                  </a:moveTo>
                  <a:lnTo>
                    <a:pt x="0" y="1"/>
                  </a:lnTo>
                  <a:cubicBezTo>
                    <a:pt x="263" y="124"/>
                    <a:pt x="539" y="233"/>
                    <a:pt x="830" y="302"/>
                  </a:cubicBezTo>
                  <a:lnTo>
                    <a:pt x="830" y="302"/>
                  </a:lnTo>
                  <a:cubicBezTo>
                    <a:pt x="676" y="497"/>
                    <a:pt x="526" y="663"/>
                    <a:pt x="418" y="786"/>
                  </a:cubicBezTo>
                  <a:cubicBezTo>
                    <a:pt x="318" y="936"/>
                    <a:pt x="251" y="1020"/>
                    <a:pt x="268" y="1037"/>
                  </a:cubicBezTo>
                  <a:cubicBezTo>
                    <a:pt x="284" y="1037"/>
                    <a:pt x="351" y="970"/>
                    <a:pt x="485" y="836"/>
                  </a:cubicBezTo>
                  <a:cubicBezTo>
                    <a:pt x="652" y="686"/>
                    <a:pt x="802" y="502"/>
                    <a:pt x="953" y="318"/>
                  </a:cubicBezTo>
                  <a:cubicBezTo>
                    <a:pt x="953" y="318"/>
                    <a:pt x="953" y="302"/>
                    <a:pt x="969" y="302"/>
                  </a:cubicBezTo>
                  <a:lnTo>
                    <a:pt x="1003" y="235"/>
                  </a:lnTo>
                  <a:lnTo>
                    <a:pt x="936" y="218"/>
                  </a:lnTo>
                  <a:cubicBezTo>
                    <a:pt x="635" y="118"/>
                    <a:pt x="318" y="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7"/>
            <p:cNvSpPr/>
            <p:nvPr/>
          </p:nvSpPr>
          <p:spPr>
            <a:xfrm>
              <a:off x="6208828" y="2180014"/>
              <a:ext cx="117756" cy="176618"/>
            </a:xfrm>
            <a:custGeom>
              <a:avLst/>
              <a:gdLst/>
              <a:ahLst/>
              <a:cxnLst/>
              <a:rect l="l" t="t" r="r" b="b"/>
              <a:pathLst>
                <a:path w="3677" h="5515" extrusionOk="0">
                  <a:moveTo>
                    <a:pt x="3642" y="1"/>
                  </a:moveTo>
                  <a:cubicBezTo>
                    <a:pt x="3615" y="1"/>
                    <a:pt x="2784" y="1214"/>
                    <a:pt x="1788" y="2724"/>
                  </a:cubicBezTo>
                  <a:cubicBezTo>
                    <a:pt x="785" y="4245"/>
                    <a:pt x="0" y="5498"/>
                    <a:pt x="34" y="5515"/>
                  </a:cubicBezTo>
                  <a:cubicBezTo>
                    <a:pt x="34" y="5515"/>
                    <a:pt x="34" y="5515"/>
                    <a:pt x="34" y="5515"/>
                  </a:cubicBezTo>
                  <a:cubicBezTo>
                    <a:pt x="62" y="5515"/>
                    <a:pt x="892" y="4301"/>
                    <a:pt x="1888" y="2774"/>
                  </a:cubicBezTo>
                  <a:cubicBezTo>
                    <a:pt x="2874" y="1254"/>
                    <a:pt x="3676" y="18"/>
                    <a:pt x="3643" y="1"/>
                  </a:cubicBezTo>
                  <a:cubicBezTo>
                    <a:pt x="3643" y="1"/>
                    <a:pt x="3642" y="1"/>
                    <a:pt x="3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7"/>
            <p:cNvSpPr/>
            <p:nvPr/>
          </p:nvSpPr>
          <p:spPr>
            <a:xfrm>
              <a:off x="6191695" y="2206211"/>
              <a:ext cx="162687" cy="106035"/>
            </a:xfrm>
            <a:custGeom>
              <a:avLst/>
              <a:gdLst/>
              <a:ahLst/>
              <a:cxnLst/>
              <a:rect l="l" t="t" r="r" b="b"/>
              <a:pathLst>
                <a:path w="5080" h="3311" extrusionOk="0">
                  <a:moveTo>
                    <a:pt x="20" y="0"/>
                  </a:moveTo>
                  <a:cubicBezTo>
                    <a:pt x="18" y="0"/>
                    <a:pt x="18" y="1"/>
                    <a:pt x="17" y="2"/>
                  </a:cubicBezTo>
                  <a:cubicBezTo>
                    <a:pt x="0" y="18"/>
                    <a:pt x="1120" y="787"/>
                    <a:pt x="2507" y="1706"/>
                  </a:cubicBezTo>
                  <a:cubicBezTo>
                    <a:pt x="3879" y="2604"/>
                    <a:pt x="4995" y="3311"/>
                    <a:pt x="5060" y="3311"/>
                  </a:cubicBezTo>
                  <a:cubicBezTo>
                    <a:pt x="5062" y="3311"/>
                    <a:pt x="5063" y="3311"/>
                    <a:pt x="5063" y="3310"/>
                  </a:cubicBezTo>
                  <a:cubicBezTo>
                    <a:pt x="5080" y="3293"/>
                    <a:pt x="3960" y="2525"/>
                    <a:pt x="2574" y="1606"/>
                  </a:cubicBezTo>
                  <a:cubicBezTo>
                    <a:pt x="1201" y="723"/>
                    <a:pt x="84"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7"/>
            <p:cNvSpPr/>
            <p:nvPr/>
          </p:nvSpPr>
          <p:spPr>
            <a:xfrm>
              <a:off x="6258050" y="2175755"/>
              <a:ext cx="38558" cy="178732"/>
            </a:xfrm>
            <a:custGeom>
              <a:avLst/>
              <a:gdLst/>
              <a:ahLst/>
              <a:cxnLst/>
              <a:rect l="l" t="t" r="r" b="b"/>
              <a:pathLst>
                <a:path w="1204" h="5581" extrusionOk="0">
                  <a:moveTo>
                    <a:pt x="34" y="0"/>
                  </a:moveTo>
                  <a:cubicBezTo>
                    <a:pt x="0" y="17"/>
                    <a:pt x="234" y="1270"/>
                    <a:pt x="552" y="2807"/>
                  </a:cubicBezTo>
                  <a:cubicBezTo>
                    <a:pt x="869" y="4344"/>
                    <a:pt x="1153" y="5581"/>
                    <a:pt x="1170" y="5581"/>
                  </a:cubicBezTo>
                  <a:cubicBezTo>
                    <a:pt x="1203" y="5564"/>
                    <a:pt x="969" y="4311"/>
                    <a:pt x="652" y="2774"/>
                  </a:cubicBezTo>
                  <a:cubicBezTo>
                    <a:pt x="335" y="1237"/>
                    <a:pt x="50"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7"/>
            <p:cNvSpPr/>
            <p:nvPr/>
          </p:nvSpPr>
          <p:spPr>
            <a:xfrm>
              <a:off x="6172416" y="2236122"/>
              <a:ext cx="195353" cy="40351"/>
            </a:xfrm>
            <a:custGeom>
              <a:avLst/>
              <a:gdLst/>
              <a:ahLst/>
              <a:cxnLst/>
              <a:rect l="l" t="t" r="r" b="b"/>
              <a:pathLst>
                <a:path w="6100" h="1260" extrusionOk="0">
                  <a:moveTo>
                    <a:pt x="6070" y="0"/>
                  </a:moveTo>
                  <a:cubicBezTo>
                    <a:pt x="5927" y="0"/>
                    <a:pt x="4618" y="257"/>
                    <a:pt x="3042" y="588"/>
                  </a:cubicBezTo>
                  <a:cubicBezTo>
                    <a:pt x="1354" y="922"/>
                    <a:pt x="1" y="1240"/>
                    <a:pt x="18" y="1256"/>
                  </a:cubicBezTo>
                  <a:cubicBezTo>
                    <a:pt x="18" y="1258"/>
                    <a:pt x="23" y="1259"/>
                    <a:pt x="32" y="1259"/>
                  </a:cubicBezTo>
                  <a:cubicBezTo>
                    <a:pt x="183" y="1259"/>
                    <a:pt x="1488" y="1018"/>
                    <a:pt x="3059" y="688"/>
                  </a:cubicBezTo>
                  <a:cubicBezTo>
                    <a:pt x="4746" y="337"/>
                    <a:pt x="6100" y="37"/>
                    <a:pt x="6083" y="3"/>
                  </a:cubicBezTo>
                  <a:cubicBezTo>
                    <a:pt x="6083" y="1"/>
                    <a:pt x="6078" y="0"/>
                    <a:pt x="6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7"/>
            <p:cNvSpPr/>
            <p:nvPr/>
          </p:nvSpPr>
          <p:spPr>
            <a:xfrm>
              <a:off x="6304583" y="2175755"/>
              <a:ext cx="30552" cy="34811"/>
            </a:xfrm>
            <a:custGeom>
              <a:avLst/>
              <a:gdLst/>
              <a:ahLst/>
              <a:cxnLst/>
              <a:rect l="l" t="t" r="r" b="b"/>
              <a:pathLst>
                <a:path w="954" h="1087" extrusionOk="0">
                  <a:moveTo>
                    <a:pt x="101" y="0"/>
                  </a:moveTo>
                  <a:cubicBezTo>
                    <a:pt x="68" y="100"/>
                    <a:pt x="51" y="201"/>
                    <a:pt x="51" y="284"/>
                  </a:cubicBezTo>
                  <a:cubicBezTo>
                    <a:pt x="18" y="518"/>
                    <a:pt x="1" y="752"/>
                    <a:pt x="1" y="986"/>
                  </a:cubicBezTo>
                  <a:lnTo>
                    <a:pt x="18" y="1019"/>
                  </a:lnTo>
                  <a:lnTo>
                    <a:pt x="18" y="1086"/>
                  </a:lnTo>
                  <a:lnTo>
                    <a:pt x="85" y="1053"/>
                  </a:lnTo>
                  <a:cubicBezTo>
                    <a:pt x="385" y="953"/>
                    <a:pt x="686" y="819"/>
                    <a:pt x="953" y="652"/>
                  </a:cubicBezTo>
                  <a:lnTo>
                    <a:pt x="953" y="652"/>
                  </a:lnTo>
                  <a:cubicBezTo>
                    <a:pt x="664" y="713"/>
                    <a:pt x="389" y="801"/>
                    <a:pt x="114" y="918"/>
                  </a:cubicBezTo>
                  <a:lnTo>
                    <a:pt x="114" y="918"/>
                  </a:lnTo>
                  <a:cubicBezTo>
                    <a:pt x="104" y="676"/>
                    <a:pt x="119" y="454"/>
                    <a:pt x="135" y="301"/>
                  </a:cubicBezTo>
                  <a:cubicBezTo>
                    <a:pt x="135" y="201"/>
                    <a:pt x="135" y="10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7"/>
            <p:cNvSpPr/>
            <p:nvPr/>
          </p:nvSpPr>
          <p:spPr>
            <a:xfrm>
              <a:off x="6208284" y="2313270"/>
              <a:ext cx="30520" cy="34267"/>
            </a:xfrm>
            <a:custGeom>
              <a:avLst/>
              <a:gdLst/>
              <a:ahLst/>
              <a:cxnLst/>
              <a:rect l="l" t="t" r="r" b="b"/>
              <a:pathLst>
                <a:path w="953" h="1070" extrusionOk="0">
                  <a:moveTo>
                    <a:pt x="953" y="0"/>
                  </a:moveTo>
                  <a:lnTo>
                    <a:pt x="886" y="17"/>
                  </a:lnTo>
                  <a:cubicBezTo>
                    <a:pt x="569" y="134"/>
                    <a:pt x="284" y="268"/>
                    <a:pt x="0" y="435"/>
                  </a:cubicBezTo>
                  <a:cubicBezTo>
                    <a:pt x="294" y="373"/>
                    <a:pt x="574" y="268"/>
                    <a:pt x="852" y="147"/>
                  </a:cubicBezTo>
                  <a:lnTo>
                    <a:pt x="852" y="147"/>
                  </a:lnTo>
                  <a:cubicBezTo>
                    <a:pt x="851" y="395"/>
                    <a:pt x="836" y="612"/>
                    <a:pt x="836" y="786"/>
                  </a:cubicBezTo>
                  <a:cubicBezTo>
                    <a:pt x="819" y="886"/>
                    <a:pt x="836" y="986"/>
                    <a:pt x="853" y="1070"/>
                  </a:cubicBezTo>
                  <a:cubicBezTo>
                    <a:pt x="886" y="986"/>
                    <a:pt x="903" y="886"/>
                    <a:pt x="903" y="786"/>
                  </a:cubicBezTo>
                  <a:cubicBezTo>
                    <a:pt x="936" y="568"/>
                    <a:pt x="953" y="334"/>
                    <a:pt x="953" y="101"/>
                  </a:cubicBezTo>
                  <a:lnTo>
                    <a:pt x="953" y="67"/>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7"/>
            <p:cNvSpPr/>
            <p:nvPr/>
          </p:nvSpPr>
          <p:spPr>
            <a:xfrm>
              <a:off x="6229164" y="2295593"/>
              <a:ext cx="20880" cy="24115"/>
            </a:xfrm>
            <a:custGeom>
              <a:avLst/>
              <a:gdLst/>
              <a:ahLst/>
              <a:cxnLst/>
              <a:rect l="l" t="t" r="r" b="b"/>
              <a:pathLst>
                <a:path w="652" h="753" extrusionOk="0">
                  <a:moveTo>
                    <a:pt x="652" y="1"/>
                  </a:moveTo>
                  <a:lnTo>
                    <a:pt x="585" y="34"/>
                  </a:lnTo>
                  <a:cubicBezTo>
                    <a:pt x="368" y="84"/>
                    <a:pt x="167" y="185"/>
                    <a:pt x="0" y="318"/>
                  </a:cubicBezTo>
                  <a:cubicBezTo>
                    <a:pt x="193" y="289"/>
                    <a:pt x="373" y="233"/>
                    <a:pt x="551" y="150"/>
                  </a:cubicBezTo>
                  <a:lnTo>
                    <a:pt x="551" y="150"/>
                  </a:lnTo>
                  <a:cubicBezTo>
                    <a:pt x="551" y="308"/>
                    <a:pt x="551" y="449"/>
                    <a:pt x="551" y="552"/>
                  </a:cubicBezTo>
                  <a:cubicBezTo>
                    <a:pt x="551" y="686"/>
                    <a:pt x="568" y="753"/>
                    <a:pt x="568" y="753"/>
                  </a:cubicBezTo>
                  <a:cubicBezTo>
                    <a:pt x="585" y="753"/>
                    <a:pt x="602" y="686"/>
                    <a:pt x="618" y="569"/>
                  </a:cubicBezTo>
                  <a:cubicBezTo>
                    <a:pt x="652" y="402"/>
                    <a:pt x="652" y="252"/>
                    <a:pt x="652" y="84"/>
                  </a:cubicBezTo>
                  <a:lnTo>
                    <a:pt x="652" y="68"/>
                  </a:lnTo>
                  <a:lnTo>
                    <a:pt x="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7"/>
            <p:cNvSpPr/>
            <p:nvPr/>
          </p:nvSpPr>
          <p:spPr>
            <a:xfrm>
              <a:off x="6187948" y="2193945"/>
              <a:ext cx="34267" cy="30520"/>
            </a:xfrm>
            <a:custGeom>
              <a:avLst/>
              <a:gdLst/>
              <a:ahLst/>
              <a:cxnLst/>
              <a:rect l="l" t="t" r="r" b="b"/>
              <a:pathLst>
                <a:path w="1070" h="953" extrusionOk="0">
                  <a:moveTo>
                    <a:pt x="635" y="0"/>
                  </a:moveTo>
                  <a:lnTo>
                    <a:pt x="635" y="0"/>
                  </a:lnTo>
                  <a:cubicBezTo>
                    <a:pt x="696" y="289"/>
                    <a:pt x="799" y="565"/>
                    <a:pt x="917" y="839"/>
                  </a:cubicBezTo>
                  <a:lnTo>
                    <a:pt x="917" y="839"/>
                  </a:lnTo>
                  <a:cubicBezTo>
                    <a:pt x="847" y="842"/>
                    <a:pt x="779" y="843"/>
                    <a:pt x="714" y="843"/>
                  </a:cubicBezTo>
                  <a:cubicBezTo>
                    <a:pt x="552" y="843"/>
                    <a:pt x="407" y="836"/>
                    <a:pt x="285" y="836"/>
                  </a:cubicBezTo>
                  <a:cubicBezTo>
                    <a:pt x="243" y="829"/>
                    <a:pt x="202" y="825"/>
                    <a:pt x="161" y="825"/>
                  </a:cubicBezTo>
                  <a:cubicBezTo>
                    <a:pt x="104" y="825"/>
                    <a:pt x="49" y="833"/>
                    <a:pt x="1" y="852"/>
                  </a:cubicBezTo>
                  <a:cubicBezTo>
                    <a:pt x="84" y="886"/>
                    <a:pt x="184" y="903"/>
                    <a:pt x="285" y="903"/>
                  </a:cubicBezTo>
                  <a:cubicBezTo>
                    <a:pt x="502" y="936"/>
                    <a:pt x="736" y="953"/>
                    <a:pt x="970" y="953"/>
                  </a:cubicBezTo>
                  <a:lnTo>
                    <a:pt x="1070" y="953"/>
                  </a:lnTo>
                  <a:lnTo>
                    <a:pt x="1053" y="869"/>
                  </a:lnTo>
                  <a:cubicBezTo>
                    <a:pt x="936" y="568"/>
                    <a:pt x="803" y="284"/>
                    <a:pt x="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7"/>
            <p:cNvSpPr/>
            <p:nvPr/>
          </p:nvSpPr>
          <p:spPr>
            <a:xfrm>
              <a:off x="6215777" y="2214793"/>
              <a:ext cx="24115" cy="20912"/>
            </a:xfrm>
            <a:custGeom>
              <a:avLst/>
              <a:gdLst/>
              <a:ahLst/>
              <a:cxnLst/>
              <a:rect l="l" t="t" r="r" b="b"/>
              <a:pathLst>
                <a:path w="753" h="653" extrusionOk="0">
                  <a:moveTo>
                    <a:pt x="435" y="1"/>
                  </a:moveTo>
                  <a:lnTo>
                    <a:pt x="435" y="1"/>
                  </a:lnTo>
                  <a:cubicBezTo>
                    <a:pt x="464" y="194"/>
                    <a:pt x="521" y="374"/>
                    <a:pt x="603" y="552"/>
                  </a:cubicBezTo>
                  <a:lnTo>
                    <a:pt x="201" y="552"/>
                  </a:lnTo>
                  <a:cubicBezTo>
                    <a:pt x="67" y="552"/>
                    <a:pt x="0" y="569"/>
                    <a:pt x="0" y="569"/>
                  </a:cubicBezTo>
                  <a:cubicBezTo>
                    <a:pt x="0" y="586"/>
                    <a:pt x="67" y="602"/>
                    <a:pt x="184" y="619"/>
                  </a:cubicBezTo>
                  <a:cubicBezTo>
                    <a:pt x="351" y="653"/>
                    <a:pt x="502" y="653"/>
                    <a:pt x="669" y="653"/>
                  </a:cubicBezTo>
                  <a:lnTo>
                    <a:pt x="752" y="653"/>
                  </a:lnTo>
                  <a:lnTo>
                    <a:pt x="736" y="586"/>
                  </a:lnTo>
                  <a:cubicBezTo>
                    <a:pt x="669" y="368"/>
                    <a:pt x="568" y="168"/>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7"/>
            <p:cNvSpPr/>
            <p:nvPr/>
          </p:nvSpPr>
          <p:spPr>
            <a:xfrm>
              <a:off x="6327609" y="2294536"/>
              <a:ext cx="34811" cy="30007"/>
            </a:xfrm>
            <a:custGeom>
              <a:avLst/>
              <a:gdLst/>
              <a:ahLst/>
              <a:cxnLst/>
              <a:rect l="l" t="t" r="r" b="b"/>
              <a:pathLst>
                <a:path w="1087" h="937" extrusionOk="0">
                  <a:moveTo>
                    <a:pt x="0" y="0"/>
                  </a:moveTo>
                  <a:lnTo>
                    <a:pt x="17" y="67"/>
                  </a:lnTo>
                  <a:cubicBezTo>
                    <a:pt x="134" y="385"/>
                    <a:pt x="268" y="669"/>
                    <a:pt x="435" y="936"/>
                  </a:cubicBezTo>
                  <a:cubicBezTo>
                    <a:pt x="373" y="659"/>
                    <a:pt x="269" y="367"/>
                    <a:pt x="148" y="101"/>
                  </a:cubicBezTo>
                  <a:lnTo>
                    <a:pt x="148" y="101"/>
                  </a:lnTo>
                  <a:cubicBezTo>
                    <a:pt x="396" y="103"/>
                    <a:pt x="613" y="117"/>
                    <a:pt x="786" y="117"/>
                  </a:cubicBezTo>
                  <a:cubicBezTo>
                    <a:pt x="815" y="122"/>
                    <a:pt x="844" y="124"/>
                    <a:pt x="873" y="124"/>
                  </a:cubicBezTo>
                  <a:cubicBezTo>
                    <a:pt x="943" y="124"/>
                    <a:pt x="1011" y="113"/>
                    <a:pt x="1070" y="101"/>
                  </a:cubicBezTo>
                  <a:lnTo>
                    <a:pt x="1087" y="101"/>
                  </a:lnTo>
                  <a:cubicBezTo>
                    <a:pt x="986" y="67"/>
                    <a:pt x="886" y="51"/>
                    <a:pt x="786" y="51"/>
                  </a:cubicBezTo>
                  <a:cubicBezTo>
                    <a:pt x="569" y="17"/>
                    <a:pt x="335"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7"/>
            <p:cNvSpPr/>
            <p:nvPr/>
          </p:nvSpPr>
          <p:spPr>
            <a:xfrm>
              <a:off x="6309963" y="2283103"/>
              <a:ext cx="24083" cy="21104"/>
            </a:xfrm>
            <a:custGeom>
              <a:avLst/>
              <a:gdLst/>
              <a:ahLst/>
              <a:cxnLst/>
              <a:rect l="l" t="t" r="r" b="b"/>
              <a:pathLst>
                <a:path w="752" h="659" extrusionOk="0">
                  <a:moveTo>
                    <a:pt x="215" y="0"/>
                  </a:moveTo>
                  <a:cubicBezTo>
                    <a:pt x="172" y="0"/>
                    <a:pt x="128" y="2"/>
                    <a:pt x="84" y="7"/>
                  </a:cubicBezTo>
                  <a:lnTo>
                    <a:pt x="0" y="7"/>
                  </a:lnTo>
                  <a:lnTo>
                    <a:pt x="33" y="73"/>
                  </a:lnTo>
                  <a:cubicBezTo>
                    <a:pt x="100" y="274"/>
                    <a:pt x="184" y="474"/>
                    <a:pt x="318" y="658"/>
                  </a:cubicBezTo>
                  <a:cubicBezTo>
                    <a:pt x="288" y="465"/>
                    <a:pt x="232" y="272"/>
                    <a:pt x="149" y="103"/>
                  </a:cubicBezTo>
                  <a:lnTo>
                    <a:pt x="149" y="103"/>
                  </a:lnTo>
                  <a:cubicBezTo>
                    <a:pt x="189" y="100"/>
                    <a:pt x="228" y="99"/>
                    <a:pt x="266" y="99"/>
                  </a:cubicBezTo>
                  <a:cubicBezTo>
                    <a:pt x="375" y="99"/>
                    <a:pt x="479" y="107"/>
                    <a:pt x="568" y="107"/>
                  </a:cubicBezTo>
                  <a:cubicBezTo>
                    <a:pt x="685" y="107"/>
                    <a:pt x="752" y="90"/>
                    <a:pt x="752" y="73"/>
                  </a:cubicBezTo>
                  <a:cubicBezTo>
                    <a:pt x="752" y="57"/>
                    <a:pt x="685" y="57"/>
                    <a:pt x="568" y="40"/>
                  </a:cubicBezTo>
                  <a:cubicBezTo>
                    <a:pt x="446" y="16"/>
                    <a:pt x="332"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7"/>
            <p:cNvSpPr/>
            <p:nvPr/>
          </p:nvSpPr>
          <p:spPr>
            <a:xfrm>
              <a:off x="6328666" y="2229653"/>
              <a:ext cx="21457" cy="23186"/>
            </a:xfrm>
            <a:custGeom>
              <a:avLst/>
              <a:gdLst/>
              <a:ahLst/>
              <a:cxnLst/>
              <a:rect l="l" t="t" r="r" b="b"/>
              <a:pathLst>
                <a:path w="670" h="724" extrusionOk="0">
                  <a:moveTo>
                    <a:pt x="623" y="0"/>
                  </a:moveTo>
                  <a:cubicBezTo>
                    <a:pt x="595" y="0"/>
                    <a:pt x="535" y="33"/>
                    <a:pt x="452" y="88"/>
                  </a:cubicBezTo>
                  <a:cubicBezTo>
                    <a:pt x="318" y="172"/>
                    <a:pt x="185" y="255"/>
                    <a:pt x="68" y="372"/>
                  </a:cubicBezTo>
                  <a:lnTo>
                    <a:pt x="51" y="372"/>
                  </a:lnTo>
                  <a:lnTo>
                    <a:pt x="1" y="422"/>
                  </a:lnTo>
                  <a:lnTo>
                    <a:pt x="68" y="456"/>
                  </a:lnTo>
                  <a:cubicBezTo>
                    <a:pt x="252" y="573"/>
                    <a:pt x="452" y="673"/>
                    <a:pt x="669" y="723"/>
                  </a:cubicBezTo>
                  <a:cubicBezTo>
                    <a:pt x="520" y="589"/>
                    <a:pt x="357" y="481"/>
                    <a:pt x="180" y="400"/>
                  </a:cubicBezTo>
                  <a:lnTo>
                    <a:pt x="180" y="400"/>
                  </a:lnTo>
                  <a:cubicBezTo>
                    <a:pt x="298" y="300"/>
                    <a:pt x="413" y="214"/>
                    <a:pt x="502" y="155"/>
                  </a:cubicBezTo>
                  <a:cubicBezTo>
                    <a:pt x="586" y="72"/>
                    <a:pt x="636" y="5"/>
                    <a:pt x="636" y="5"/>
                  </a:cubicBezTo>
                  <a:cubicBezTo>
                    <a:pt x="633" y="2"/>
                    <a:pt x="629"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7"/>
            <p:cNvSpPr/>
            <p:nvPr/>
          </p:nvSpPr>
          <p:spPr>
            <a:xfrm>
              <a:off x="6250012" y="2184306"/>
              <a:ext cx="23058" cy="22514"/>
            </a:xfrm>
            <a:custGeom>
              <a:avLst/>
              <a:gdLst/>
              <a:ahLst/>
              <a:cxnLst/>
              <a:rect l="l" t="t" r="r" b="b"/>
              <a:pathLst>
                <a:path w="720" h="703" extrusionOk="0">
                  <a:moveTo>
                    <a:pt x="719" y="1"/>
                  </a:moveTo>
                  <a:cubicBezTo>
                    <a:pt x="617" y="162"/>
                    <a:pt x="540" y="335"/>
                    <a:pt x="477" y="522"/>
                  </a:cubicBezTo>
                  <a:lnTo>
                    <a:pt x="477" y="522"/>
                  </a:lnTo>
                  <a:cubicBezTo>
                    <a:pt x="355" y="421"/>
                    <a:pt x="257" y="324"/>
                    <a:pt x="185" y="251"/>
                  </a:cubicBezTo>
                  <a:cubicBezTo>
                    <a:pt x="101" y="182"/>
                    <a:pt x="41" y="147"/>
                    <a:pt x="23" y="147"/>
                  </a:cubicBezTo>
                  <a:cubicBezTo>
                    <a:pt x="19" y="147"/>
                    <a:pt x="17" y="148"/>
                    <a:pt x="17" y="151"/>
                  </a:cubicBezTo>
                  <a:cubicBezTo>
                    <a:pt x="1" y="151"/>
                    <a:pt x="51" y="218"/>
                    <a:pt x="134" y="301"/>
                  </a:cubicBezTo>
                  <a:cubicBezTo>
                    <a:pt x="235" y="435"/>
                    <a:pt x="335" y="552"/>
                    <a:pt x="469" y="652"/>
                  </a:cubicBezTo>
                  <a:lnTo>
                    <a:pt x="485" y="652"/>
                  </a:lnTo>
                  <a:lnTo>
                    <a:pt x="535" y="702"/>
                  </a:lnTo>
                  <a:lnTo>
                    <a:pt x="552" y="635"/>
                  </a:lnTo>
                  <a:cubicBezTo>
                    <a:pt x="652" y="435"/>
                    <a:pt x="702" y="218"/>
                    <a:pt x="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7"/>
            <p:cNvSpPr/>
            <p:nvPr/>
          </p:nvSpPr>
          <p:spPr>
            <a:xfrm>
              <a:off x="6281044" y="2312181"/>
              <a:ext cx="23058" cy="22514"/>
            </a:xfrm>
            <a:custGeom>
              <a:avLst/>
              <a:gdLst/>
              <a:ahLst/>
              <a:cxnLst/>
              <a:rect l="l" t="t" r="r" b="b"/>
              <a:pathLst>
                <a:path w="720" h="703" extrusionOk="0">
                  <a:moveTo>
                    <a:pt x="201" y="1"/>
                  </a:moveTo>
                  <a:lnTo>
                    <a:pt x="168" y="68"/>
                  </a:lnTo>
                  <a:cubicBezTo>
                    <a:pt x="84" y="268"/>
                    <a:pt x="18" y="485"/>
                    <a:pt x="1" y="703"/>
                  </a:cubicBezTo>
                  <a:cubicBezTo>
                    <a:pt x="104" y="540"/>
                    <a:pt x="194" y="365"/>
                    <a:pt x="249" y="176"/>
                  </a:cubicBezTo>
                  <a:lnTo>
                    <a:pt x="249" y="176"/>
                  </a:lnTo>
                  <a:cubicBezTo>
                    <a:pt x="363" y="279"/>
                    <a:pt x="462" y="378"/>
                    <a:pt x="535" y="452"/>
                  </a:cubicBezTo>
                  <a:cubicBezTo>
                    <a:pt x="636" y="536"/>
                    <a:pt x="703" y="569"/>
                    <a:pt x="703" y="569"/>
                  </a:cubicBezTo>
                  <a:lnTo>
                    <a:pt x="719" y="569"/>
                  </a:lnTo>
                  <a:cubicBezTo>
                    <a:pt x="719" y="552"/>
                    <a:pt x="669" y="502"/>
                    <a:pt x="602" y="402"/>
                  </a:cubicBezTo>
                  <a:cubicBezTo>
                    <a:pt x="502" y="285"/>
                    <a:pt x="385" y="168"/>
                    <a:pt x="268" y="51"/>
                  </a:cubicBezTo>
                  <a:lnTo>
                    <a:pt x="251" y="51"/>
                  </a:lnTo>
                  <a:lnTo>
                    <a:pt x="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7"/>
            <p:cNvSpPr/>
            <p:nvPr/>
          </p:nvSpPr>
          <p:spPr>
            <a:xfrm>
              <a:off x="6201334" y="2256010"/>
              <a:ext cx="21969" cy="23186"/>
            </a:xfrm>
            <a:custGeom>
              <a:avLst/>
              <a:gdLst/>
              <a:ahLst/>
              <a:cxnLst/>
              <a:rect l="l" t="t" r="r" b="b"/>
              <a:pathLst>
                <a:path w="686" h="724" extrusionOk="0">
                  <a:moveTo>
                    <a:pt x="50" y="0"/>
                  </a:moveTo>
                  <a:cubicBezTo>
                    <a:pt x="184" y="149"/>
                    <a:pt x="331" y="271"/>
                    <a:pt x="503" y="367"/>
                  </a:cubicBezTo>
                  <a:lnTo>
                    <a:pt x="503" y="367"/>
                  </a:lnTo>
                  <a:cubicBezTo>
                    <a:pt x="369" y="453"/>
                    <a:pt x="242" y="526"/>
                    <a:pt x="167" y="585"/>
                  </a:cubicBezTo>
                  <a:cubicBezTo>
                    <a:pt x="67" y="652"/>
                    <a:pt x="0" y="719"/>
                    <a:pt x="17" y="719"/>
                  </a:cubicBezTo>
                  <a:cubicBezTo>
                    <a:pt x="17" y="722"/>
                    <a:pt x="19" y="723"/>
                    <a:pt x="23" y="723"/>
                  </a:cubicBezTo>
                  <a:cubicBezTo>
                    <a:pt x="42" y="723"/>
                    <a:pt x="104" y="693"/>
                    <a:pt x="201" y="652"/>
                  </a:cubicBezTo>
                  <a:cubicBezTo>
                    <a:pt x="334" y="585"/>
                    <a:pt x="485" y="502"/>
                    <a:pt x="602" y="418"/>
                  </a:cubicBezTo>
                  <a:lnTo>
                    <a:pt x="618" y="401"/>
                  </a:lnTo>
                  <a:lnTo>
                    <a:pt x="685" y="351"/>
                  </a:lnTo>
                  <a:lnTo>
                    <a:pt x="618" y="318"/>
                  </a:lnTo>
                  <a:cubicBezTo>
                    <a:pt x="451" y="184"/>
                    <a:pt x="251" y="6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7"/>
            <p:cNvSpPr/>
            <p:nvPr/>
          </p:nvSpPr>
          <p:spPr>
            <a:xfrm>
              <a:off x="6247354" y="2205698"/>
              <a:ext cx="33722" cy="32698"/>
            </a:xfrm>
            <a:custGeom>
              <a:avLst/>
              <a:gdLst/>
              <a:ahLst/>
              <a:cxnLst/>
              <a:rect l="l" t="t" r="r" b="b"/>
              <a:pathLst>
                <a:path w="1053" h="1021" extrusionOk="0">
                  <a:moveTo>
                    <a:pt x="1053" y="1"/>
                  </a:moveTo>
                  <a:cubicBezTo>
                    <a:pt x="915" y="276"/>
                    <a:pt x="820" y="550"/>
                    <a:pt x="741" y="838"/>
                  </a:cubicBezTo>
                  <a:lnTo>
                    <a:pt x="741" y="838"/>
                  </a:lnTo>
                  <a:cubicBezTo>
                    <a:pt x="545" y="696"/>
                    <a:pt x="391" y="544"/>
                    <a:pt x="251" y="435"/>
                  </a:cubicBezTo>
                  <a:cubicBezTo>
                    <a:pt x="117" y="318"/>
                    <a:pt x="17" y="268"/>
                    <a:pt x="17" y="268"/>
                  </a:cubicBezTo>
                  <a:lnTo>
                    <a:pt x="17" y="268"/>
                  </a:lnTo>
                  <a:cubicBezTo>
                    <a:pt x="0" y="285"/>
                    <a:pt x="84" y="368"/>
                    <a:pt x="201" y="485"/>
                  </a:cubicBezTo>
                  <a:cubicBezTo>
                    <a:pt x="368" y="669"/>
                    <a:pt x="535" y="820"/>
                    <a:pt x="719" y="953"/>
                  </a:cubicBezTo>
                  <a:lnTo>
                    <a:pt x="752" y="970"/>
                  </a:lnTo>
                  <a:lnTo>
                    <a:pt x="802" y="1020"/>
                  </a:lnTo>
                  <a:lnTo>
                    <a:pt x="819" y="937"/>
                  </a:lnTo>
                  <a:cubicBezTo>
                    <a:pt x="936" y="636"/>
                    <a:pt x="1003" y="318"/>
                    <a:pt x="1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7"/>
            <p:cNvSpPr/>
            <p:nvPr/>
          </p:nvSpPr>
          <p:spPr>
            <a:xfrm>
              <a:off x="6291741" y="2227571"/>
              <a:ext cx="32153" cy="33274"/>
            </a:xfrm>
            <a:custGeom>
              <a:avLst/>
              <a:gdLst/>
              <a:ahLst/>
              <a:cxnLst/>
              <a:rect l="l" t="t" r="r" b="b"/>
              <a:pathLst>
                <a:path w="1004" h="1039" extrusionOk="0">
                  <a:moveTo>
                    <a:pt x="731" y="1"/>
                  </a:moveTo>
                  <a:cubicBezTo>
                    <a:pt x="707" y="1"/>
                    <a:pt x="641" y="80"/>
                    <a:pt x="519" y="187"/>
                  </a:cubicBezTo>
                  <a:cubicBezTo>
                    <a:pt x="352" y="354"/>
                    <a:pt x="185" y="521"/>
                    <a:pt x="51" y="705"/>
                  </a:cubicBezTo>
                  <a:cubicBezTo>
                    <a:pt x="51" y="721"/>
                    <a:pt x="51" y="721"/>
                    <a:pt x="34" y="738"/>
                  </a:cubicBezTo>
                  <a:lnTo>
                    <a:pt x="1" y="788"/>
                  </a:lnTo>
                  <a:lnTo>
                    <a:pt x="68" y="805"/>
                  </a:lnTo>
                  <a:cubicBezTo>
                    <a:pt x="369" y="922"/>
                    <a:pt x="686" y="989"/>
                    <a:pt x="1003" y="1039"/>
                  </a:cubicBezTo>
                  <a:cubicBezTo>
                    <a:pt x="741" y="900"/>
                    <a:pt x="451" y="804"/>
                    <a:pt x="171" y="724"/>
                  </a:cubicBezTo>
                  <a:lnTo>
                    <a:pt x="171" y="724"/>
                  </a:lnTo>
                  <a:cubicBezTo>
                    <a:pt x="326" y="530"/>
                    <a:pt x="476" y="376"/>
                    <a:pt x="569" y="237"/>
                  </a:cubicBezTo>
                  <a:cubicBezTo>
                    <a:pt x="686" y="103"/>
                    <a:pt x="753" y="3"/>
                    <a:pt x="736" y="3"/>
                  </a:cubicBezTo>
                  <a:cubicBezTo>
                    <a:pt x="735" y="1"/>
                    <a:pt x="733" y="1"/>
                    <a:pt x="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7"/>
            <p:cNvSpPr/>
            <p:nvPr/>
          </p:nvSpPr>
          <p:spPr>
            <a:xfrm>
              <a:off x="6268747" y="2273655"/>
              <a:ext cx="33210" cy="32153"/>
            </a:xfrm>
            <a:custGeom>
              <a:avLst/>
              <a:gdLst/>
              <a:ahLst/>
              <a:cxnLst/>
              <a:rect l="l" t="t" r="r" b="b"/>
              <a:pathLst>
                <a:path w="1037" h="1004" extrusionOk="0">
                  <a:moveTo>
                    <a:pt x="234" y="1"/>
                  </a:moveTo>
                  <a:lnTo>
                    <a:pt x="218" y="68"/>
                  </a:lnTo>
                  <a:cubicBezTo>
                    <a:pt x="101" y="368"/>
                    <a:pt x="34" y="686"/>
                    <a:pt x="1" y="1003"/>
                  </a:cubicBezTo>
                  <a:cubicBezTo>
                    <a:pt x="123" y="744"/>
                    <a:pt x="217" y="470"/>
                    <a:pt x="296" y="183"/>
                  </a:cubicBezTo>
                  <a:lnTo>
                    <a:pt x="296" y="183"/>
                  </a:lnTo>
                  <a:cubicBezTo>
                    <a:pt x="494" y="325"/>
                    <a:pt x="661" y="477"/>
                    <a:pt x="786" y="586"/>
                  </a:cubicBezTo>
                  <a:cubicBezTo>
                    <a:pt x="906" y="676"/>
                    <a:pt x="999" y="739"/>
                    <a:pt x="1029" y="739"/>
                  </a:cubicBezTo>
                  <a:cubicBezTo>
                    <a:pt x="1032" y="739"/>
                    <a:pt x="1035" y="738"/>
                    <a:pt x="1036" y="736"/>
                  </a:cubicBezTo>
                  <a:cubicBezTo>
                    <a:pt x="1036" y="719"/>
                    <a:pt x="953" y="652"/>
                    <a:pt x="836" y="519"/>
                  </a:cubicBezTo>
                  <a:cubicBezTo>
                    <a:pt x="669" y="352"/>
                    <a:pt x="502" y="201"/>
                    <a:pt x="318" y="51"/>
                  </a:cubicBezTo>
                  <a:lnTo>
                    <a:pt x="301" y="51"/>
                  </a:ln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7"/>
            <p:cNvSpPr/>
            <p:nvPr/>
          </p:nvSpPr>
          <p:spPr>
            <a:xfrm>
              <a:off x="6225417" y="2251206"/>
              <a:ext cx="32665" cy="33178"/>
            </a:xfrm>
            <a:custGeom>
              <a:avLst/>
              <a:gdLst/>
              <a:ahLst/>
              <a:cxnLst/>
              <a:rect l="l" t="t" r="r" b="b"/>
              <a:pathLst>
                <a:path w="1020" h="1036" extrusionOk="0">
                  <a:moveTo>
                    <a:pt x="0" y="0"/>
                  </a:moveTo>
                  <a:cubicBezTo>
                    <a:pt x="274" y="122"/>
                    <a:pt x="548" y="230"/>
                    <a:pt x="835" y="299"/>
                  </a:cubicBezTo>
                  <a:lnTo>
                    <a:pt x="835" y="299"/>
                  </a:lnTo>
                  <a:cubicBezTo>
                    <a:pt x="694" y="495"/>
                    <a:pt x="543" y="662"/>
                    <a:pt x="435" y="785"/>
                  </a:cubicBezTo>
                  <a:cubicBezTo>
                    <a:pt x="318" y="936"/>
                    <a:pt x="267" y="1019"/>
                    <a:pt x="267" y="1036"/>
                  </a:cubicBezTo>
                  <a:cubicBezTo>
                    <a:pt x="284" y="1036"/>
                    <a:pt x="368" y="969"/>
                    <a:pt x="485" y="836"/>
                  </a:cubicBezTo>
                  <a:cubicBezTo>
                    <a:pt x="652" y="685"/>
                    <a:pt x="819" y="501"/>
                    <a:pt x="953" y="318"/>
                  </a:cubicBezTo>
                  <a:cubicBezTo>
                    <a:pt x="953" y="318"/>
                    <a:pt x="969" y="301"/>
                    <a:pt x="969" y="301"/>
                  </a:cubicBezTo>
                  <a:lnTo>
                    <a:pt x="1019" y="234"/>
                  </a:lnTo>
                  <a:lnTo>
                    <a:pt x="936" y="217"/>
                  </a:lnTo>
                  <a:cubicBezTo>
                    <a:pt x="635" y="117"/>
                    <a:pt x="318" y="3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7"/>
            <p:cNvSpPr/>
            <p:nvPr/>
          </p:nvSpPr>
          <p:spPr>
            <a:xfrm>
              <a:off x="6095363" y="1952605"/>
              <a:ext cx="117244" cy="176618"/>
            </a:xfrm>
            <a:custGeom>
              <a:avLst/>
              <a:gdLst/>
              <a:ahLst/>
              <a:cxnLst/>
              <a:rect l="l" t="t" r="r" b="b"/>
              <a:pathLst>
                <a:path w="3661" h="5515" extrusionOk="0">
                  <a:moveTo>
                    <a:pt x="3643" y="1"/>
                  </a:moveTo>
                  <a:cubicBezTo>
                    <a:pt x="3599" y="1"/>
                    <a:pt x="2784" y="1214"/>
                    <a:pt x="1789" y="2724"/>
                  </a:cubicBezTo>
                  <a:cubicBezTo>
                    <a:pt x="786" y="4245"/>
                    <a:pt x="1" y="5498"/>
                    <a:pt x="18" y="5515"/>
                  </a:cubicBezTo>
                  <a:cubicBezTo>
                    <a:pt x="18" y="5515"/>
                    <a:pt x="18" y="5515"/>
                    <a:pt x="18" y="5515"/>
                  </a:cubicBezTo>
                  <a:cubicBezTo>
                    <a:pt x="46" y="5515"/>
                    <a:pt x="877" y="4301"/>
                    <a:pt x="1872" y="2774"/>
                  </a:cubicBezTo>
                  <a:cubicBezTo>
                    <a:pt x="2875" y="1254"/>
                    <a:pt x="3660" y="17"/>
                    <a:pt x="3643" y="1"/>
                  </a:cubicBezTo>
                  <a:cubicBezTo>
                    <a:pt x="3643" y="1"/>
                    <a:pt x="3643" y="1"/>
                    <a:pt x="3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7"/>
            <p:cNvSpPr/>
            <p:nvPr/>
          </p:nvSpPr>
          <p:spPr>
            <a:xfrm>
              <a:off x="6077718" y="1978801"/>
              <a:ext cx="162687" cy="106035"/>
            </a:xfrm>
            <a:custGeom>
              <a:avLst/>
              <a:gdLst/>
              <a:ahLst/>
              <a:cxnLst/>
              <a:rect l="l" t="t" r="r" b="b"/>
              <a:pathLst>
                <a:path w="5080" h="3311" extrusionOk="0">
                  <a:moveTo>
                    <a:pt x="20" y="0"/>
                  </a:moveTo>
                  <a:cubicBezTo>
                    <a:pt x="19" y="0"/>
                    <a:pt x="18" y="1"/>
                    <a:pt x="17" y="1"/>
                  </a:cubicBezTo>
                  <a:cubicBezTo>
                    <a:pt x="1" y="18"/>
                    <a:pt x="1120" y="787"/>
                    <a:pt x="2524" y="1706"/>
                  </a:cubicBezTo>
                  <a:cubicBezTo>
                    <a:pt x="3879" y="2604"/>
                    <a:pt x="5011" y="3311"/>
                    <a:pt x="5077" y="3311"/>
                  </a:cubicBezTo>
                  <a:cubicBezTo>
                    <a:pt x="5079" y="3311"/>
                    <a:pt x="5080" y="3310"/>
                    <a:pt x="5080" y="3310"/>
                  </a:cubicBezTo>
                  <a:cubicBezTo>
                    <a:pt x="5080" y="3293"/>
                    <a:pt x="3977" y="2524"/>
                    <a:pt x="2574" y="1605"/>
                  </a:cubicBezTo>
                  <a:cubicBezTo>
                    <a:pt x="1201" y="723"/>
                    <a:pt x="84"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7"/>
            <p:cNvSpPr/>
            <p:nvPr/>
          </p:nvSpPr>
          <p:spPr>
            <a:xfrm>
              <a:off x="6144073" y="1948345"/>
              <a:ext cx="39103" cy="178732"/>
            </a:xfrm>
            <a:custGeom>
              <a:avLst/>
              <a:gdLst/>
              <a:ahLst/>
              <a:cxnLst/>
              <a:rect l="l" t="t" r="r" b="b"/>
              <a:pathLst>
                <a:path w="1221" h="5581" extrusionOk="0">
                  <a:moveTo>
                    <a:pt x="34" y="0"/>
                  </a:moveTo>
                  <a:lnTo>
                    <a:pt x="34" y="0"/>
                  </a:lnTo>
                  <a:cubicBezTo>
                    <a:pt x="0" y="17"/>
                    <a:pt x="234" y="1270"/>
                    <a:pt x="552" y="2807"/>
                  </a:cubicBezTo>
                  <a:cubicBezTo>
                    <a:pt x="869" y="4344"/>
                    <a:pt x="1153" y="5581"/>
                    <a:pt x="1187" y="5581"/>
                  </a:cubicBezTo>
                  <a:cubicBezTo>
                    <a:pt x="1220" y="5564"/>
                    <a:pt x="986" y="4311"/>
                    <a:pt x="669" y="2774"/>
                  </a:cubicBezTo>
                  <a:cubicBezTo>
                    <a:pt x="351" y="1236"/>
                    <a:pt x="67"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7"/>
            <p:cNvSpPr/>
            <p:nvPr/>
          </p:nvSpPr>
          <p:spPr>
            <a:xfrm>
              <a:off x="6058983" y="2008713"/>
              <a:ext cx="194808" cy="40351"/>
            </a:xfrm>
            <a:custGeom>
              <a:avLst/>
              <a:gdLst/>
              <a:ahLst/>
              <a:cxnLst/>
              <a:rect l="l" t="t" r="r" b="b"/>
              <a:pathLst>
                <a:path w="6083" h="1260" extrusionOk="0">
                  <a:moveTo>
                    <a:pt x="6070" y="0"/>
                  </a:moveTo>
                  <a:cubicBezTo>
                    <a:pt x="5926" y="0"/>
                    <a:pt x="4617" y="257"/>
                    <a:pt x="3025" y="588"/>
                  </a:cubicBezTo>
                  <a:cubicBezTo>
                    <a:pt x="1354" y="922"/>
                    <a:pt x="1" y="1240"/>
                    <a:pt x="1" y="1256"/>
                  </a:cubicBezTo>
                  <a:cubicBezTo>
                    <a:pt x="2" y="1258"/>
                    <a:pt x="7" y="1259"/>
                    <a:pt x="16" y="1259"/>
                  </a:cubicBezTo>
                  <a:cubicBezTo>
                    <a:pt x="172" y="1259"/>
                    <a:pt x="1467" y="1003"/>
                    <a:pt x="3058" y="688"/>
                  </a:cubicBezTo>
                  <a:cubicBezTo>
                    <a:pt x="4729" y="337"/>
                    <a:pt x="6083" y="37"/>
                    <a:pt x="6083" y="3"/>
                  </a:cubicBezTo>
                  <a:cubicBezTo>
                    <a:pt x="6083" y="1"/>
                    <a:pt x="6078" y="0"/>
                    <a:pt x="6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7"/>
            <p:cNvSpPr/>
            <p:nvPr/>
          </p:nvSpPr>
          <p:spPr>
            <a:xfrm>
              <a:off x="6191150" y="1948345"/>
              <a:ext cx="30007" cy="34811"/>
            </a:xfrm>
            <a:custGeom>
              <a:avLst/>
              <a:gdLst/>
              <a:ahLst/>
              <a:cxnLst/>
              <a:rect l="l" t="t" r="r" b="b"/>
              <a:pathLst>
                <a:path w="937" h="1087" extrusionOk="0">
                  <a:moveTo>
                    <a:pt x="101" y="0"/>
                  </a:moveTo>
                  <a:cubicBezTo>
                    <a:pt x="68" y="100"/>
                    <a:pt x="51" y="201"/>
                    <a:pt x="51" y="284"/>
                  </a:cubicBezTo>
                  <a:cubicBezTo>
                    <a:pt x="17" y="518"/>
                    <a:pt x="1" y="752"/>
                    <a:pt x="1" y="986"/>
                  </a:cubicBezTo>
                  <a:lnTo>
                    <a:pt x="1" y="1019"/>
                  </a:lnTo>
                  <a:lnTo>
                    <a:pt x="1" y="1086"/>
                  </a:lnTo>
                  <a:lnTo>
                    <a:pt x="68" y="1053"/>
                  </a:lnTo>
                  <a:cubicBezTo>
                    <a:pt x="385" y="952"/>
                    <a:pt x="669" y="819"/>
                    <a:pt x="936" y="652"/>
                  </a:cubicBezTo>
                  <a:lnTo>
                    <a:pt x="936" y="652"/>
                  </a:lnTo>
                  <a:cubicBezTo>
                    <a:pt x="659" y="713"/>
                    <a:pt x="368" y="803"/>
                    <a:pt x="101" y="922"/>
                  </a:cubicBezTo>
                  <a:lnTo>
                    <a:pt x="101" y="922"/>
                  </a:lnTo>
                  <a:cubicBezTo>
                    <a:pt x="104" y="679"/>
                    <a:pt x="118" y="454"/>
                    <a:pt x="118" y="301"/>
                  </a:cubicBezTo>
                  <a:cubicBezTo>
                    <a:pt x="134" y="201"/>
                    <a:pt x="118" y="10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7"/>
            <p:cNvSpPr/>
            <p:nvPr/>
          </p:nvSpPr>
          <p:spPr>
            <a:xfrm>
              <a:off x="6115187" y="2068183"/>
              <a:ext cx="21425" cy="24115"/>
            </a:xfrm>
            <a:custGeom>
              <a:avLst/>
              <a:gdLst/>
              <a:ahLst/>
              <a:cxnLst/>
              <a:rect l="l" t="t" r="r" b="b"/>
              <a:pathLst>
                <a:path w="669" h="753" extrusionOk="0">
                  <a:moveTo>
                    <a:pt x="668" y="1"/>
                  </a:moveTo>
                  <a:lnTo>
                    <a:pt x="585" y="34"/>
                  </a:lnTo>
                  <a:cubicBezTo>
                    <a:pt x="384" y="84"/>
                    <a:pt x="184" y="185"/>
                    <a:pt x="0" y="318"/>
                  </a:cubicBezTo>
                  <a:cubicBezTo>
                    <a:pt x="189" y="289"/>
                    <a:pt x="378" y="235"/>
                    <a:pt x="556" y="155"/>
                  </a:cubicBezTo>
                  <a:lnTo>
                    <a:pt x="556" y="155"/>
                  </a:lnTo>
                  <a:cubicBezTo>
                    <a:pt x="564" y="311"/>
                    <a:pt x="552" y="450"/>
                    <a:pt x="552" y="552"/>
                  </a:cubicBezTo>
                  <a:cubicBezTo>
                    <a:pt x="552" y="686"/>
                    <a:pt x="568" y="753"/>
                    <a:pt x="585" y="753"/>
                  </a:cubicBezTo>
                  <a:cubicBezTo>
                    <a:pt x="602" y="753"/>
                    <a:pt x="618" y="686"/>
                    <a:pt x="635" y="569"/>
                  </a:cubicBezTo>
                  <a:cubicBezTo>
                    <a:pt x="652" y="402"/>
                    <a:pt x="668" y="251"/>
                    <a:pt x="668" y="84"/>
                  </a:cubicBezTo>
                  <a:lnTo>
                    <a:pt x="668" y="68"/>
                  </a:lnTo>
                  <a:lnTo>
                    <a:pt x="6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7"/>
            <p:cNvSpPr/>
            <p:nvPr/>
          </p:nvSpPr>
          <p:spPr>
            <a:xfrm>
              <a:off x="6213632" y="2067126"/>
              <a:ext cx="34811" cy="30007"/>
            </a:xfrm>
            <a:custGeom>
              <a:avLst/>
              <a:gdLst/>
              <a:ahLst/>
              <a:cxnLst/>
              <a:rect l="l" t="t" r="r" b="b"/>
              <a:pathLst>
                <a:path w="1087" h="937" extrusionOk="0">
                  <a:moveTo>
                    <a:pt x="1" y="0"/>
                  </a:moveTo>
                  <a:lnTo>
                    <a:pt x="34" y="67"/>
                  </a:lnTo>
                  <a:cubicBezTo>
                    <a:pt x="134" y="385"/>
                    <a:pt x="268" y="669"/>
                    <a:pt x="435" y="936"/>
                  </a:cubicBezTo>
                  <a:cubicBezTo>
                    <a:pt x="373" y="659"/>
                    <a:pt x="283" y="367"/>
                    <a:pt x="165" y="101"/>
                  </a:cubicBezTo>
                  <a:lnTo>
                    <a:pt x="165" y="101"/>
                  </a:lnTo>
                  <a:cubicBezTo>
                    <a:pt x="408" y="103"/>
                    <a:pt x="634" y="117"/>
                    <a:pt x="803" y="117"/>
                  </a:cubicBezTo>
                  <a:cubicBezTo>
                    <a:pt x="827" y="122"/>
                    <a:pt x="853" y="124"/>
                    <a:pt x="880" y="124"/>
                  </a:cubicBezTo>
                  <a:cubicBezTo>
                    <a:pt x="945" y="124"/>
                    <a:pt x="1016" y="112"/>
                    <a:pt x="1087" y="101"/>
                  </a:cubicBezTo>
                  <a:cubicBezTo>
                    <a:pt x="986" y="67"/>
                    <a:pt x="903" y="50"/>
                    <a:pt x="803" y="50"/>
                  </a:cubicBezTo>
                  <a:cubicBezTo>
                    <a:pt x="569" y="17"/>
                    <a:pt x="335" y="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7"/>
            <p:cNvSpPr/>
            <p:nvPr/>
          </p:nvSpPr>
          <p:spPr>
            <a:xfrm>
              <a:off x="6195986" y="2055661"/>
              <a:ext cx="24627" cy="21137"/>
            </a:xfrm>
            <a:custGeom>
              <a:avLst/>
              <a:gdLst/>
              <a:ahLst/>
              <a:cxnLst/>
              <a:rect l="l" t="t" r="r" b="b"/>
              <a:pathLst>
                <a:path w="769" h="660" extrusionOk="0">
                  <a:moveTo>
                    <a:pt x="224" y="1"/>
                  </a:moveTo>
                  <a:cubicBezTo>
                    <a:pt x="182" y="1"/>
                    <a:pt x="141" y="3"/>
                    <a:pt x="100" y="7"/>
                  </a:cubicBezTo>
                  <a:lnTo>
                    <a:pt x="0" y="7"/>
                  </a:lnTo>
                  <a:lnTo>
                    <a:pt x="34" y="74"/>
                  </a:lnTo>
                  <a:cubicBezTo>
                    <a:pt x="100" y="275"/>
                    <a:pt x="201" y="475"/>
                    <a:pt x="334" y="659"/>
                  </a:cubicBezTo>
                  <a:cubicBezTo>
                    <a:pt x="305" y="466"/>
                    <a:pt x="248" y="273"/>
                    <a:pt x="166" y="103"/>
                  </a:cubicBezTo>
                  <a:lnTo>
                    <a:pt x="166" y="103"/>
                  </a:lnTo>
                  <a:cubicBezTo>
                    <a:pt x="204" y="101"/>
                    <a:pt x="241" y="100"/>
                    <a:pt x="277" y="100"/>
                  </a:cubicBezTo>
                  <a:cubicBezTo>
                    <a:pt x="390" y="100"/>
                    <a:pt x="490" y="108"/>
                    <a:pt x="568" y="108"/>
                  </a:cubicBezTo>
                  <a:cubicBezTo>
                    <a:pt x="685" y="108"/>
                    <a:pt x="769" y="91"/>
                    <a:pt x="769" y="74"/>
                  </a:cubicBezTo>
                  <a:cubicBezTo>
                    <a:pt x="769" y="58"/>
                    <a:pt x="702" y="58"/>
                    <a:pt x="568" y="41"/>
                  </a:cubicBezTo>
                  <a:cubicBezTo>
                    <a:pt x="458" y="16"/>
                    <a:pt x="339"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7"/>
            <p:cNvSpPr/>
            <p:nvPr/>
          </p:nvSpPr>
          <p:spPr>
            <a:xfrm>
              <a:off x="6214689" y="2002244"/>
              <a:ext cx="21457" cy="23186"/>
            </a:xfrm>
            <a:custGeom>
              <a:avLst/>
              <a:gdLst/>
              <a:ahLst/>
              <a:cxnLst/>
              <a:rect l="l" t="t" r="r" b="b"/>
              <a:pathLst>
                <a:path w="670" h="724" extrusionOk="0">
                  <a:moveTo>
                    <a:pt x="630" y="0"/>
                  </a:moveTo>
                  <a:cubicBezTo>
                    <a:pt x="612" y="0"/>
                    <a:pt x="552" y="33"/>
                    <a:pt x="469" y="88"/>
                  </a:cubicBezTo>
                  <a:cubicBezTo>
                    <a:pt x="318" y="172"/>
                    <a:pt x="201" y="255"/>
                    <a:pt x="68" y="372"/>
                  </a:cubicBezTo>
                  <a:lnTo>
                    <a:pt x="1" y="422"/>
                  </a:lnTo>
                  <a:lnTo>
                    <a:pt x="68" y="456"/>
                  </a:lnTo>
                  <a:cubicBezTo>
                    <a:pt x="252" y="573"/>
                    <a:pt x="469" y="673"/>
                    <a:pt x="669" y="723"/>
                  </a:cubicBezTo>
                  <a:cubicBezTo>
                    <a:pt x="537" y="591"/>
                    <a:pt x="367" y="485"/>
                    <a:pt x="191" y="404"/>
                  </a:cubicBezTo>
                  <a:lnTo>
                    <a:pt x="191" y="404"/>
                  </a:lnTo>
                  <a:cubicBezTo>
                    <a:pt x="311" y="302"/>
                    <a:pt x="427" y="215"/>
                    <a:pt x="502" y="155"/>
                  </a:cubicBezTo>
                  <a:cubicBezTo>
                    <a:pt x="602" y="71"/>
                    <a:pt x="653" y="5"/>
                    <a:pt x="636" y="5"/>
                  </a:cubicBezTo>
                  <a:cubicBezTo>
                    <a:pt x="636" y="2"/>
                    <a:pt x="634" y="0"/>
                    <a:pt x="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7"/>
            <p:cNvSpPr/>
            <p:nvPr/>
          </p:nvSpPr>
          <p:spPr>
            <a:xfrm>
              <a:off x="6136580" y="1956896"/>
              <a:ext cx="23026" cy="22514"/>
            </a:xfrm>
            <a:custGeom>
              <a:avLst/>
              <a:gdLst/>
              <a:ahLst/>
              <a:cxnLst/>
              <a:rect l="l" t="t" r="r" b="b"/>
              <a:pathLst>
                <a:path w="719" h="703" extrusionOk="0">
                  <a:moveTo>
                    <a:pt x="719" y="0"/>
                  </a:moveTo>
                  <a:cubicBezTo>
                    <a:pt x="616" y="163"/>
                    <a:pt x="525" y="338"/>
                    <a:pt x="471" y="527"/>
                  </a:cubicBezTo>
                  <a:lnTo>
                    <a:pt x="471" y="527"/>
                  </a:lnTo>
                  <a:cubicBezTo>
                    <a:pt x="357" y="424"/>
                    <a:pt x="256" y="325"/>
                    <a:pt x="168" y="251"/>
                  </a:cubicBezTo>
                  <a:cubicBezTo>
                    <a:pt x="98" y="181"/>
                    <a:pt x="40" y="147"/>
                    <a:pt x="13" y="147"/>
                  </a:cubicBezTo>
                  <a:cubicBezTo>
                    <a:pt x="7" y="147"/>
                    <a:pt x="3" y="148"/>
                    <a:pt x="0" y="151"/>
                  </a:cubicBezTo>
                  <a:cubicBezTo>
                    <a:pt x="0" y="151"/>
                    <a:pt x="34" y="218"/>
                    <a:pt x="117" y="301"/>
                  </a:cubicBezTo>
                  <a:cubicBezTo>
                    <a:pt x="218" y="435"/>
                    <a:pt x="335" y="552"/>
                    <a:pt x="452" y="652"/>
                  </a:cubicBezTo>
                  <a:lnTo>
                    <a:pt x="468" y="652"/>
                  </a:lnTo>
                  <a:lnTo>
                    <a:pt x="518" y="702"/>
                  </a:lnTo>
                  <a:lnTo>
                    <a:pt x="552" y="635"/>
                  </a:lnTo>
                  <a:cubicBezTo>
                    <a:pt x="635" y="435"/>
                    <a:pt x="686" y="218"/>
                    <a:pt x="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7"/>
            <p:cNvSpPr/>
            <p:nvPr/>
          </p:nvSpPr>
          <p:spPr>
            <a:xfrm>
              <a:off x="6167067" y="2084772"/>
              <a:ext cx="23602" cy="22514"/>
            </a:xfrm>
            <a:custGeom>
              <a:avLst/>
              <a:gdLst/>
              <a:ahLst/>
              <a:cxnLst/>
              <a:rect l="l" t="t" r="r" b="b"/>
              <a:pathLst>
                <a:path w="737" h="703" extrusionOk="0">
                  <a:moveTo>
                    <a:pt x="201" y="1"/>
                  </a:moveTo>
                  <a:lnTo>
                    <a:pt x="185" y="68"/>
                  </a:lnTo>
                  <a:cubicBezTo>
                    <a:pt x="84" y="268"/>
                    <a:pt x="34" y="485"/>
                    <a:pt x="1" y="702"/>
                  </a:cubicBezTo>
                  <a:cubicBezTo>
                    <a:pt x="118" y="541"/>
                    <a:pt x="197" y="367"/>
                    <a:pt x="259" y="181"/>
                  </a:cubicBezTo>
                  <a:lnTo>
                    <a:pt x="259" y="181"/>
                  </a:lnTo>
                  <a:cubicBezTo>
                    <a:pt x="382" y="282"/>
                    <a:pt x="480" y="379"/>
                    <a:pt x="552" y="452"/>
                  </a:cubicBezTo>
                  <a:cubicBezTo>
                    <a:pt x="636" y="535"/>
                    <a:pt x="703" y="569"/>
                    <a:pt x="719" y="569"/>
                  </a:cubicBezTo>
                  <a:cubicBezTo>
                    <a:pt x="736" y="552"/>
                    <a:pt x="686" y="502"/>
                    <a:pt x="602" y="402"/>
                  </a:cubicBezTo>
                  <a:cubicBezTo>
                    <a:pt x="502" y="285"/>
                    <a:pt x="402" y="168"/>
                    <a:pt x="268" y="51"/>
                  </a:cubicBezTo>
                  <a:lnTo>
                    <a:pt x="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7"/>
            <p:cNvSpPr/>
            <p:nvPr/>
          </p:nvSpPr>
          <p:spPr>
            <a:xfrm>
              <a:off x="6133890" y="1978289"/>
              <a:ext cx="33210" cy="32665"/>
            </a:xfrm>
            <a:custGeom>
              <a:avLst/>
              <a:gdLst/>
              <a:ahLst/>
              <a:cxnLst/>
              <a:rect l="l" t="t" r="r" b="b"/>
              <a:pathLst>
                <a:path w="1037" h="1020" extrusionOk="0">
                  <a:moveTo>
                    <a:pt x="1037" y="1"/>
                  </a:moveTo>
                  <a:lnTo>
                    <a:pt x="1037" y="1"/>
                  </a:lnTo>
                  <a:cubicBezTo>
                    <a:pt x="915" y="275"/>
                    <a:pt x="807" y="549"/>
                    <a:pt x="738" y="836"/>
                  </a:cubicBezTo>
                  <a:lnTo>
                    <a:pt x="738" y="836"/>
                  </a:lnTo>
                  <a:cubicBezTo>
                    <a:pt x="542" y="695"/>
                    <a:pt x="375" y="543"/>
                    <a:pt x="252" y="435"/>
                  </a:cubicBezTo>
                  <a:cubicBezTo>
                    <a:pt x="101" y="318"/>
                    <a:pt x="18" y="268"/>
                    <a:pt x="1" y="268"/>
                  </a:cubicBezTo>
                  <a:lnTo>
                    <a:pt x="1" y="268"/>
                  </a:lnTo>
                  <a:cubicBezTo>
                    <a:pt x="1" y="285"/>
                    <a:pt x="68" y="368"/>
                    <a:pt x="201" y="485"/>
                  </a:cubicBezTo>
                  <a:cubicBezTo>
                    <a:pt x="352" y="669"/>
                    <a:pt x="536" y="819"/>
                    <a:pt x="719" y="953"/>
                  </a:cubicBezTo>
                  <a:lnTo>
                    <a:pt x="736" y="970"/>
                  </a:lnTo>
                  <a:lnTo>
                    <a:pt x="803" y="1020"/>
                  </a:lnTo>
                  <a:lnTo>
                    <a:pt x="820" y="936"/>
                  </a:lnTo>
                  <a:cubicBezTo>
                    <a:pt x="920" y="636"/>
                    <a:pt x="1003" y="318"/>
                    <a:pt x="1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7"/>
            <p:cNvSpPr/>
            <p:nvPr/>
          </p:nvSpPr>
          <p:spPr>
            <a:xfrm>
              <a:off x="6177796" y="2000162"/>
              <a:ext cx="32665" cy="33274"/>
            </a:xfrm>
            <a:custGeom>
              <a:avLst/>
              <a:gdLst/>
              <a:ahLst/>
              <a:cxnLst/>
              <a:rect l="l" t="t" r="r" b="b"/>
              <a:pathLst>
                <a:path w="1020" h="1039" extrusionOk="0">
                  <a:moveTo>
                    <a:pt x="733" y="1"/>
                  </a:moveTo>
                  <a:cubicBezTo>
                    <a:pt x="721" y="1"/>
                    <a:pt x="640" y="80"/>
                    <a:pt x="518" y="187"/>
                  </a:cubicBezTo>
                  <a:cubicBezTo>
                    <a:pt x="351" y="354"/>
                    <a:pt x="201" y="521"/>
                    <a:pt x="67" y="705"/>
                  </a:cubicBezTo>
                  <a:cubicBezTo>
                    <a:pt x="50" y="721"/>
                    <a:pt x="50" y="721"/>
                    <a:pt x="50" y="738"/>
                  </a:cubicBezTo>
                  <a:lnTo>
                    <a:pt x="0" y="788"/>
                  </a:lnTo>
                  <a:lnTo>
                    <a:pt x="67" y="805"/>
                  </a:lnTo>
                  <a:cubicBezTo>
                    <a:pt x="384" y="922"/>
                    <a:pt x="685" y="989"/>
                    <a:pt x="1019" y="1039"/>
                  </a:cubicBezTo>
                  <a:cubicBezTo>
                    <a:pt x="744" y="901"/>
                    <a:pt x="470" y="806"/>
                    <a:pt x="182" y="727"/>
                  </a:cubicBezTo>
                  <a:lnTo>
                    <a:pt x="182" y="727"/>
                  </a:lnTo>
                  <a:cubicBezTo>
                    <a:pt x="324" y="531"/>
                    <a:pt x="476" y="377"/>
                    <a:pt x="585" y="237"/>
                  </a:cubicBezTo>
                  <a:cubicBezTo>
                    <a:pt x="685" y="103"/>
                    <a:pt x="752" y="3"/>
                    <a:pt x="735" y="3"/>
                  </a:cubicBezTo>
                  <a:cubicBezTo>
                    <a:pt x="735" y="1"/>
                    <a:pt x="735" y="1"/>
                    <a:pt x="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7"/>
            <p:cNvSpPr/>
            <p:nvPr/>
          </p:nvSpPr>
          <p:spPr>
            <a:xfrm>
              <a:off x="6154770" y="2046246"/>
              <a:ext cx="33754" cy="32153"/>
            </a:xfrm>
            <a:custGeom>
              <a:avLst/>
              <a:gdLst/>
              <a:ahLst/>
              <a:cxnLst/>
              <a:rect l="l" t="t" r="r" b="b"/>
              <a:pathLst>
                <a:path w="1054" h="1004" extrusionOk="0">
                  <a:moveTo>
                    <a:pt x="251" y="1"/>
                  </a:moveTo>
                  <a:lnTo>
                    <a:pt x="218" y="68"/>
                  </a:lnTo>
                  <a:cubicBezTo>
                    <a:pt x="118" y="368"/>
                    <a:pt x="51" y="686"/>
                    <a:pt x="1" y="1003"/>
                  </a:cubicBezTo>
                  <a:cubicBezTo>
                    <a:pt x="139" y="742"/>
                    <a:pt x="235" y="466"/>
                    <a:pt x="301" y="176"/>
                  </a:cubicBezTo>
                  <a:lnTo>
                    <a:pt x="301" y="176"/>
                  </a:lnTo>
                  <a:cubicBezTo>
                    <a:pt x="489" y="320"/>
                    <a:pt x="661" y="475"/>
                    <a:pt x="803" y="586"/>
                  </a:cubicBezTo>
                  <a:cubicBezTo>
                    <a:pt x="922" y="675"/>
                    <a:pt x="1015" y="738"/>
                    <a:pt x="1033" y="738"/>
                  </a:cubicBezTo>
                  <a:cubicBezTo>
                    <a:pt x="1035" y="738"/>
                    <a:pt x="1037" y="738"/>
                    <a:pt x="1037" y="736"/>
                  </a:cubicBezTo>
                  <a:cubicBezTo>
                    <a:pt x="1053" y="719"/>
                    <a:pt x="970" y="652"/>
                    <a:pt x="853" y="519"/>
                  </a:cubicBezTo>
                  <a:cubicBezTo>
                    <a:pt x="686" y="352"/>
                    <a:pt x="502" y="201"/>
                    <a:pt x="318" y="51"/>
                  </a:cubicBezTo>
                  <a:lnTo>
                    <a:pt x="301" y="51"/>
                  </a:lnTo>
                  <a:lnTo>
                    <a:pt x="2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7"/>
            <p:cNvSpPr/>
            <p:nvPr/>
          </p:nvSpPr>
          <p:spPr>
            <a:xfrm>
              <a:off x="6111952" y="2023764"/>
              <a:ext cx="32153" cy="33210"/>
            </a:xfrm>
            <a:custGeom>
              <a:avLst/>
              <a:gdLst/>
              <a:ahLst/>
              <a:cxnLst/>
              <a:rect l="l" t="t" r="r" b="b"/>
              <a:pathLst>
                <a:path w="1004" h="1037" extrusionOk="0">
                  <a:moveTo>
                    <a:pt x="1" y="1"/>
                  </a:moveTo>
                  <a:cubicBezTo>
                    <a:pt x="263" y="124"/>
                    <a:pt x="540" y="234"/>
                    <a:pt x="830" y="302"/>
                  </a:cubicBezTo>
                  <a:lnTo>
                    <a:pt x="830" y="302"/>
                  </a:lnTo>
                  <a:cubicBezTo>
                    <a:pt x="677" y="497"/>
                    <a:pt x="528" y="663"/>
                    <a:pt x="435" y="786"/>
                  </a:cubicBezTo>
                  <a:cubicBezTo>
                    <a:pt x="318" y="937"/>
                    <a:pt x="252" y="1020"/>
                    <a:pt x="268" y="1037"/>
                  </a:cubicBezTo>
                  <a:cubicBezTo>
                    <a:pt x="285" y="1037"/>
                    <a:pt x="352" y="970"/>
                    <a:pt x="485" y="836"/>
                  </a:cubicBezTo>
                  <a:cubicBezTo>
                    <a:pt x="653" y="686"/>
                    <a:pt x="803" y="502"/>
                    <a:pt x="953" y="318"/>
                  </a:cubicBezTo>
                  <a:cubicBezTo>
                    <a:pt x="953" y="318"/>
                    <a:pt x="953" y="302"/>
                    <a:pt x="970" y="302"/>
                  </a:cubicBezTo>
                  <a:lnTo>
                    <a:pt x="1003" y="235"/>
                  </a:lnTo>
                  <a:lnTo>
                    <a:pt x="937" y="218"/>
                  </a:lnTo>
                  <a:cubicBezTo>
                    <a:pt x="636" y="118"/>
                    <a:pt x="318" y="3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7"/>
            <p:cNvSpPr/>
            <p:nvPr/>
          </p:nvSpPr>
          <p:spPr>
            <a:xfrm>
              <a:off x="6624064" y="2489312"/>
              <a:ext cx="117724" cy="176618"/>
            </a:xfrm>
            <a:custGeom>
              <a:avLst/>
              <a:gdLst/>
              <a:ahLst/>
              <a:cxnLst/>
              <a:rect l="l" t="t" r="r" b="b"/>
              <a:pathLst>
                <a:path w="3676" h="5515" extrusionOk="0">
                  <a:moveTo>
                    <a:pt x="3642" y="0"/>
                  </a:moveTo>
                  <a:cubicBezTo>
                    <a:pt x="3614" y="0"/>
                    <a:pt x="2784" y="1214"/>
                    <a:pt x="1788" y="2741"/>
                  </a:cubicBezTo>
                  <a:cubicBezTo>
                    <a:pt x="785" y="4261"/>
                    <a:pt x="0" y="5497"/>
                    <a:pt x="17" y="5514"/>
                  </a:cubicBezTo>
                  <a:cubicBezTo>
                    <a:pt x="17" y="5514"/>
                    <a:pt x="17" y="5514"/>
                    <a:pt x="18" y="5514"/>
                  </a:cubicBezTo>
                  <a:cubicBezTo>
                    <a:pt x="61" y="5514"/>
                    <a:pt x="892" y="4301"/>
                    <a:pt x="1871" y="2791"/>
                  </a:cubicBezTo>
                  <a:cubicBezTo>
                    <a:pt x="2874" y="1270"/>
                    <a:pt x="3676" y="17"/>
                    <a:pt x="3642" y="0"/>
                  </a:cubicBezTo>
                  <a:cubicBezTo>
                    <a:pt x="3642" y="0"/>
                    <a:pt x="3642" y="0"/>
                    <a:pt x="36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7"/>
            <p:cNvSpPr/>
            <p:nvPr/>
          </p:nvSpPr>
          <p:spPr>
            <a:xfrm>
              <a:off x="6606386" y="2515508"/>
              <a:ext cx="163231" cy="106547"/>
            </a:xfrm>
            <a:custGeom>
              <a:avLst/>
              <a:gdLst/>
              <a:ahLst/>
              <a:cxnLst/>
              <a:rect l="l" t="t" r="r" b="b"/>
              <a:pathLst>
                <a:path w="5097" h="3327" extrusionOk="0">
                  <a:moveTo>
                    <a:pt x="18" y="1"/>
                  </a:moveTo>
                  <a:cubicBezTo>
                    <a:pt x="18" y="1"/>
                    <a:pt x="18" y="1"/>
                    <a:pt x="17" y="1"/>
                  </a:cubicBezTo>
                  <a:cubicBezTo>
                    <a:pt x="1" y="35"/>
                    <a:pt x="1120" y="786"/>
                    <a:pt x="2524" y="1705"/>
                  </a:cubicBezTo>
                  <a:cubicBezTo>
                    <a:pt x="3895" y="2614"/>
                    <a:pt x="5037" y="3326"/>
                    <a:pt x="5079" y="3326"/>
                  </a:cubicBezTo>
                  <a:cubicBezTo>
                    <a:pt x="5079" y="3326"/>
                    <a:pt x="5080" y="3326"/>
                    <a:pt x="5080" y="3326"/>
                  </a:cubicBezTo>
                  <a:cubicBezTo>
                    <a:pt x="5097" y="3309"/>
                    <a:pt x="3977" y="2541"/>
                    <a:pt x="2574" y="1622"/>
                  </a:cubicBezTo>
                  <a:cubicBezTo>
                    <a:pt x="1203" y="713"/>
                    <a:pt x="60"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7"/>
            <p:cNvSpPr/>
            <p:nvPr/>
          </p:nvSpPr>
          <p:spPr>
            <a:xfrm>
              <a:off x="6673287" y="2485565"/>
              <a:ext cx="38558" cy="178219"/>
            </a:xfrm>
            <a:custGeom>
              <a:avLst/>
              <a:gdLst/>
              <a:ahLst/>
              <a:cxnLst/>
              <a:rect l="l" t="t" r="r" b="b"/>
              <a:pathLst>
                <a:path w="1204" h="5565" extrusionOk="0">
                  <a:moveTo>
                    <a:pt x="17" y="0"/>
                  </a:moveTo>
                  <a:cubicBezTo>
                    <a:pt x="0" y="0"/>
                    <a:pt x="234" y="1254"/>
                    <a:pt x="552" y="2791"/>
                  </a:cubicBezTo>
                  <a:cubicBezTo>
                    <a:pt x="867" y="4318"/>
                    <a:pt x="1149" y="5565"/>
                    <a:pt x="1169" y="5565"/>
                  </a:cubicBezTo>
                  <a:cubicBezTo>
                    <a:pt x="1170" y="5565"/>
                    <a:pt x="1170" y="5564"/>
                    <a:pt x="1170" y="5564"/>
                  </a:cubicBezTo>
                  <a:cubicBezTo>
                    <a:pt x="1203" y="5564"/>
                    <a:pt x="969" y="4311"/>
                    <a:pt x="652" y="2774"/>
                  </a:cubicBezTo>
                  <a:cubicBezTo>
                    <a:pt x="334" y="1237"/>
                    <a:pt x="50"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7"/>
            <p:cNvSpPr/>
            <p:nvPr/>
          </p:nvSpPr>
          <p:spPr>
            <a:xfrm>
              <a:off x="6587652" y="2545932"/>
              <a:ext cx="195352" cy="40351"/>
            </a:xfrm>
            <a:custGeom>
              <a:avLst/>
              <a:gdLst/>
              <a:ahLst/>
              <a:cxnLst/>
              <a:rect l="l" t="t" r="r" b="b"/>
              <a:pathLst>
                <a:path w="6100" h="1260" extrusionOk="0">
                  <a:moveTo>
                    <a:pt x="6068" y="0"/>
                  </a:moveTo>
                  <a:cubicBezTo>
                    <a:pt x="5917" y="0"/>
                    <a:pt x="4612" y="242"/>
                    <a:pt x="3042" y="572"/>
                  </a:cubicBezTo>
                  <a:cubicBezTo>
                    <a:pt x="1354" y="922"/>
                    <a:pt x="1" y="1223"/>
                    <a:pt x="1" y="1257"/>
                  </a:cubicBezTo>
                  <a:cubicBezTo>
                    <a:pt x="2" y="1259"/>
                    <a:pt x="7" y="1259"/>
                    <a:pt x="17" y="1259"/>
                  </a:cubicBezTo>
                  <a:cubicBezTo>
                    <a:pt x="174" y="1259"/>
                    <a:pt x="1482" y="1003"/>
                    <a:pt x="3058" y="672"/>
                  </a:cubicBezTo>
                  <a:cubicBezTo>
                    <a:pt x="4729" y="338"/>
                    <a:pt x="6099" y="20"/>
                    <a:pt x="6083" y="3"/>
                  </a:cubicBezTo>
                  <a:cubicBezTo>
                    <a:pt x="6083" y="1"/>
                    <a:pt x="6078" y="0"/>
                    <a:pt x="6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7"/>
            <p:cNvSpPr/>
            <p:nvPr/>
          </p:nvSpPr>
          <p:spPr>
            <a:xfrm>
              <a:off x="6719819" y="2485565"/>
              <a:ext cx="30552" cy="34811"/>
            </a:xfrm>
            <a:custGeom>
              <a:avLst/>
              <a:gdLst/>
              <a:ahLst/>
              <a:cxnLst/>
              <a:rect l="l" t="t" r="r" b="b"/>
              <a:pathLst>
                <a:path w="954" h="1087" extrusionOk="0">
                  <a:moveTo>
                    <a:pt x="101" y="0"/>
                  </a:moveTo>
                  <a:cubicBezTo>
                    <a:pt x="68" y="84"/>
                    <a:pt x="51" y="184"/>
                    <a:pt x="51" y="284"/>
                  </a:cubicBezTo>
                  <a:cubicBezTo>
                    <a:pt x="18" y="518"/>
                    <a:pt x="1" y="752"/>
                    <a:pt x="1" y="986"/>
                  </a:cubicBezTo>
                  <a:lnTo>
                    <a:pt x="1" y="1003"/>
                  </a:lnTo>
                  <a:lnTo>
                    <a:pt x="1" y="1086"/>
                  </a:lnTo>
                  <a:lnTo>
                    <a:pt x="84" y="1053"/>
                  </a:lnTo>
                  <a:cubicBezTo>
                    <a:pt x="385" y="953"/>
                    <a:pt x="669" y="802"/>
                    <a:pt x="953" y="652"/>
                  </a:cubicBezTo>
                  <a:lnTo>
                    <a:pt x="953" y="652"/>
                  </a:lnTo>
                  <a:cubicBezTo>
                    <a:pt x="664" y="713"/>
                    <a:pt x="389" y="801"/>
                    <a:pt x="115" y="918"/>
                  </a:cubicBezTo>
                  <a:lnTo>
                    <a:pt x="115" y="918"/>
                  </a:lnTo>
                  <a:cubicBezTo>
                    <a:pt x="103" y="685"/>
                    <a:pt x="118" y="456"/>
                    <a:pt x="118" y="284"/>
                  </a:cubicBezTo>
                  <a:cubicBezTo>
                    <a:pt x="135" y="184"/>
                    <a:pt x="135" y="84"/>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7"/>
            <p:cNvSpPr/>
            <p:nvPr/>
          </p:nvSpPr>
          <p:spPr>
            <a:xfrm>
              <a:off x="6623520" y="2622536"/>
              <a:ext cx="30520" cy="34811"/>
            </a:xfrm>
            <a:custGeom>
              <a:avLst/>
              <a:gdLst/>
              <a:ahLst/>
              <a:cxnLst/>
              <a:rect l="l" t="t" r="r" b="b"/>
              <a:pathLst>
                <a:path w="953" h="1087" extrusionOk="0">
                  <a:moveTo>
                    <a:pt x="936" y="1"/>
                  </a:moveTo>
                  <a:lnTo>
                    <a:pt x="869" y="34"/>
                  </a:lnTo>
                  <a:cubicBezTo>
                    <a:pt x="568" y="134"/>
                    <a:pt x="284" y="268"/>
                    <a:pt x="0" y="435"/>
                  </a:cubicBezTo>
                  <a:cubicBezTo>
                    <a:pt x="290" y="374"/>
                    <a:pt x="565" y="286"/>
                    <a:pt x="839" y="169"/>
                  </a:cubicBezTo>
                  <a:lnTo>
                    <a:pt x="839" y="169"/>
                  </a:lnTo>
                  <a:cubicBezTo>
                    <a:pt x="850" y="411"/>
                    <a:pt x="836" y="635"/>
                    <a:pt x="836" y="803"/>
                  </a:cubicBezTo>
                  <a:cubicBezTo>
                    <a:pt x="819" y="903"/>
                    <a:pt x="819" y="1003"/>
                    <a:pt x="852" y="1087"/>
                  </a:cubicBezTo>
                  <a:cubicBezTo>
                    <a:pt x="886" y="1003"/>
                    <a:pt x="903" y="903"/>
                    <a:pt x="903" y="803"/>
                  </a:cubicBezTo>
                  <a:cubicBezTo>
                    <a:pt x="936" y="569"/>
                    <a:pt x="953" y="335"/>
                    <a:pt x="953" y="101"/>
                  </a:cubicBezTo>
                  <a:lnTo>
                    <a:pt x="953" y="84"/>
                  </a:lnTo>
                  <a:lnTo>
                    <a:pt x="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7"/>
            <p:cNvSpPr/>
            <p:nvPr/>
          </p:nvSpPr>
          <p:spPr>
            <a:xfrm>
              <a:off x="6644368" y="2604890"/>
              <a:ext cx="20912" cy="24627"/>
            </a:xfrm>
            <a:custGeom>
              <a:avLst/>
              <a:gdLst/>
              <a:ahLst/>
              <a:cxnLst/>
              <a:rect l="l" t="t" r="r" b="b"/>
              <a:pathLst>
                <a:path w="653" h="769" extrusionOk="0">
                  <a:moveTo>
                    <a:pt x="653" y="0"/>
                  </a:moveTo>
                  <a:lnTo>
                    <a:pt x="586" y="34"/>
                  </a:lnTo>
                  <a:cubicBezTo>
                    <a:pt x="369" y="101"/>
                    <a:pt x="168" y="201"/>
                    <a:pt x="1" y="335"/>
                  </a:cubicBezTo>
                  <a:cubicBezTo>
                    <a:pt x="194" y="305"/>
                    <a:pt x="373" y="249"/>
                    <a:pt x="552" y="167"/>
                  </a:cubicBezTo>
                  <a:lnTo>
                    <a:pt x="552" y="167"/>
                  </a:lnTo>
                  <a:cubicBezTo>
                    <a:pt x="549" y="324"/>
                    <a:pt x="536" y="466"/>
                    <a:pt x="536" y="568"/>
                  </a:cubicBezTo>
                  <a:cubicBezTo>
                    <a:pt x="552" y="685"/>
                    <a:pt x="552" y="769"/>
                    <a:pt x="569" y="769"/>
                  </a:cubicBezTo>
                  <a:cubicBezTo>
                    <a:pt x="586" y="769"/>
                    <a:pt x="602" y="702"/>
                    <a:pt x="619" y="568"/>
                  </a:cubicBezTo>
                  <a:cubicBezTo>
                    <a:pt x="653" y="418"/>
                    <a:pt x="653" y="251"/>
                    <a:pt x="653" y="101"/>
                  </a:cubicBezTo>
                  <a:lnTo>
                    <a:pt x="653" y="84"/>
                  </a:lnTo>
                  <a:lnTo>
                    <a:pt x="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7"/>
            <p:cNvSpPr/>
            <p:nvPr/>
          </p:nvSpPr>
          <p:spPr>
            <a:xfrm>
              <a:off x="6602639" y="2503755"/>
              <a:ext cx="34811" cy="30200"/>
            </a:xfrm>
            <a:custGeom>
              <a:avLst/>
              <a:gdLst/>
              <a:ahLst/>
              <a:cxnLst/>
              <a:rect l="l" t="t" r="r" b="b"/>
              <a:pathLst>
                <a:path w="1087" h="943" extrusionOk="0">
                  <a:moveTo>
                    <a:pt x="652" y="0"/>
                  </a:moveTo>
                  <a:cubicBezTo>
                    <a:pt x="714" y="294"/>
                    <a:pt x="805" y="573"/>
                    <a:pt x="937" y="838"/>
                  </a:cubicBezTo>
                  <a:lnTo>
                    <a:pt x="937" y="838"/>
                  </a:lnTo>
                  <a:cubicBezTo>
                    <a:pt x="900" y="840"/>
                    <a:pt x="864" y="841"/>
                    <a:pt x="829" y="841"/>
                  </a:cubicBezTo>
                  <a:cubicBezTo>
                    <a:pt x="622" y="841"/>
                    <a:pt x="435" y="819"/>
                    <a:pt x="301" y="819"/>
                  </a:cubicBezTo>
                  <a:cubicBezTo>
                    <a:pt x="275" y="815"/>
                    <a:pt x="248" y="813"/>
                    <a:pt x="221" y="813"/>
                  </a:cubicBezTo>
                  <a:cubicBezTo>
                    <a:pt x="147" y="813"/>
                    <a:pt x="74" y="828"/>
                    <a:pt x="1" y="853"/>
                  </a:cubicBezTo>
                  <a:cubicBezTo>
                    <a:pt x="101" y="886"/>
                    <a:pt x="201" y="903"/>
                    <a:pt x="285" y="903"/>
                  </a:cubicBezTo>
                  <a:cubicBezTo>
                    <a:pt x="456" y="927"/>
                    <a:pt x="627" y="943"/>
                    <a:pt x="798" y="943"/>
                  </a:cubicBezTo>
                  <a:cubicBezTo>
                    <a:pt x="861" y="943"/>
                    <a:pt x="924" y="941"/>
                    <a:pt x="986" y="936"/>
                  </a:cubicBezTo>
                  <a:lnTo>
                    <a:pt x="1087" y="936"/>
                  </a:lnTo>
                  <a:lnTo>
                    <a:pt x="1053" y="869"/>
                  </a:lnTo>
                  <a:cubicBezTo>
                    <a:pt x="953" y="569"/>
                    <a:pt x="819" y="268"/>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7"/>
            <p:cNvSpPr/>
            <p:nvPr/>
          </p:nvSpPr>
          <p:spPr>
            <a:xfrm>
              <a:off x="6630469" y="2524091"/>
              <a:ext cx="24659" cy="21425"/>
            </a:xfrm>
            <a:custGeom>
              <a:avLst/>
              <a:gdLst/>
              <a:ahLst/>
              <a:cxnLst/>
              <a:rect l="l" t="t" r="r" b="b"/>
              <a:pathLst>
                <a:path w="770" h="669" extrusionOk="0">
                  <a:moveTo>
                    <a:pt x="452" y="0"/>
                  </a:moveTo>
                  <a:lnTo>
                    <a:pt x="452" y="0"/>
                  </a:lnTo>
                  <a:cubicBezTo>
                    <a:pt x="481" y="194"/>
                    <a:pt x="537" y="387"/>
                    <a:pt x="620" y="568"/>
                  </a:cubicBezTo>
                  <a:lnTo>
                    <a:pt x="620" y="568"/>
                  </a:lnTo>
                  <a:cubicBezTo>
                    <a:pt x="470" y="565"/>
                    <a:pt x="322" y="552"/>
                    <a:pt x="201" y="552"/>
                  </a:cubicBezTo>
                  <a:cubicBezTo>
                    <a:pt x="84" y="552"/>
                    <a:pt x="1" y="569"/>
                    <a:pt x="1" y="585"/>
                  </a:cubicBezTo>
                  <a:cubicBezTo>
                    <a:pt x="1" y="602"/>
                    <a:pt x="84" y="619"/>
                    <a:pt x="201" y="635"/>
                  </a:cubicBezTo>
                  <a:cubicBezTo>
                    <a:pt x="351" y="652"/>
                    <a:pt x="518" y="669"/>
                    <a:pt x="686" y="669"/>
                  </a:cubicBezTo>
                  <a:lnTo>
                    <a:pt x="769" y="669"/>
                  </a:lnTo>
                  <a:lnTo>
                    <a:pt x="736" y="585"/>
                  </a:lnTo>
                  <a:cubicBezTo>
                    <a:pt x="669" y="385"/>
                    <a:pt x="569" y="184"/>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7"/>
            <p:cNvSpPr/>
            <p:nvPr/>
          </p:nvSpPr>
          <p:spPr>
            <a:xfrm>
              <a:off x="6742845" y="2604153"/>
              <a:ext cx="34267" cy="30200"/>
            </a:xfrm>
            <a:custGeom>
              <a:avLst/>
              <a:gdLst/>
              <a:ahLst/>
              <a:cxnLst/>
              <a:rect l="l" t="t" r="r" b="b"/>
              <a:pathLst>
                <a:path w="1070" h="943" extrusionOk="0">
                  <a:moveTo>
                    <a:pt x="272" y="0"/>
                  </a:moveTo>
                  <a:cubicBezTo>
                    <a:pt x="209" y="0"/>
                    <a:pt x="147" y="2"/>
                    <a:pt x="84" y="7"/>
                  </a:cubicBezTo>
                  <a:lnTo>
                    <a:pt x="0" y="7"/>
                  </a:lnTo>
                  <a:lnTo>
                    <a:pt x="17" y="74"/>
                  </a:lnTo>
                  <a:cubicBezTo>
                    <a:pt x="134" y="374"/>
                    <a:pt x="268" y="675"/>
                    <a:pt x="435" y="942"/>
                  </a:cubicBezTo>
                  <a:cubicBezTo>
                    <a:pt x="357" y="649"/>
                    <a:pt x="266" y="369"/>
                    <a:pt x="147" y="104"/>
                  </a:cubicBezTo>
                  <a:lnTo>
                    <a:pt x="147" y="104"/>
                  </a:lnTo>
                  <a:cubicBezTo>
                    <a:pt x="209" y="101"/>
                    <a:pt x="269" y="100"/>
                    <a:pt x="326" y="100"/>
                  </a:cubicBezTo>
                  <a:cubicBezTo>
                    <a:pt x="501" y="100"/>
                    <a:pt x="656" y="112"/>
                    <a:pt x="786" y="124"/>
                  </a:cubicBezTo>
                  <a:cubicBezTo>
                    <a:pt x="886" y="124"/>
                    <a:pt x="986" y="124"/>
                    <a:pt x="1070" y="90"/>
                  </a:cubicBezTo>
                  <a:cubicBezTo>
                    <a:pt x="986" y="57"/>
                    <a:pt x="886" y="40"/>
                    <a:pt x="786" y="40"/>
                  </a:cubicBezTo>
                  <a:cubicBezTo>
                    <a:pt x="614" y="16"/>
                    <a:pt x="443" y="0"/>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7"/>
            <p:cNvSpPr/>
            <p:nvPr/>
          </p:nvSpPr>
          <p:spPr>
            <a:xfrm>
              <a:off x="6725167" y="2592592"/>
              <a:ext cx="24115" cy="21425"/>
            </a:xfrm>
            <a:custGeom>
              <a:avLst/>
              <a:gdLst/>
              <a:ahLst/>
              <a:cxnLst/>
              <a:rect l="l" t="t" r="r" b="b"/>
              <a:pathLst>
                <a:path w="753" h="669" extrusionOk="0">
                  <a:moveTo>
                    <a:pt x="1" y="0"/>
                  </a:moveTo>
                  <a:lnTo>
                    <a:pt x="18" y="67"/>
                  </a:lnTo>
                  <a:cubicBezTo>
                    <a:pt x="84" y="284"/>
                    <a:pt x="185" y="485"/>
                    <a:pt x="318" y="668"/>
                  </a:cubicBezTo>
                  <a:cubicBezTo>
                    <a:pt x="289" y="475"/>
                    <a:pt x="233" y="282"/>
                    <a:pt x="150" y="101"/>
                  </a:cubicBezTo>
                  <a:lnTo>
                    <a:pt x="150" y="101"/>
                  </a:lnTo>
                  <a:cubicBezTo>
                    <a:pt x="308" y="104"/>
                    <a:pt x="449" y="117"/>
                    <a:pt x="552" y="117"/>
                  </a:cubicBezTo>
                  <a:cubicBezTo>
                    <a:pt x="686" y="117"/>
                    <a:pt x="753" y="100"/>
                    <a:pt x="753" y="84"/>
                  </a:cubicBezTo>
                  <a:cubicBezTo>
                    <a:pt x="753" y="67"/>
                    <a:pt x="686" y="50"/>
                    <a:pt x="569" y="34"/>
                  </a:cubicBezTo>
                  <a:cubicBezTo>
                    <a:pt x="402" y="17"/>
                    <a:pt x="252"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7"/>
            <p:cNvSpPr/>
            <p:nvPr/>
          </p:nvSpPr>
          <p:spPr>
            <a:xfrm>
              <a:off x="6743902" y="2539079"/>
              <a:ext cx="21457" cy="23570"/>
            </a:xfrm>
            <a:custGeom>
              <a:avLst/>
              <a:gdLst/>
              <a:ahLst/>
              <a:cxnLst/>
              <a:rect l="l" t="t" r="r" b="b"/>
              <a:pathLst>
                <a:path w="670" h="736" extrusionOk="0">
                  <a:moveTo>
                    <a:pt x="636" y="0"/>
                  </a:moveTo>
                  <a:cubicBezTo>
                    <a:pt x="619" y="0"/>
                    <a:pt x="552" y="34"/>
                    <a:pt x="452" y="101"/>
                  </a:cubicBezTo>
                  <a:cubicBezTo>
                    <a:pt x="318" y="167"/>
                    <a:pt x="185" y="268"/>
                    <a:pt x="68" y="368"/>
                  </a:cubicBezTo>
                  <a:lnTo>
                    <a:pt x="51" y="385"/>
                  </a:lnTo>
                  <a:lnTo>
                    <a:pt x="1" y="435"/>
                  </a:lnTo>
                  <a:lnTo>
                    <a:pt x="68" y="468"/>
                  </a:lnTo>
                  <a:cubicBezTo>
                    <a:pt x="251" y="585"/>
                    <a:pt x="452" y="669"/>
                    <a:pt x="669" y="735"/>
                  </a:cubicBezTo>
                  <a:cubicBezTo>
                    <a:pt x="522" y="603"/>
                    <a:pt x="362" y="497"/>
                    <a:pt x="189" y="405"/>
                  </a:cubicBezTo>
                  <a:lnTo>
                    <a:pt x="189" y="405"/>
                  </a:lnTo>
                  <a:cubicBezTo>
                    <a:pt x="304" y="307"/>
                    <a:pt x="413" y="223"/>
                    <a:pt x="485" y="151"/>
                  </a:cubicBezTo>
                  <a:cubicBezTo>
                    <a:pt x="586" y="67"/>
                    <a:pt x="636" y="17"/>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7"/>
            <p:cNvSpPr/>
            <p:nvPr/>
          </p:nvSpPr>
          <p:spPr>
            <a:xfrm>
              <a:off x="6665248" y="2493603"/>
              <a:ext cx="23058" cy="23026"/>
            </a:xfrm>
            <a:custGeom>
              <a:avLst/>
              <a:gdLst/>
              <a:ahLst/>
              <a:cxnLst/>
              <a:rect l="l" t="t" r="r" b="b"/>
              <a:pathLst>
                <a:path w="720" h="719" extrusionOk="0">
                  <a:moveTo>
                    <a:pt x="719" y="0"/>
                  </a:moveTo>
                  <a:lnTo>
                    <a:pt x="719" y="0"/>
                  </a:lnTo>
                  <a:cubicBezTo>
                    <a:pt x="616" y="162"/>
                    <a:pt x="539" y="338"/>
                    <a:pt x="476" y="526"/>
                  </a:cubicBezTo>
                  <a:lnTo>
                    <a:pt x="476" y="526"/>
                  </a:lnTo>
                  <a:cubicBezTo>
                    <a:pt x="354" y="433"/>
                    <a:pt x="257" y="325"/>
                    <a:pt x="184" y="267"/>
                  </a:cubicBezTo>
                  <a:cubicBezTo>
                    <a:pt x="84" y="184"/>
                    <a:pt x="17" y="150"/>
                    <a:pt x="1" y="150"/>
                  </a:cubicBezTo>
                  <a:lnTo>
                    <a:pt x="1" y="150"/>
                  </a:lnTo>
                  <a:cubicBezTo>
                    <a:pt x="1" y="167"/>
                    <a:pt x="51" y="217"/>
                    <a:pt x="118" y="317"/>
                  </a:cubicBezTo>
                  <a:cubicBezTo>
                    <a:pt x="218" y="434"/>
                    <a:pt x="335" y="551"/>
                    <a:pt x="468" y="652"/>
                  </a:cubicBezTo>
                  <a:lnTo>
                    <a:pt x="468" y="668"/>
                  </a:lnTo>
                  <a:lnTo>
                    <a:pt x="535" y="719"/>
                  </a:lnTo>
                  <a:lnTo>
                    <a:pt x="552" y="635"/>
                  </a:lnTo>
                  <a:cubicBezTo>
                    <a:pt x="635" y="434"/>
                    <a:pt x="702" y="217"/>
                    <a:pt x="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7"/>
            <p:cNvSpPr/>
            <p:nvPr/>
          </p:nvSpPr>
          <p:spPr>
            <a:xfrm>
              <a:off x="6696281" y="2622023"/>
              <a:ext cx="23058" cy="22482"/>
            </a:xfrm>
            <a:custGeom>
              <a:avLst/>
              <a:gdLst/>
              <a:ahLst/>
              <a:cxnLst/>
              <a:rect l="l" t="t" r="r" b="b"/>
              <a:pathLst>
                <a:path w="720" h="702" extrusionOk="0">
                  <a:moveTo>
                    <a:pt x="184" y="0"/>
                  </a:moveTo>
                  <a:lnTo>
                    <a:pt x="168" y="67"/>
                  </a:lnTo>
                  <a:cubicBezTo>
                    <a:pt x="84" y="267"/>
                    <a:pt x="17" y="485"/>
                    <a:pt x="1" y="702"/>
                  </a:cubicBezTo>
                  <a:cubicBezTo>
                    <a:pt x="103" y="541"/>
                    <a:pt x="180" y="367"/>
                    <a:pt x="242" y="180"/>
                  </a:cubicBezTo>
                  <a:lnTo>
                    <a:pt x="242" y="180"/>
                  </a:lnTo>
                  <a:cubicBezTo>
                    <a:pt x="365" y="281"/>
                    <a:pt x="463" y="379"/>
                    <a:pt x="535" y="451"/>
                  </a:cubicBezTo>
                  <a:cubicBezTo>
                    <a:pt x="619" y="521"/>
                    <a:pt x="679" y="556"/>
                    <a:pt x="697" y="556"/>
                  </a:cubicBezTo>
                  <a:cubicBezTo>
                    <a:pt x="701" y="556"/>
                    <a:pt x="702" y="554"/>
                    <a:pt x="702" y="551"/>
                  </a:cubicBezTo>
                  <a:cubicBezTo>
                    <a:pt x="719" y="551"/>
                    <a:pt x="669" y="485"/>
                    <a:pt x="602" y="401"/>
                  </a:cubicBezTo>
                  <a:cubicBezTo>
                    <a:pt x="502" y="267"/>
                    <a:pt x="385" y="150"/>
                    <a:pt x="268" y="50"/>
                  </a:cubicBezTo>
                  <a:lnTo>
                    <a:pt x="251" y="33"/>
                  </a:lnTo>
                  <a:lnTo>
                    <a:pt x="1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a:off x="6616570" y="2565275"/>
              <a:ext cx="21969" cy="23731"/>
            </a:xfrm>
            <a:custGeom>
              <a:avLst/>
              <a:gdLst/>
              <a:ahLst/>
              <a:cxnLst/>
              <a:rect l="l" t="t" r="r" b="b"/>
              <a:pathLst>
                <a:path w="686" h="741" extrusionOk="0">
                  <a:moveTo>
                    <a:pt x="34" y="1"/>
                  </a:moveTo>
                  <a:lnTo>
                    <a:pt x="34" y="1"/>
                  </a:lnTo>
                  <a:cubicBezTo>
                    <a:pt x="166" y="148"/>
                    <a:pt x="324" y="269"/>
                    <a:pt x="486" y="376"/>
                  </a:cubicBezTo>
                  <a:lnTo>
                    <a:pt x="486" y="376"/>
                  </a:lnTo>
                  <a:cubicBezTo>
                    <a:pt x="366" y="472"/>
                    <a:pt x="239" y="544"/>
                    <a:pt x="150" y="602"/>
                  </a:cubicBezTo>
                  <a:cubicBezTo>
                    <a:pt x="50" y="669"/>
                    <a:pt x="0" y="719"/>
                    <a:pt x="0" y="736"/>
                  </a:cubicBezTo>
                  <a:cubicBezTo>
                    <a:pt x="3" y="739"/>
                    <a:pt x="8" y="740"/>
                    <a:pt x="14" y="740"/>
                  </a:cubicBezTo>
                  <a:cubicBezTo>
                    <a:pt x="42" y="740"/>
                    <a:pt x="104" y="711"/>
                    <a:pt x="201" y="669"/>
                  </a:cubicBezTo>
                  <a:cubicBezTo>
                    <a:pt x="334" y="602"/>
                    <a:pt x="485" y="519"/>
                    <a:pt x="602" y="419"/>
                  </a:cubicBezTo>
                  <a:lnTo>
                    <a:pt x="618" y="419"/>
                  </a:lnTo>
                  <a:lnTo>
                    <a:pt x="685" y="369"/>
                  </a:lnTo>
                  <a:lnTo>
                    <a:pt x="618" y="318"/>
                  </a:lnTo>
                  <a:cubicBezTo>
                    <a:pt x="435" y="185"/>
                    <a:pt x="251" y="85"/>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6662590" y="2515540"/>
              <a:ext cx="33178" cy="32121"/>
            </a:xfrm>
            <a:custGeom>
              <a:avLst/>
              <a:gdLst/>
              <a:ahLst/>
              <a:cxnLst/>
              <a:rect l="l" t="t" r="r" b="b"/>
              <a:pathLst>
                <a:path w="1036" h="1003" extrusionOk="0">
                  <a:moveTo>
                    <a:pt x="1036" y="0"/>
                  </a:moveTo>
                  <a:lnTo>
                    <a:pt x="1036" y="0"/>
                  </a:lnTo>
                  <a:cubicBezTo>
                    <a:pt x="912" y="263"/>
                    <a:pt x="817" y="540"/>
                    <a:pt x="737" y="832"/>
                  </a:cubicBezTo>
                  <a:lnTo>
                    <a:pt x="737" y="832"/>
                  </a:lnTo>
                  <a:cubicBezTo>
                    <a:pt x="541" y="677"/>
                    <a:pt x="374" y="527"/>
                    <a:pt x="251" y="435"/>
                  </a:cubicBezTo>
                  <a:cubicBezTo>
                    <a:pt x="131" y="329"/>
                    <a:pt x="38" y="265"/>
                    <a:pt x="8" y="265"/>
                  </a:cubicBezTo>
                  <a:cubicBezTo>
                    <a:pt x="4" y="265"/>
                    <a:pt x="2" y="266"/>
                    <a:pt x="0" y="267"/>
                  </a:cubicBezTo>
                  <a:cubicBezTo>
                    <a:pt x="0" y="284"/>
                    <a:pt x="84" y="351"/>
                    <a:pt x="201" y="485"/>
                  </a:cubicBezTo>
                  <a:cubicBezTo>
                    <a:pt x="368" y="652"/>
                    <a:pt x="535" y="802"/>
                    <a:pt x="718" y="952"/>
                  </a:cubicBezTo>
                  <a:lnTo>
                    <a:pt x="735" y="969"/>
                  </a:lnTo>
                  <a:lnTo>
                    <a:pt x="802" y="1003"/>
                  </a:lnTo>
                  <a:lnTo>
                    <a:pt x="819" y="936"/>
                  </a:lnTo>
                  <a:cubicBezTo>
                    <a:pt x="936" y="635"/>
                    <a:pt x="1003" y="318"/>
                    <a:pt x="1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a:off x="6706465" y="2536933"/>
              <a:ext cx="32665" cy="33210"/>
            </a:xfrm>
            <a:custGeom>
              <a:avLst/>
              <a:gdLst/>
              <a:ahLst/>
              <a:cxnLst/>
              <a:rect l="l" t="t" r="r" b="b"/>
              <a:pathLst>
                <a:path w="1020" h="1037" extrusionOk="0">
                  <a:moveTo>
                    <a:pt x="752" y="0"/>
                  </a:moveTo>
                  <a:cubicBezTo>
                    <a:pt x="735" y="0"/>
                    <a:pt x="652" y="67"/>
                    <a:pt x="535" y="201"/>
                  </a:cubicBezTo>
                  <a:cubicBezTo>
                    <a:pt x="368" y="351"/>
                    <a:pt x="201" y="535"/>
                    <a:pt x="67" y="719"/>
                  </a:cubicBezTo>
                  <a:cubicBezTo>
                    <a:pt x="67" y="719"/>
                    <a:pt x="50" y="736"/>
                    <a:pt x="50" y="736"/>
                  </a:cubicBezTo>
                  <a:lnTo>
                    <a:pt x="0" y="802"/>
                  </a:lnTo>
                  <a:lnTo>
                    <a:pt x="84" y="819"/>
                  </a:lnTo>
                  <a:cubicBezTo>
                    <a:pt x="384" y="919"/>
                    <a:pt x="702" y="1003"/>
                    <a:pt x="1019" y="1036"/>
                  </a:cubicBezTo>
                  <a:cubicBezTo>
                    <a:pt x="745" y="915"/>
                    <a:pt x="471" y="807"/>
                    <a:pt x="184" y="738"/>
                  </a:cubicBezTo>
                  <a:lnTo>
                    <a:pt x="184" y="738"/>
                  </a:lnTo>
                  <a:cubicBezTo>
                    <a:pt x="325" y="541"/>
                    <a:pt x="477" y="375"/>
                    <a:pt x="585" y="251"/>
                  </a:cubicBezTo>
                  <a:cubicBezTo>
                    <a:pt x="702" y="117"/>
                    <a:pt x="752" y="17"/>
                    <a:pt x="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7"/>
            <p:cNvSpPr/>
            <p:nvPr/>
          </p:nvSpPr>
          <p:spPr>
            <a:xfrm>
              <a:off x="6683983" y="2583497"/>
              <a:ext cx="33210" cy="32121"/>
            </a:xfrm>
            <a:custGeom>
              <a:avLst/>
              <a:gdLst/>
              <a:ahLst/>
              <a:cxnLst/>
              <a:rect l="l" t="t" r="r" b="b"/>
              <a:pathLst>
                <a:path w="1037" h="1003" extrusionOk="0">
                  <a:moveTo>
                    <a:pt x="234" y="0"/>
                  </a:moveTo>
                  <a:lnTo>
                    <a:pt x="218" y="67"/>
                  </a:lnTo>
                  <a:cubicBezTo>
                    <a:pt x="101" y="368"/>
                    <a:pt x="34" y="685"/>
                    <a:pt x="0" y="1003"/>
                  </a:cubicBezTo>
                  <a:cubicBezTo>
                    <a:pt x="124" y="740"/>
                    <a:pt x="219" y="448"/>
                    <a:pt x="299" y="168"/>
                  </a:cubicBezTo>
                  <a:lnTo>
                    <a:pt x="299" y="168"/>
                  </a:lnTo>
                  <a:cubicBezTo>
                    <a:pt x="495" y="309"/>
                    <a:pt x="662" y="460"/>
                    <a:pt x="786" y="568"/>
                  </a:cubicBezTo>
                  <a:cubicBezTo>
                    <a:pt x="919" y="685"/>
                    <a:pt x="1020" y="735"/>
                    <a:pt x="1020" y="735"/>
                  </a:cubicBezTo>
                  <a:cubicBezTo>
                    <a:pt x="1036" y="719"/>
                    <a:pt x="953" y="652"/>
                    <a:pt x="836" y="518"/>
                  </a:cubicBezTo>
                  <a:cubicBezTo>
                    <a:pt x="669" y="351"/>
                    <a:pt x="502" y="184"/>
                    <a:pt x="318" y="50"/>
                  </a:cubicBezTo>
                  <a:cubicBezTo>
                    <a:pt x="301" y="50"/>
                    <a:pt x="301" y="33"/>
                    <a:pt x="284" y="33"/>
                  </a:cubicBezTo>
                  <a:lnTo>
                    <a:pt x="2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7"/>
            <p:cNvSpPr/>
            <p:nvPr/>
          </p:nvSpPr>
          <p:spPr>
            <a:xfrm>
              <a:off x="6640621" y="2561016"/>
              <a:ext cx="32153" cy="33210"/>
            </a:xfrm>
            <a:custGeom>
              <a:avLst/>
              <a:gdLst/>
              <a:ahLst/>
              <a:cxnLst/>
              <a:rect l="l" t="t" r="r" b="b"/>
              <a:pathLst>
                <a:path w="1004" h="1037" extrusionOk="0">
                  <a:moveTo>
                    <a:pt x="1" y="0"/>
                  </a:moveTo>
                  <a:lnTo>
                    <a:pt x="1" y="0"/>
                  </a:lnTo>
                  <a:cubicBezTo>
                    <a:pt x="264" y="124"/>
                    <a:pt x="556" y="219"/>
                    <a:pt x="836" y="299"/>
                  </a:cubicBezTo>
                  <a:lnTo>
                    <a:pt x="836" y="299"/>
                  </a:lnTo>
                  <a:cubicBezTo>
                    <a:pt x="695" y="495"/>
                    <a:pt x="544" y="662"/>
                    <a:pt x="435" y="786"/>
                  </a:cubicBezTo>
                  <a:cubicBezTo>
                    <a:pt x="318" y="919"/>
                    <a:pt x="252" y="1020"/>
                    <a:pt x="268" y="1036"/>
                  </a:cubicBezTo>
                  <a:cubicBezTo>
                    <a:pt x="285" y="1036"/>
                    <a:pt x="352" y="953"/>
                    <a:pt x="486" y="836"/>
                  </a:cubicBezTo>
                  <a:cubicBezTo>
                    <a:pt x="653" y="669"/>
                    <a:pt x="820" y="502"/>
                    <a:pt x="953" y="318"/>
                  </a:cubicBezTo>
                  <a:cubicBezTo>
                    <a:pt x="953" y="301"/>
                    <a:pt x="970" y="301"/>
                    <a:pt x="970" y="301"/>
                  </a:cubicBezTo>
                  <a:lnTo>
                    <a:pt x="1003" y="234"/>
                  </a:lnTo>
                  <a:lnTo>
                    <a:pt x="937" y="218"/>
                  </a:lnTo>
                  <a:cubicBezTo>
                    <a:pt x="636" y="101"/>
                    <a:pt x="318" y="3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6904987" y="2536389"/>
              <a:ext cx="117724" cy="176618"/>
            </a:xfrm>
            <a:custGeom>
              <a:avLst/>
              <a:gdLst/>
              <a:ahLst/>
              <a:cxnLst/>
              <a:rect l="l" t="t" r="r" b="b"/>
              <a:pathLst>
                <a:path w="3676" h="5515" extrusionOk="0">
                  <a:moveTo>
                    <a:pt x="3642" y="1"/>
                  </a:moveTo>
                  <a:cubicBezTo>
                    <a:pt x="3614" y="1"/>
                    <a:pt x="2784" y="1214"/>
                    <a:pt x="1788" y="2724"/>
                  </a:cubicBezTo>
                  <a:cubicBezTo>
                    <a:pt x="785" y="4245"/>
                    <a:pt x="0" y="5498"/>
                    <a:pt x="17" y="5515"/>
                  </a:cubicBezTo>
                  <a:cubicBezTo>
                    <a:pt x="17" y="5515"/>
                    <a:pt x="17" y="5515"/>
                    <a:pt x="18" y="5515"/>
                  </a:cubicBezTo>
                  <a:cubicBezTo>
                    <a:pt x="61" y="5515"/>
                    <a:pt x="892" y="4301"/>
                    <a:pt x="1871" y="2791"/>
                  </a:cubicBezTo>
                  <a:cubicBezTo>
                    <a:pt x="2874" y="1254"/>
                    <a:pt x="3676" y="17"/>
                    <a:pt x="3642" y="1"/>
                  </a:cubicBezTo>
                  <a:cubicBezTo>
                    <a:pt x="3642" y="1"/>
                    <a:pt x="3642" y="1"/>
                    <a:pt x="36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7"/>
            <p:cNvSpPr/>
            <p:nvPr/>
          </p:nvSpPr>
          <p:spPr>
            <a:xfrm>
              <a:off x="6887310" y="2562585"/>
              <a:ext cx="163231" cy="106547"/>
            </a:xfrm>
            <a:custGeom>
              <a:avLst/>
              <a:gdLst/>
              <a:ahLst/>
              <a:cxnLst/>
              <a:rect l="l" t="t" r="r" b="b"/>
              <a:pathLst>
                <a:path w="5097" h="3327" extrusionOk="0">
                  <a:moveTo>
                    <a:pt x="20" y="0"/>
                  </a:moveTo>
                  <a:cubicBezTo>
                    <a:pt x="19" y="0"/>
                    <a:pt x="18" y="1"/>
                    <a:pt x="17" y="1"/>
                  </a:cubicBezTo>
                  <a:cubicBezTo>
                    <a:pt x="1" y="18"/>
                    <a:pt x="1120" y="787"/>
                    <a:pt x="2524" y="1706"/>
                  </a:cubicBezTo>
                  <a:cubicBezTo>
                    <a:pt x="3895" y="2614"/>
                    <a:pt x="5037" y="3327"/>
                    <a:pt x="5079" y="3327"/>
                  </a:cubicBezTo>
                  <a:cubicBezTo>
                    <a:pt x="5079" y="3327"/>
                    <a:pt x="5080" y="3327"/>
                    <a:pt x="5080" y="3326"/>
                  </a:cubicBezTo>
                  <a:cubicBezTo>
                    <a:pt x="5097" y="3293"/>
                    <a:pt x="3977" y="2524"/>
                    <a:pt x="2574" y="1622"/>
                  </a:cubicBezTo>
                  <a:cubicBezTo>
                    <a:pt x="1217" y="723"/>
                    <a:pt x="85" y="0"/>
                    <a:pt x="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7"/>
            <p:cNvSpPr/>
            <p:nvPr/>
          </p:nvSpPr>
          <p:spPr>
            <a:xfrm>
              <a:off x="6954210" y="2532129"/>
              <a:ext cx="38558" cy="178732"/>
            </a:xfrm>
            <a:custGeom>
              <a:avLst/>
              <a:gdLst/>
              <a:ahLst/>
              <a:cxnLst/>
              <a:rect l="l" t="t" r="r" b="b"/>
              <a:pathLst>
                <a:path w="1204" h="5581" extrusionOk="0">
                  <a:moveTo>
                    <a:pt x="17" y="0"/>
                  </a:moveTo>
                  <a:lnTo>
                    <a:pt x="17" y="0"/>
                  </a:lnTo>
                  <a:cubicBezTo>
                    <a:pt x="0" y="17"/>
                    <a:pt x="234" y="1270"/>
                    <a:pt x="552" y="2807"/>
                  </a:cubicBezTo>
                  <a:cubicBezTo>
                    <a:pt x="869" y="4344"/>
                    <a:pt x="1153" y="5581"/>
                    <a:pt x="1170" y="5581"/>
                  </a:cubicBezTo>
                  <a:cubicBezTo>
                    <a:pt x="1203" y="5564"/>
                    <a:pt x="969" y="4311"/>
                    <a:pt x="652" y="2774"/>
                  </a:cubicBezTo>
                  <a:cubicBezTo>
                    <a:pt x="334" y="1236"/>
                    <a:pt x="50"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6868575" y="2592496"/>
              <a:ext cx="195352" cy="40351"/>
            </a:xfrm>
            <a:custGeom>
              <a:avLst/>
              <a:gdLst/>
              <a:ahLst/>
              <a:cxnLst/>
              <a:rect l="l" t="t" r="r" b="b"/>
              <a:pathLst>
                <a:path w="6100" h="1260" extrusionOk="0">
                  <a:moveTo>
                    <a:pt x="6070" y="0"/>
                  </a:moveTo>
                  <a:cubicBezTo>
                    <a:pt x="5926" y="0"/>
                    <a:pt x="4618" y="257"/>
                    <a:pt x="3042" y="588"/>
                  </a:cubicBezTo>
                  <a:cubicBezTo>
                    <a:pt x="1354" y="922"/>
                    <a:pt x="1" y="1240"/>
                    <a:pt x="1" y="1256"/>
                  </a:cubicBezTo>
                  <a:cubicBezTo>
                    <a:pt x="2" y="1258"/>
                    <a:pt x="8" y="1259"/>
                    <a:pt x="18" y="1259"/>
                  </a:cubicBezTo>
                  <a:cubicBezTo>
                    <a:pt x="183" y="1259"/>
                    <a:pt x="1488" y="1018"/>
                    <a:pt x="3058" y="688"/>
                  </a:cubicBezTo>
                  <a:cubicBezTo>
                    <a:pt x="4729" y="337"/>
                    <a:pt x="6099" y="37"/>
                    <a:pt x="6083" y="3"/>
                  </a:cubicBezTo>
                  <a:cubicBezTo>
                    <a:pt x="6083" y="1"/>
                    <a:pt x="6078" y="0"/>
                    <a:pt x="6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7"/>
            <p:cNvSpPr/>
            <p:nvPr/>
          </p:nvSpPr>
          <p:spPr>
            <a:xfrm>
              <a:off x="7000742" y="2532129"/>
              <a:ext cx="30552" cy="34811"/>
            </a:xfrm>
            <a:custGeom>
              <a:avLst/>
              <a:gdLst/>
              <a:ahLst/>
              <a:cxnLst/>
              <a:rect l="l" t="t" r="r" b="b"/>
              <a:pathLst>
                <a:path w="954" h="1087" extrusionOk="0">
                  <a:moveTo>
                    <a:pt x="101" y="0"/>
                  </a:moveTo>
                  <a:cubicBezTo>
                    <a:pt x="68" y="100"/>
                    <a:pt x="51" y="201"/>
                    <a:pt x="51" y="284"/>
                  </a:cubicBezTo>
                  <a:cubicBezTo>
                    <a:pt x="18" y="518"/>
                    <a:pt x="1" y="752"/>
                    <a:pt x="1" y="986"/>
                  </a:cubicBezTo>
                  <a:lnTo>
                    <a:pt x="1" y="1019"/>
                  </a:lnTo>
                  <a:lnTo>
                    <a:pt x="1" y="1086"/>
                  </a:lnTo>
                  <a:lnTo>
                    <a:pt x="84" y="1053"/>
                  </a:lnTo>
                  <a:cubicBezTo>
                    <a:pt x="385" y="952"/>
                    <a:pt x="669" y="819"/>
                    <a:pt x="953" y="652"/>
                  </a:cubicBezTo>
                  <a:lnTo>
                    <a:pt x="953" y="652"/>
                  </a:lnTo>
                  <a:cubicBezTo>
                    <a:pt x="664" y="713"/>
                    <a:pt x="389" y="801"/>
                    <a:pt x="115" y="930"/>
                  </a:cubicBezTo>
                  <a:lnTo>
                    <a:pt x="115" y="930"/>
                  </a:lnTo>
                  <a:cubicBezTo>
                    <a:pt x="103" y="684"/>
                    <a:pt x="118" y="456"/>
                    <a:pt x="118" y="301"/>
                  </a:cubicBezTo>
                  <a:cubicBezTo>
                    <a:pt x="135" y="201"/>
                    <a:pt x="135" y="100"/>
                    <a:pt x="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6904443" y="2669645"/>
              <a:ext cx="30520" cy="34811"/>
            </a:xfrm>
            <a:custGeom>
              <a:avLst/>
              <a:gdLst/>
              <a:ahLst/>
              <a:cxnLst/>
              <a:rect l="l" t="t" r="r" b="b"/>
              <a:pathLst>
                <a:path w="953" h="1087" extrusionOk="0">
                  <a:moveTo>
                    <a:pt x="936" y="0"/>
                  </a:moveTo>
                  <a:lnTo>
                    <a:pt x="869" y="34"/>
                  </a:lnTo>
                  <a:cubicBezTo>
                    <a:pt x="568" y="134"/>
                    <a:pt x="284" y="267"/>
                    <a:pt x="0" y="435"/>
                  </a:cubicBezTo>
                  <a:cubicBezTo>
                    <a:pt x="289" y="374"/>
                    <a:pt x="565" y="285"/>
                    <a:pt x="839" y="156"/>
                  </a:cubicBezTo>
                  <a:lnTo>
                    <a:pt x="839" y="156"/>
                  </a:lnTo>
                  <a:cubicBezTo>
                    <a:pt x="850" y="402"/>
                    <a:pt x="836" y="630"/>
                    <a:pt x="836" y="785"/>
                  </a:cubicBezTo>
                  <a:cubicBezTo>
                    <a:pt x="819" y="886"/>
                    <a:pt x="819" y="986"/>
                    <a:pt x="852" y="1086"/>
                  </a:cubicBezTo>
                  <a:cubicBezTo>
                    <a:pt x="886" y="986"/>
                    <a:pt x="903" y="886"/>
                    <a:pt x="903" y="802"/>
                  </a:cubicBezTo>
                  <a:cubicBezTo>
                    <a:pt x="936" y="568"/>
                    <a:pt x="953" y="334"/>
                    <a:pt x="953" y="100"/>
                  </a:cubicBezTo>
                  <a:lnTo>
                    <a:pt x="953" y="67"/>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a:off x="6925291" y="2651967"/>
              <a:ext cx="20912" cy="24179"/>
            </a:xfrm>
            <a:custGeom>
              <a:avLst/>
              <a:gdLst/>
              <a:ahLst/>
              <a:cxnLst/>
              <a:rect l="l" t="t" r="r" b="b"/>
              <a:pathLst>
                <a:path w="653" h="755" extrusionOk="0">
                  <a:moveTo>
                    <a:pt x="653" y="1"/>
                  </a:moveTo>
                  <a:lnTo>
                    <a:pt x="586" y="34"/>
                  </a:lnTo>
                  <a:cubicBezTo>
                    <a:pt x="369" y="101"/>
                    <a:pt x="168" y="201"/>
                    <a:pt x="1" y="318"/>
                  </a:cubicBezTo>
                  <a:cubicBezTo>
                    <a:pt x="194" y="289"/>
                    <a:pt x="374" y="232"/>
                    <a:pt x="552" y="150"/>
                  </a:cubicBezTo>
                  <a:lnTo>
                    <a:pt x="552" y="150"/>
                  </a:lnTo>
                  <a:cubicBezTo>
                    <a:pt x="549" y="301"/>
                    <a:pt x="536" y="448"/>
                    <a:pt x="536" y="569"/>
                  </a:cubicBezTo>
                  <a:cubicBezTo>
                    <a:pt x="551" y="676"/>
                    <a:pt x="552" y="755"/>
                    <a:pt x="565" y="755"/>
                  </a:cubicBezTo>
                  <a:cubicBezTo>
                    <a:pt x="566" y="755"/>
                    <a:pt x="568" y="754"/>
                    <a:pt x="569" y="753"/>
                  </a:cubicBezTo>
                  <a:cubicBezTo>
                    <a:pt x="586" y="753"/>
                    <a:pt x="602" y="686"/>
                    <a:pt x="619" y="569"/>
                  </a:cubicBezTo>
                  <a:cubicBezTo>
                    <a:pt x="653" y="402"/>
                    <a:pt x="653" y="251"/>
                    <a:pt x="653" y="84"/>
                  </a:cubicBezTo>
                  <a:lnTo>
                    <a:pt x="653" y="68"/>
                  </a:lnTo>
                  <a:lnTo>
                    <a:pt x="6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7"/>
            <p:cNvSpPr/>
            <p:nvPr/>
          </p:nvSpPr>
          <p:spPr>
            <a:xfrm>
              <a:off x="6883563" y="2550319"/>
              <a:ext cx="34811" cy="30520"/>
            </a:xfrm>
            <a:custGeom>
              <a:avLst/>
              <a:gdLst/>
              <a:ahLst/>
              <a:cxnLst/>
              <a:rect l="l" t="t" r="r" b="b"/>
              <a:pathLst>
                <a:path w="1087" h="953" extrusionOk="0">
                  <a:moveTo>
                    <a:pt x="652" y="0"/>
                  </a:moveTo>
                  <a:lnTo>
                    <a:pt x="652" y="0"/>
                  </a:lnTo>
                  <a:cubicBezTo>
                    <a:pt x="714" y="294"/>
                    <a:pt x="805" y="574"/>
                    <a:pt x="937" y="852"/>
                  </a:cubicBezTo>
                  <a:lnTo>
                    <a:pt x="937" y="852"/>
                  </a:lnTo>
                  <a:cubicBezTo>
                    <a:pt x="688" y="850"/>
                    <a:pt x="458" y="836"/>
                    <a:pt x="301" y="836"/>
                  </a:cubicBezTo>
                  <a:cubicBezTo>
                    <a:pt x="260" y="829"/>
                    <a:pt x="218" y="825"/>
                    <a:pt x="177" y="825"/>
                  </a:cubicBezTo>
                  <a:cubicBezTo>
                    <a:pt x="118" y="825"/>
                    <a:pt x="59" y="833"/>
                    <a:pt x="1" y="852"/>
                  </a:cubicBezTo>
                  <a:cubicBezTo>
                    <a:pt x="101" y="886"/>
                    <a:pt x="201" y="902"/>
                    <a:pt x="285" y="902"/>
                  </a:cubicBezTo>
                  <a:cubicBezTo>
                    <a:pt x="519" y="936"/>
                    <a:pt x="753" y="953"/>
                    <a:pt x="986" y="953"/>
                  </a:cubicBezTo>
                  <a:lnTo>
                    <a:pt x="1087" y="953"/>
                  </a:lnTo>
                  <a:lnTo>
                    <a:pt x="1053" y="886"/>
                  </a:lnTo>
                  <a:cubicBezTo>
                    <a:pt x="953" y="568"/>
                    <a:pt x="819" y="284"/>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6911392" y="2571168"/>
              <a:ext cx="24659" cy="21104"/>
            </a:xfrm>
            <a:custGeom>
              <a:avLst/>
              <a:gdLst/>
              <a:ahLst/>
              <a:cxnLst/>
              <a:rect l="l" t="t" r="r" b="b"/>
              <a:pathLst>
                <a:path w="770" h="659" extrusionOk="0">
                  <a:moveTo>
                    <a:pt x="452" y="1"/>
                  </a:moveTo>
                  <a:lnTo>
                    <a:pt x="452" y="1"/>
                  </a:lnTo>
                  <a:cubicBezTo>
                    <a:pt x="481" y="192"/>
                    <a:pt x="536" y="384"/>
                    <a:pt x="618" y="552"/>
                  </a:cubicBezTo>
                  <a:lnTo>
                    <a:pt x="201" y="552"/>
                  </a:lnTo>
                  <a:cubicBezTo>
                    <a:pt x="84" y="552"/>
                    <a:pt x="1" y="569"/>
                    <a:pt x="1" y="569"/>
                  </a:cubicBezTo>
                  <a:lnTo>
                    <a:pt x="1" y="586"/>
                  </a:lnTo>
                  <a:cubicBezTo>
                    <a:pt x="1" y="586"/>
                    <a:pt x="84" y="602"/>
                    <a:pt x="201" y="619"/>
                  </a:cubicBezTo>
                  <a:cubicBezTo>
                    <a:pt x="311" y="643"/>
                    <a:pt x="430" y="659"/>
                    <a:pt x="552" y="659"/>
                  </a:cubicBezTo>
                  <a:cubicBezTo>
                    <a:pt x="596" y="659"/>
                    <a:pt x="641" y="657"/>
                    <a:pt x="686" y="652"/>
                  </a:cubicBezTo>
                  <a:lnTo>
                    <a:pt x="769" y="652"/>
                  </a:lnTo>
                  <a:lnTo>
                    <a:pt x="736" y="586"/>
                  </a:lnTo>
                  <a:cubicBezTo>
                    <a:pt x="669" y="368"/>
                    <a:pt x="569" y="185"/>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7023768" y="2650910"/>
              <a:ext cx="34267" cy="30520"/>
            </a:xfrm>
            <a:custGeom>
              <a:avLst/>
              <a:gdLst/>
              <a:ahLst/>
              <a:cxnLst/>
              <a:rect l="l" t="t" r="r" b="b"/>
              <a:pathLst>
                <a:path w="1070" h="953" extrusionOk="0">
                  <a:moveTo>
                    <a:pt x="0" y="0"/>
                  </a:moveTo>
                  <a:lnTo>
                    <a:pt x="17" y="67"/>
                  </a:lnTo>
                  <a:cubicBezTo>
                    <a:pt x="134" y="385"/>
                    <a:pt x="268" y="669"/>
                    <a:pt x="435" y="953"/>
                  </a:cubicBezTo>
                  <a:cubicBezTo>
                    <a:pt x="358" y="660"/>
                    <a:pt x="266" y="367"/>
                    <a:pt x="148" y="101"/>
                  </a:cubicBezTo>
                  <a:lnTo>
                    <a:pt x="148" y="101"/>
                  </a:lnTo>
                  <a:cubicBezTo>
                    <a:pt x="396" y="103"/>
                    <a:pt x="613" y="117"/>
                    <a:pt x="786" y="117"/>
                  </a:cubicBezTo>
                  <a:cubicBezTo>
                    <a:pt x="815" y="122"/>
                    <a:pt x="844" y="124"/>
                    <a:pt x="873" y="124"/>
                  </a:cubicBezTo>
                  <a:cubicBezTo>
                    <a:pt x="943" y="124"/>
                    <a:pt x="1011" y="112"/>
                    <a:pt x="1070" y="101"/>
                  </a:cubicBezTo>
                  <a:cubicBezTo>
                    <a:pt x="986" y="67"/>
                    <a:pt x="886" y="50"/>
                    <a:pt x="786" y="50"/>
                  </a:cubicBezTo>
                  <a:cubicBezTo>
                    <a:pt x="552" y="17"/>
                    <a:pt x="318"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7"/>
            <p:cNvSpPr/>
            <p:nvPr/>
          </p:nvSpPr>
          <p:spPr>
            <a:xfrm>
              <a:off x="7006090" y="2639445"/>
              <a:ext cx="24115" cy="21137"/>
            </a:xfrm>
            <a:custGeom>
              <a:avLst/>
              <a:gdLst/>
              <a:ahLst/>
              <a:cxnLst/>
              <a:rect l="l" t="t" r="r" b="b"/>
              <a:pathLst>
                <a:path w="753" h="660" extrusionOk="0">
                  <a:moveTo>
                    <a:pt x="216" y="1"/>
                  </a:moveTo>
                  <a:cubicBezTo>
                    <a:pt x="173" y="1"/>
                    <a:pt x="129" y="3"/>
                    <a:pt x="84" y="7"/>
                  </a:cubicBezTo>
                  <a:lnTo>
                    <a:pt x="1" y="7"/>
                  </a:lnTo>
                  <a:lnTo>
                    <a:pt x="18" y="74"/>
                  </a:lnTo>
                  <a:cubicBezTo>
                    <a:pt x="84" y="292"/>
                    <a:pt x="185" y="475"/>
                    <a:pt x="318" y="659"/>
                  </a:cubicBezTo>
                  <a:cubicBezTo>
                    <a:pt x="289" y="468"/>
                    <a:pt x="234" y="276"/>
                    <a:pt x="152" y="108"/>
                  </a:cubicBezTo>
                  <a:lnTo>
                    <a:pt x="552" y="108"/>
                  </a:lnTo>
                  <a:cubicBezTo>
                    <a:pt x="686" y="108"/>
                    <a:pt x="753" y="91"/>
                    <a:pt x="753" y="74"/>
                  </a:cubicBezTo>
                  <a:cubicBezTo>
                    <a:pt x="753" y="74"/>
                    <a:pt x="686" y="58"/>
                    <a:pt x="569" y="41"/>
                  </a:cubicBezTo>
                  <a:cubicBezTo>
                    <a:pt x="447" y="16"/>
                    <a:pt x="333"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7"/>
            <p:cNvSpPr/>
            <p:nvPr/>
          </p:nvSpPr>
          <p:spPr>
            <a:xfrm>
              <a:off x="7024825" y="2586027"/>
              <a:ext cx="21457" cy="23186"/>
            </a:xfrm>
            <a:custGeom>
              <a:avLst/>
              <a:gdLst/>
              <a:ahLst/>
              <a:cxnLst/>
              <a:rect l="l" t="t" r="r" b="b"/>
              <a:pathLst>
                <a:path w="670" h="724" extrusionOk="0">
                  <a:moveTo>
                    <a:pt x="623" y="0"/>
                  </a:moveTo>
                  <a:cubicBezTo>
                    <a:pt x="595" y="0"/>
                    <a:pt x="535" y="33"/>
                    <a:pt x="452" y="88"/>
                  </a:cubicBezTo>
                  <a:cubicBezTo>
                    <a:pt x="318" y="172"/>
                    <a:pt x="185" y="255"/>
                    <a:pt x="68" y="372"/>
                  </a:cubicBezTo>
                  <a:lnTo>
                    <a:pt x="51" y="372"/>
                  </a:lnTo>
                  <a:lnTo>
                    <a:pt x="1" y="422"/>
                  </a:lnTo>
                  <a:lnTo>
                    <a:pt x="68" y="472"/>
                  </a:lnTo>
                  <a:cubicBezTo>
                    <a:pt x="251" y="589"/>
                    <a:pt x="452" y="673"/>
                    <a:pt x="669" y="723"/>
                  </a:cubicBezTo>
                  <a:cubicBezTo>
                    <a:pt x="519" y="588"/>
                    <a:pt x="357" y="481"/>
                    <a:pt x="180" y="400"/>
                  </a:cubicBezTo>
                  <a:lnTo>
                    <a:pt x="180" y="400"/>
                  </a:lnTo>
                  <a:cubicBezTo>
                    <a:pt x="298" y="300"/>
                    <a:pt x="411" y="214"/>
                    <a:pt x="485" y="155"/>
                  </a:cubicBezTo>
                  <a:cubicBezTo>
                    <a:pt x="586" y="71"/>
                    <a:pt x="636" y="5"/>
                    <a:pt x="636" y="5"/>
                  </a:cubicBezTo>
                  <a:cubicBezTo>
                    <a:pt x="633" y="2"/>
                    <a:pt x="628" y="0"/>
                    <a:pt x="6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6946172" y="2540680"/>
              <a:ext cx="23058" cy="22514"/>
            </a:xfrm>
            <a:custGeom>
              <a:avLst/>
              <a:gdLst/>
              <a:ahLst/>
              <a:cxnLst/>
              <a:rect l="l" t="t" r="r" b="b"/>
              <a:pathLst>
                <a:path w="720" h="703" extrusionOk="0">
                  <a:moveTo>
                    <a:pt x="719" y="0"/>
                  </a:moveTo>
                  <a:lnTo>
                    <a:pt x="719" y="0"/>
                  </a:lnTo>
                  <a:cubicBezTo>
                    <a:pt x="617" y="161"/>
                    <a:pt x="540" y="335"/>
                    <a:pt x="477" y="522"/>
                  </a:cubicBezTo>
                  <a:lnTo>
                    <a:pt x="477" y="522"/>
                  </a:lnTo>
                  <a:cubicBezTo>
                    <a:pt x="354" y="421"/>
                    <a:pt x="257" y="323"/>
                    <a:pt x="184" y="251"/>
                  </a:cubicBezTo>
                  <a:cubicBezTo>
                    <a:pt x="101" y="181"/>
                    <a:pt x="40" y="147"/>
                    <a:pt x="13" y="147"/>
                  </a:cubicBezTo>
                  <a:cubicBezTo>
                    <a:pt x="8" y="147"/>
                    <a:pt x="3" y="148"/>
                    <a:pt x="1" y="151"/>
                  </a:cubicBezTo>
                  <a:cubicBezTo>
                    <a:pt x="1" y="151"/>
                    <a:pt x="51" y="218"/>
                    <a:pt x="118" y="301"/>
                  </a:cubicBezTo>
                  <a:cubicBezTo>
                    <a:pt x="218" y="435"/>
                    <a:pt x="335" y="552"/>
                    <a:pt x="468" y="652"/>
                  </a:cubicBezTo>
                  <a:lnTo>
                    <a:pt x="535" y="702"/>
                  </a:lnTo>
                  <a:lnTo>
                    <a:pt x="552" y="635"/>
                  </a:lnTo>
                  <a:cubicBezTo>
                    <a:pt x="635" y="435"/>
                    <a:pt x="702" y="218"/>
                    <a:pt x="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6977204" y="2668556"/>
              <a:ext cx="23058" cy="22514"/>
            </a:xfrm>
            <a:custGeom>
              <a:avLst/>
              <a:gdLst/>
              <a:ahLst/>
              <a:cxnLst/>
              <a:rect l="l" t="t" r="r" b="b"/>
              <a:pathLst>
                <a:path w="720" h="703" extrusionOk="0">
                  <a:moveTo>
                    <a:pt x="184" y="1"/>
                  </a:moveTo>
                  <a:lnTo>
                    <a:pt x="168" y="68"/>
                  </a:lnTo>
                  <a:cubicBezTo>
                    <a:pt x="84" y="268"/>
                    <a:pt x="17" y="485"/>
                    <a:pt x="1" y="702"/>
                  </a:cubicBezTo>
                  <a:cubicBezTo>
                    <a:pt x="105" y="539"/>
                    <a:pt x="183" y="362"/>
                    <a:pt x="246" y="183"/>
                  </a:cubicBezTo>
                  <a:lnTo>
                    <a:pt x="246" y="183"/>
                  </a:lnTo>
                  <a:cubicBezTo>
                    <a:pt x="367" y="283"/>
                    <a:pt x="463" y="380"/>
                    <a:pt x="535" y="452"/>
                  </a:cubicBezTo>
                  <a:cubicBezTo>
                    <a:pt x="623" y="525"/>
                    <a:pt x="685" y="572"/>
                    <a:pt x="699" y="572"/>
                  </a:cubicBezTo>
                  <a:cubicBezTo>
                    <a:pt x="701" y="572"/>
                    <a:pt x="702" y="571"/>
                    <a:pt x="702" y="569"/>
                  </a:cubicBezTo>
                  <a:cubicBezTo>
                    <a:pt x="719" y="552"/>
                    <a:pt x="669" y="502"/>
                    <a:pt x="602" y="402"/>
                  </a:cubicBezTo>
                  <a:cubicBezTo>
                    <a:pt x="502" y="285"/>
                    <a:pt x="385" y="168"/>
                    <a:pt x="268" y="68"/>
                  </a:cubicBezTo>
                  <a:lnTo>
                    <a:pt x="251" y="51"/>
                  </a:lnTo>
                  <a:lnTo>
                    <a:pt x="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6897494" y="2612384"/>
              <a:ext cx="21969" cy="23570"/>
            </a:xfrm>
            <a:custGeom>
              <a:avLst/>
              <a:gdLst/>
              <a:ahLst/>
              <a:cxnLst/>
              <a:rect l="l" t="t" r="r" b="b"/>
              <a:pathLst>
                <a:path w="686" h="736" extrusionOk="0">
                  <a:moveTo>
                    <a:pt x="34" y="0"/>
                  </a:moveTo>
                  <a:lnTo>
                    <a:pt x="34" y="0"/>
                  </a:lnTo>
                  <a:cubicBezTo>
                    <a:pt x="167" y="149"/>
                    <a:pt x="327" y="271"/>
                    <a:pt x="490" y="367"/>
                  </a:cubicBezTo>
                  <a:lnTo>
                    <a:pt x="490" y="367"/>
                  </a:lnTo>
                  <a:cubicBezTo>
                    <a:pt x="369" y="453"/>
                    <a:pt x="240" y="526"/>
                    <a:pt x="150" y="585"/>
                  </a:cubicBezTo>
                  <a:cubicBezTo>
                    <a:pt x="50" y="669"/>
                    <a:pt x="0" y="719"/>
                    <a:pt x="0" y="719"/>
                  </a:cubicBezTo>
                  <a:lnTo>
                    <a:pt x="0" y="736"/>
                  </a:lnTo>
                  <a:cubicBezTo>
                    <a:pt x="17" y="736"/>
                    <a:pt x="84" y="702"/>
                    <a:pt x="201" y="652"/>
                  </a:cubicBezTo>
                  <a:cubicBezTo>
                    <a:pt x="334" y="585"/>
                    <a:pt x="485" y="502"/>
                    <a:pt x="602" y="418"/>
                  </a:cubicBezTo>
                  <a:cubicBezTo>
                    <a:pt x="618" y="401"/>
                    <a:pt x="618" y="401"/>
                    <a:pt x="618" y="401"/>
                  </a:cubicBezTo>
                  <a:lnTo>
                    <a:pt x="685" y="351"/>
                  </a:lnTo>
                  <a:lnTo>
                    <a:pt x="618" y="318"/>
                  </a:lnTo>
                  <a:cubicBezTo>
                    <a:pt x="435" y="184"/>
                    <a:pt x="251" y="67"/>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6943514" y="2562073"/>
              <a:ext cx="33178" cy="32665"/>
            </a:xfrm>
            <a:custGeom>
              <a:avLst/>
              <a:gdLst/>
              <a:ahLst/>
              <a:cxnLst/>
              <a:rect l="l" t="t" r="r" b="b"/>
              <a:pathLst>
                <a:path w="1036" h="1020" extrusionOk="0">
                  <a:moveTo>
                    <a:pt x="1036" y="1"/>
                  </a:moveTo>
                  <a:lnTo>
                    <a:pt x="1036" y="1"/>
                  </a:lnTo>
                  <a:cubicBezTo>
                    <a:pt x="914" y="276"/>
                    <a:pt x="820" y="550"/>
                    <a:pt x="740" y="838"/>
                  </a:cubicBezTo>
                  <a:lnTo>
                    <a:pt x="740" y="838"/>
                  </a:lnTo>
                  <a:cubicBezTo>
                    <a:pt x="543" y="696"/>
                    <a:pt x="375" y="544"/>
                    <a:pt x="251" y="435"/>
                  </a:cubicBezTo>
                  <a:cubicBezTo>
                    <a:pt x="134" y="333"/>
                    <a:pt x="42" y="282"/>
                    <a:pt x="10" y="282"/>
                  </a:cubicBezTo>
                  <a:cubicBezTo>
                    <a:pt x="6" y="282"/>
                    <a:pt x="2" y="283"/>
                    <a:pt x="0" y="285"/>
                  </a:cubicBezTo>
                  <a:cubicBezTo>
                    <a:pt x="0" y="285"/>
                    <a:pt x="84" y="368"/>
                    <a:pt x="201" y="485"/>
                  </a:cubicBezTo>
                  <a:cubicBezTo>
                    <a:pt x="368" y="669"/>
                    <a:pt x="535" y="819"/>
                    <a:pt x="718" y="953"/>
                  </a:cubicBezTo>
                  <a:lnTo>
                    <a:pt x="735" y="970"/>
                  </a:lnTo>
                  <a:lnTo>
                    <a:pt x="802" y="1020"/>
                  </a:lnTo>
                  <a:lnTo>
                    <a:pt x="819" y="936"/>
                  </a:lnTo>
                  <a:cubicBezTo>
                    <a:pt x="936" y="636"/>
                    <a:pt x="1003" y="335"/>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6987388" y="2583946"/>
              <a:ext cx="32665" cy="33274"/>
            </a:xfrm>
            <a:custGeom>
              <a:avLst/>
              <a:gdLst/>
              <a:ahLst/>
              <a:cxnLst/>
              <a:rect l="l" t="t" r="r" b="b"/>
              <a:pathLst>
                <a:path w="1020" h="1039" extrusionOk="0">
                  <a:moveTo>
                    <a:pt x="746" y="1"/>
                  </a:moveTo>
                  <a:cubicBezTo>
                    <a:pt x="721" y="1"/>
                    <a:pt x="642" y="80"/>
                    <a:pt x="535" y="187"/>
                  </a:cubicBezTo>
                  <a:cubicBezTo>
                    <a:pt x="368" y="354"/>
                    <a:pt x="201" y="521"/>
                    <a:pt x="67" y="721"/>
                  </a:cubicBezTo>
                  <a:cubicBezTo>
                    <a:pt x="67" y="721"/>
                    <a:pt x="50" y="721"/>
                    <a:pt x="50" y="738"/>
                  </a:cubicBezTo>
                  <a:lnTo>
                    <a:pt x="0" y="788"/>
                  </a:lnTo>
                  <a:lnTo>
                    <a:pt x="84" y="821"/>
                  </a:lnTo>
                  <a:cubicBezTo>
                    <a:pt x="384" y="922"/>
                    <a:pt x="702" y="989"/>
                    <a:pt x="1019" y="1039"/>
                  </a:cubicBezTo>
                  <a:cubicBezTo>
                    <a:pt x="745" y="901"/>
                    <a:pt x="470" y="806"/>
                    <a:pt x="182" y="727"/>
                  </a:cubicBezTo>
                  <a:lnTo>
                    <a:pt x="182" y="727"/>
                  </a:lnTo>
                  <a:cubicBezTo>
                    <a:pt x="324" y="531"/>
                    <a:pt x="476" y="377"/>
                    <a:pt x="585" y="237"/>
                  </a:cubicBezTo>
                  <a:cubicBezTo>
                    <a:pt x="702" y="103"/>
                    <a:pt x="752" y="3"/>
                    <a:pt x="752" y="3"/>
                  </a:cubicBezTo>
                  <a:cubicBezTo>
                    <a:pt x="751" y="1"/>
                    <a:pt x="749" y="1"/>
                    <a:pt x="7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7"/>
            <p:cNvSpPr/>
            <p:nvPr/>
          </p:nvSpPr>
          <p:spPr>
            <a:xfrm>
              <a:off x="6964906" y="2630030"/>
              <a:ext cx="33210" cy="32153"/>
            </a:xfrm>
            <a:custGeom>
              <a:avLst/>
              <a:gdLst/>
              <a:ahLst/>
              <a:cxnLst/>
              <a:rect l="l" t="t" r="r" b="b"/>
              <a:pathLst>
                <a:path w="1037" h="1004" extrusionOk="0">
                  <a:moveTo>
                    <a:pt x="234" y="1"/>
                  </a:moveTo>
                  <a:lnTo>
                    <a:pt x="218" y="68"/>
                  </a:lnTo>
                  <a:cubicBezTo>
                    <a:pt x="101" y="385"/>
                    <a:pt x="34" y="686"/>
                    <a:pt x="0" y="1003"/>
                  </a:cubicBezTo>
                  <a:cubicBezTo>
                    <a:pt x="123" y="744"/>
                    <a:pt x="217" y="470"/>
                    <a:pt x="296" y="183"/>
                  </a:cubicBezTo>
                  <a:lnTo>
                    <a:pt x="296" y="183"/>
                  </a:lnTo>
                  <a:cubicBezTo>
                    <a:pt x="494" y="324"/>
                    <a:pt x="661" y="477"/>
                    <a:pt x="786" y="586"/>
                  </a:cubicBezTo>
                  <a:cubicBezTo>
                    <a:pt x="906" y="675"/>
                    <a:pt x="999" y="738"/>
                    <a:pt x="1016" y="738"/>
                  </a:cubicBezTo>
                  <a:cubicBezTo>
                    <a:pt x="1019" y="738"/>
                    <a:pt x="1020" y="738"/>
                    <a:pt x="1020" y="736"/>
                  </a:cubicBezTo>
                  <a:cubicBezTo>
                    <a:pt x="1036" y="736"/>
                    <a:pt x="953" y="652"/>
                    <a:pt x="836" y="519"/>
                  </a:cubicBezTo>
                  <a:cubicBezTo>
                    <a:pt x="669" y="352"/>
                    <a:pt x="502" y="201"/>
                    <a:pt x="318" y="51"/>
                  </a:cubicBezTo>
                  <a:lnTo>
                    <a:pt x="284" y="51"/>
                  </a:ln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7"/>
            <p:cNvSpPr/>
            <p:nvPr/>
          </p:nvSpPr>
          <p:spPr>
            <a:xfrm>
              <a:off x="6921544" y="2607548"/>
              <a:ext cx="32153" cy="33274"/>
            </a:xfrm>
            <a:custGeom>
              <a:avLst/>
              <a:gdLst/>
              <a:ahLst/>
              <a:cxnLst/>
              <a:rect l="l" t="t" r="r" b="b"/>
              <a:pathLst>
                <a:path w="1004" h="1039" extrusionOk="0">
                  <a:moveTo>
                    <a:pt x="1" y="1"/>
                  </a:moveTo>
                  <a:cubicBezTo>
                    <a:pt x="266" y="141"/>
                    <a:pt x="560" y="238"/>
                    <a:pt x="842" y="304"/>
                  </a:cubicBezTo>
                  <a:lnTo>
                    <a:pt x="842" y="304"/>
                  </a:lnTo>
                  <a:cubicBezTo>
                    <a:pt x="699" y="491"/>
                    <a:pt x="545" y="662"/>
                    <a:pt x="435" y="803"/>
                  </a:cubicBezTo>
                  <a:cubicBezTo>
                    <a:pt x="318" y="937"/>
                    <a:pt x="252" y="1037"/>
                    <a:pt x="268" y="1037"/>
                  </a:cubicBezTo>
                  <a:cubicBezTo>
                    <a:pt x="270" y="1038"/>
                    <a:pt x="272" y="1039"/>
                    <a:pt x="274" y="1039"/>
                  </a:cubicBezTo>
                  <a:cubicBezTo>
                    <a:pt x="297" y="1039"/>
                    <a:pt x="363" y="960"/>
                    <a:pt x="486" y="853"/>
                  </a:cubicBezTo>
                  <a:cubicBezTo>
                    <a:pt x="653" y="686"/>
                    <a:pt x="820" y="502"/>
                    <a:pt x="953" y="318"/>
                  </a:cubicBezTo>
                  <a:cubicBezTo>
                    <a:pt x="953" y="318"/>
                    <a:pt x="970" y="318"/>
                    <a:pt x="970" y="302"/>
                  </a:cubicBezTo>
                  <a:lnTo>
                    <a:pt x="1003" y="252"/>
                  </a:lnTo>
                  <a:lnTo>
                    <a:pt x="937" y="218"/>
                  </a:lnTo>
                  <a:cubicBezTo>
                    <a:pt x="636" y="118"/>
                    <a:pt x="318"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a:off x="6848784" y="1618520"/>
              <a:ext cx="345165" cy="384428"/>
            </a:xfrm>
            <a:custGeom>
              <a:avLst/>
              <a:gdLst/>
              <a:ahLst/>
              <a:cxnLst/>
              <a:rect l="l" t="t" r="r" b="b"/>
              <a:pathLst>
                <a:path w="10778" h="12004" extrusionOk="0">
                  <a:moveTo>
                    <a:pt x="4660" y="5061"/>
                  </a:moveTo>
                  <a:cubicBezTo>
                    <a:pt x="4846" y="5061"/>
                    <a:pt x="5032" y="5104"/>
                    <a:pt x="5197" y="5186"/>
                  </a:cubicBezTo>
                  <a:cubicBezTo>
                    <a:pt x="5581" y="5353"/>
                    <a:pt x="5815" y="5721"/>
                    <a:pt x="5782" y="6139"/>
                  </a:cubicBezTo>
                  <a:cubicBezTo>
                    <a:pt x="5715" y="6540"/>
                    <a:pt x="5464" y="6891"/>
                    <a:pt x="5097" y="7074"/>
                  </a:cubicBezTo>
                  <a:cubicBezTo>
                    <a:pt x="4786" y="7223"/>
                    <a:pt x="4443" y="7306"/>
                    <a:pt x="4102" y="7306"/>
                  </a:cubicBezTo>
                  <a:cubicBezTo>
                    <a:pt x="4021" y="7306"/>
                    <a:pt x="3941" y="7301"/>
                    <a:pt x="3860" y="7292"/>
                  </a:cubicBezTo>
                  <a:cubicBezTo>
                    <a:pt x="3611" y="7272"/>
                    <a:pt x="3368" y="7226"/>
                    <a:pt x="3136" y="7155"/>
                  </a:cubicBezTo>
                  <a:lnTo>
                    <a:pt x="3136" y="7155"/>
                  </a:lnTo>
                  <a:cubicBezTo>
                    <a:pt x="3117" y="6850"/>
                    <a:pt x="3147" y="6546"/>
                    <a:pt x="3242" y="6256"/>
                  </a:cubicBezTo>
                  <a:cubicBezTo>
                    <a:pt x="3376" y="5838"/>
                    <a:pt x="3643" y="5487"/>
                    <a:pt x="4011" y="5253"/>
                  </a:cubicBezTo>
                  <a:cubicBezTo>
                    <a:pt x="4204" y="5124"/>
                    <a:pt x="4432" y="5061"/>
                    <a:pt x="4660" y="5061"/>
                  </a:cubicBezTo>
                  <a:close/>
                  <a:moveTo>
                    <a:pt x="2741" y="1"/>
                  </a:moveTo>
                  <a:cubicBezTo>
                    <a:pt x="2705" y="1"/>
                    <a:pt x="2610" y="22"/>
                    <a:pt x="2457" y="73"/>
                  </a:cubicBezTo>
                  <a:cubicBezTo>
                    <a:pt x="2189" y="174"/>
                    <a:pt x="1922" y="324"/>
                    <a:pt x="1688" y="508"/>
                  </a:cubicBezTo>
                  <a:cubicBezTo>
                    <a:pt x="1321" y="792"/>
                    <a:pt x="986" y="1143"/>
                    <a:pt x="736" y="1544"/>
                  </a:cubicBezTo>
                  <a:cubicBezTo>
                    <a:pt x="385" y="2078"/>
                    <a:pt x="168" y="2680"/>
                    <a:pt x="84" y="3315"/>
                  </a:cubicBezTo>
                  <a:cubicBezTo>
                    <a:pt x="1" y="4083"/>
                    <a:pt x="151" y="4869"/>
                    <a:pt x="519" y="5571"/>
                  </a:cubicBezTo>
                  <a:cubicBezTo>
                    <a:pt x="953" y="6356"/>
                    <a:pt x="1605" y="7007"/>
                    <a:pt x="2407" y="7408"/>
                  </a:cubicBezTo>
                  <a:cubicBezTo>
                    <a:pt x="2487" y="7449"/>
                    <a:pt x="2569" y="7486"/>
                    <a:pt x="2652" y="7520"/>
                  </a:cubicBezTo>
                  <a:lnTo>
                    <a:pt x="2652" y="7520"/>
                  </a:lnTo>
                  <a:cubicBezTo>
                    <a:pt x="2659" y="7555"/>
                    <a:pt x="2666" y="7591"/>
                    <a:pt x="2674" y="7626"/>
                  </a:cubicBezTo>
                  <a:cubicBezTo>
                    <a:pt x="2758" y="8094"/>
                    <a:pt x="2925" y="8545"/>
                    <a:pt x="3142" y="8979"/>
                  </a:cubicBezTo>
                  <a:cubicBezTo>
                    <a:pt x="3543" y="9764"/>
                    <a:pt x="4111" y="10466"/>
                    <a:pt x="4796" y="11001"/>
                  </a:cubicBezTo>
                  <a:cubicBezTo>
                    <a:pt x="5414" y="11485"/>
                    <a:pt x="6116" y="11803"/>
                    <a:pt x="6885" y="11953"/>
                  </a:cubicBezTo>
                  <a:cubicBezTo>
                    <a:pt x="7095" y="11987"/>
                    <a:pt x="7308" y="12004"/>
                    <a:pt x="7523" y="12004"/>
                  </a:cubicBezTo>
                  <a:cubicBezTo>
                    <a:pt x="7940" y="12004"/>
                    <a:pt x="8359" y="11941"/>
                    <a:pt x="8756" y="11820"/>
                  </a:cubicBezTo>
                  <a:cubicBezTo>
                    <a:pt x="9224" y="11703"/>
                    <a:pt x="9641" y="11485"/>
                    <a:pt x="10026" y="11185"/>
                  </a:cubicBezTo>
                  <a:cubicBezTo>
                    <a:pt x="10260" y="11001"/>
                    <a:pt x="10460" y="10784"/>
                    <a:pt x="10627" y="10550"/>
                  </a:cubicBezTo>
                  <a:cubicBezTo>
                    <a:pt x="10744" y="10366"/>
                    <a:pt x="10778" y="10282"/>
                    <a:pt x="10761" y="10266"/>
                  </a:cubicBezTo>
                  <a:cubicBezTo>
                    <a:pt x="10760" y="10264"/>
                    <a:pt x="10758" y="10264"/>
                    <a:pt x="10756" y="10264"/>
                  </a:cubicBezTo>
                  <a:cubicBezTo>
                    <a:pt x="10732" y="10264"/>
                    <a:pt x="10666" y="10345"/>
                    <a:pt x="10544" y="10483"/>
                  </a:cubicBezTo>
                  <a:cubicBezTo>
                    <a:pt x="10343" y="10683"/>
                    <a:pt x="10126" y="10850"/>
                    <a:pt x="9892" y="11018"/>
                  </a:cubicBezTo>
                  <a:cubicBezTo>
                    <a:pt x="9524" y="11251"/>
                    <a:pt x="9107" y="11435"/>
                    <a:pt x="8672" y="11535"/>
                  </a:cubicBezTo>
                  <a:cubicBezTo>
                    <a:pt x="8377" y="11607"/>
                    <a:pt x="8067" y="11640"/>
                    <a:pt x="7756" y="11640"/>
                  </a:cubicBezTo>
                  <a:cubicBezTo>
                    <a:pt x="7486" y="11640"/>
                    <a:pt x="7215" y="11615"/>
                    <a:pt x="6951" y="11569"/>
                  </a:cubicBezTo>
                  <a:cubicBezTo>
                    <a:pt x="6266" y="11419"/>
                    <a:pt x="5631" y="11101"/>
                    <a:pt x="5080" y="10650"/>
                  </a:cubicBezTo>
                  <a:cubicBezTo>
                    <a:pt x="4462" y="10132"/>
                    <a:pt x="3961" y="9480"/>
                    <a:pt x="3610" y="8762"/>
                  </a:cubicBezTo>
                  <a:cubicBezTo>
                    <a:pt x="3444" y="8431"/>
                    <a:pt x="3304" y="8072"/>
                    <a:pt x="3218" y="7706"/>
                  </a:cubicBezTo>
                  <a:lnTo>
                    <a:pt x="3218" y="7706"/>
                  </a:lnTo>
                  <a:cubicBezTo>
                    <a:pt x="3413" y="7754"/>
                    <a:pt x="3612" y="7789"/>
                    <a:pt x="3810" y="7809"/>
                  </a:cubicBezTo>
                  <a:cubicBezTo>
                    <a:pt x="3917" y="7823"/>
                    <a:pt x="4025" y="7830"/>
                    <a:pt x="4132" y="7830"/>
                  </a:cubicBezTo>
                  <a:cubicBezTo>
                    <a:pt x="4547" y="7830"/>
                    <a:pt x="4963" y="7731"/>
                    <a:pt x="5347" y="7559"/>
                  </a:cubicBezTo>
                  <a:cubicBezTo>
                    <a:pt x="5882" y="7292"/>
                    <a:pt x="6250" y="6774"/>
                    <a:pt x="6333" y="6189"/>
                  </a:cubicBezTo>
                  <a:cubicBezTo>
                    <a:pt x="6367" y="5871"/>
                    <a:pt x="6300" y="5554"/>
                    <a:pt x="6116" y="5286"/>
                  </a:cubicBezTo>
                  <a:cubicBezTo>
                    <a:pt x="5949" y="5036"/>
                    <a:pt x="5715" y="4819"/>
                    <a:pt x="5448" y="4685"/>
                  </a:cubicBezTo>
                  <a:cubicBezTo>
                    <a:pt x="5180" y="4551"/>
                    <a:pt x="4863" y="4501"/>
                    <a:pt x="4562" y="4501"/>
                  </a:cubicBezTo>
                  <a:cubicBezTo>
                    <a:pt x="4261" y="4535"/>
                    <a:pt x="3977" y="4618"/>
                    <a:pt x="3727" y="4785"/>
                  </a:cubicBezTo>
                  <a:cubicBezTo>
                    <a:pt x="3259" y="5086"/>
                    <a:pt x="2908" y="5537"/>
                    <a:pt x="2741" y="6089"/>
                  </a:cubicBezTo>
                  <a:cubicBezTo>
                    <a:pt x="2657" y="6368"/>
                    <a:pt x="2609" y="6653"/>
                    <a:pt x="2604" y="6940"/>
                  </a:cubicBezTo>
                  <a:lnTo>
                    <a:pt x="2604" y="6940"/>
                  </a:lnTo>
                  <a:cubicBezTo>
                    <a:pt x="1886" y="6588"/>
                    <a:pt x="1314" y="6027"/>
                    <a:pt x="920" y="5353"/>
                  </a:cubicBezTo>
                  <a:cubicBezTo>
                    <a:pt x="569" y="4735"/>
                    <a:pt x="418" y="4050"/>
                    <a:pt x="485" y="3348"/>
                  </a:cubicBezTo>
                  <a:cubicBezTo>
                    <a:pt x="519" y="2780"/>
                    <a:pt x="702" y="2212"/>
                    <a:pt x="986" y="1711"/>
                  </a:cubicBezTo>
                  <a:cubicBezTo>
                    <a:pt x="1220" y="1327"/>
                    <a:pt x="1504" y="976"/>
                    <a:pt x="1822" y="675"/>
                  </a:cubicBezTo>
                  <a:cubicBezTo>
                    <a:pt x="2039" y="491"/>
                    <a:pt x="2273" y="324"/>
                    <a:pt x="2507" y="174"/>
                  </a:cubicBezTo>
                  <a:cubicBezTo>
                    <a:pt x="2674" y="73"/>
                    <a:pt x="2774" y="23"/>
                    <a:pt x="2758" y="7"/>
                  </a:cubicBezTo>
                  <a:cubicBezTo>
                    <a:pt x="2758" y="3"/>
                    <a:pt x="2752" y="1"/>
                    <a:pt x="27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7"/>
            <p:cNvSpPr/>
            <p:nvPr/>
          </p:nvSpPr>
          <p:spPr>
            <a:xfrm>
              <a:off x="7035521" y="1453367"/>
              <a:ext cx="475219" cy="448991"/>
            </a:xfrm>
            <a:custGeom>
              <a:avLst/>
              <a:gdLst/>
              <a:ahLst/>
              <a:cxnLst/>
              <a:rect l="l" t="t" r="r" b="b"/>
              <a:pathLst>
                <a:path w="14839" h="14020" extrusionOk="0">
                  <a:moveTo>
                    <a:pt x="10009" y="1"/>
                  </a:moveTo>
                  <a:lnTo>
                    <a:pt x="2925" y="5732"/>
                  </a:lnTo>
                  <a:lnTo>
                    <a:pt x="920" y="3526"/>
                  </a:lnTo>
                  <a:lnTo>
                    <a:pt x="1" y="3877"/>
                  </a:lnTo>
                  <a:lnTo>
                    <a:pt x="7470" y="14019"/>
                  </a:lnTo>
                  <a:lnTo>
                    <a:pt x="8238" y="13652"/>
                  </a:lnTo>
                  <a:lnTo>
                    <a:pt x="6885" y="11078"/>
                  </a:lnTo>
                  <a:lnTo>
                    <a:pt x="14838" y="6567"/>
                  </a:lnTo>
                  <a:lnTo>
                    <a:pt x="100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7"/>
            <p:cNvSpPr/>
            <p:nvPr/>
          </p:nvSpPr>
          <p:spPr>
            <a:xfrm>
              <a:off x="6409465" y="2700132"/>
              <a:ext cx="481080" cy="512656"/>
            </a:xfrm>
            <a:custGeom>
              <a:avLst/>
              <a:gdLst/>
              <a:ahLst/>
              <a:cxnLst/>
              <a:rect l="l" t="t" r="r" b="b"/>
              <a:pathLst>
                <a:path w="15022" h="16008" extrusionOk="0">
                  <a:moveTo>
                    <a:pt x="6801" y="1"/>
                  </a:moveTo>
                  <a:lnTo>
                    <a:pt x="1" y="15356"/>
                  </a:lnTo>
                  <a:cubicBezTo>
                    <a:pt x="786" y="15957"/>
                    <a:pt x="8322" y="16007"/>
                    <a:pt x="8322" y="16007"/>
                  </a:cubicBezTo>
                  <a:lnTo>
                    <a:pt x="15022" y="1087"/>
                  </a:lnTo>
                  <a:lnTo>
                    <a:pt x="15022" y="1087"/>
                  </a:lnTo>
                  <a:cubicBezTo>
                    <a:pt x="14954" y="1094"/>
                    <a:pt x="14871" y="1097"/>
                    <a:pt x="14775" y="1097"/>
                  </a:cubicBezTo>
                  <a:cubicBezTo>
                    <a:pt x="13019" y="1097"/>
                    <a:pt x="6801" y="1"/>
                    <a:pt x="6801"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6603728" y="2700132"/>
              <a:ext cx="286816" cy="93385"/>
            </a:xfrm>
            <a:custGeom>
              <a:avLst/>
              <a:gdLst/>
              <a:ahLst/>
              <a:cxnLst/>
              <a:rect l="l" t="t" r="r" b="b"/>
              <a:pathLst>
                <a:path w="8956" h="2916" extrusionOk="0">
                  <a:moveTo>
                    <a:pt x="735" y="1"/>
                  </a:moveTo>
                  <a:lnTo>
                    <a:pt x="0" y="1655"/>
                  </a:lnTo>
                  <a:cubicBezTo>
                    <a:pt x="1713" y="2489"/>
                    <a:pt x="3581" y="2916"/>
                    <a:pt x="5457" y="2916"/>
                  </a:cubicBezTo>
                  <a:cubicBezTo>
                    <a:pt x="6400" y="2916"/>
                    <a:pt x="7344" y="2808"/>
                    <a:pt x="8271" y="2590"/>
                  </a:cubicBezTo>
                  <a:lnTo>
                    <a:pt x="8956" y="1087"/>
                  </a:lnTo>
                  <a:lnTo>
                    <a:pt x="8956" y="1087"/>
                  </a:lnTo>
                  <a:cubicBezTo>
                    <a:pt x="8236" y="1190"/>
                    <a:pt x="7512" y="1241"/>
                    <a:pt x="6790" y="1241"/>
                  </a:cubicBezTo>
                  <a:cubicBezTo>
                    <a:pt x="4716" y="1241"/>
                    <a:pt x="2657" y="819"/>
                    <a:pt x="735"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7"/>
            <p:cNvSpPr/>
            <p:nvPr/>
          </p:nvSpPr>
          <p:spPr>
            <a:xfrm>
              <a:off x="6582304" y="2869737"/>
              <a:ext cx="117756" cy="176650"/>
            </a:xfrm>
            <a:custGeom>
              <a:avLst/>
              <a:gdLst/>
              <a:ahLst/>
              <a:cxnLst/>
              <a:rect l="l" t="t" r="r" b="b"/>
              <a:pathLst>
                <a:path w="3677" h="5516" extrusionOk="0">
                  <a:moveTo>
                    <a:pt x="3659" y="1"/>
                  </a:moveTo>
                  <a:cubicBezTo>
                    <a:pt x="3615" y="1"/>
                    <a:pt x="2801" y="1214"/>
                    <a:pt x="1805" y="2725"/>
                  </a:cubicBezTo>
                  <a:cubicBezTo>
                    <a:pt x="803" y="4245"/>
                    <a:pt x="1" y="5498"/>
                    <a:pt x="34" y="5515"/>
                  </a:cubicBezTo>
                  <a:cubicBezTo>
                    <a:pt x="34" y="5515"/>
                    <a:pt x="34" y="5515"/>
                    <a:pt x="35" y="5515"/>
                  </a:cubicBezTo>
                  <a:cubicBezTo>
                    <a:pt x="62" y="5515"/>
                    <a:pt x="893" y="4302"/>
                    <a:pt x="1889" y="2791"/>
                  </a:cubicBezTo>
                  <a:cubicBezTo>
                    <a:pt x="2891" y="1271"/>
                    <a:pt x="3677" y="18"/>
                    <a:pt x="3660" y="1"/>
                  </a:cubicBezTo>
                  <a:cubicBezTo>
                    <a:pt x="3660" y="1"/>
                    <a:pt x="3659" y="1"/>
                    <a:pt x="36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7"/>
            <p:cNvSpPr/>
            <p:nvPr/>
          </p:nvSpPr>
          <p:spPr>
            <a:xfrm>
              <a:off x="6565202" y="2895933"/>
              <a:ext cx="162687" cy="106579"/>
            </a:xfrm>
            <a:custGeom>
              <a:avLst/>
              <a:gdLst/>
              <a:ahLst/>
              <a:cxnLst/>
              <a:rect l="l" t="t" r="r" b="b"/>
              <a:pathLst>
                <a:path w="5080" h="3328" extrusionOk="0">
                  <a:moveTo>
                    <a:pt x="19" y="1"/>
                  </a:moveTo>
                  <a:cubicBezTo>
                    <a:pt x="18" y="1"/>
                    <a:pt x="17" y="1"/>
                    <a:pt x="17" y="2"/>
                  </a:cubicBezTo>
                  <a:cubicBezTo>
                    <a:pt x="0" y="19"/>
                    <a:pt x="1120" y="787"/>
                    <a:pt x="2523" y="1706"/>
                  </a:cubicBezTo>
                  <a:cubicBezTo>
                    <a:pt x="3894" y="2615"/>
                    <a:pt x="5020" y="3327"/>
                    <a:pt x="5062" y="3327"/>
                  </a:cubicBezTo>
                  <a:cubicBezTo>
                    <a:pt x="5062" y="3327"/>
                    <a:pt x="5063" y="3327"/>
                    <a:pt x="5063" y="3327"/>
                  </a:cubicBezTo>
                  <a:cubicBezTo>
                    <a:pt x="5079" y="3293"/>
                    <a:pt x="3960" y="2542"/>
                    <a:pt x="2573" y="1623"/>
                  </a:cubicBezTo>
                  <a:cubicBezTo>
                    <a:pt x="1200" y="724"/>
                    <a:pt x="83" y="1"/>
                    <a:pt x="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a:off x="6631526" y="2865990"/>
              <a:ext cx="39103" cy="178251"/>
            </a:xfrm>
            <a:custGeom>
              <a:avLst/>
              <a:gdLst/>
              <a:ahLst/>
              <a:cxnLst/>
              <a:rect l="l" t="t" r="r" b="b"/>
              <a:pathLst>
                <a:path w="1221" h="5566" extrusionOk="0">
                  <a:moveTo>
                    <a:pt x="35" y="1"/>
                  </a:moveTo>
                  <a:cubicBezTo>
                    <a:pt x="35" y="1"/>
                    <a:pt x="35" y="1"/>
                    <a:pt x="34" y="1"/>
                  </a:cubicBezTo>
                  <a:cubicBezTo>
                    <a:pt x="1" y="1"/>
                    <a:pt x="235" y="1254"/>
                    <a:pt x="552" y="2791"/>
                  </a:cubicBezTo>
                  <a:cubicBezTo>
                    <a:pt x="870" y="4329"/>
                    <a:pt x="1154" y="5565"/>
                    <a:pt x="1187" y="5565"/>
                  </a:cubicBezTo>
                  <a:cubicBezTo>
                    <a:pt x="1221" y="5565"/>
                    <a:pt x="987" y="4312"/>
                    <a:pt x="669" y="2775"/>
                  </a:cubicBezTo>
                  <a:cubicBezTo>
                    <a:pt x="337" y="1248"/>
                    <a:pt x="71"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7"/>
            <p:cNvSpPr/>
            <p:nvPr/>
          </p:nvSpPr>
          <p:spPr>
            <a:xfrm>
              <a:off x="6546468" y="2925909"/>
              <a:ext cx="194808" cy="40768"/>
            </a:xfrm>
            <a:custGeom>
              <a:avLst/>
              <a:gdLst/>
              <a:ahLst/>
              <a:cxnLst/>
              <a:rect l="l" t="t" r="r" b="b"/>
              <a:pathLst>
                <a:path w="6083" h="1273" extrusionOk="0">
                  <a:moveTo>
                    <a:pt x="6078" y="1"/>
                  </a:moveTo>
                  <a:cubicBezTo>
                    <a:pt x="5995" y="1"/>
                    <a:pt x="4659" y="247"/>
                    <a:pt x="3025" y="586"/>
                  </a:cubicBezTo>
                  <a:cubicBezTo>
                    <a:pt x="1354" y="937"/>
                    <a:pt x="0" y="1238"/>
                    <a:pt x="0" y="1271"/>
                  </a:cubicBezTo>
                  <a:cubicBezTo>
                    <a:pt x="0" y="1272"/>
                    <a:pt x="2" y="1272"/>
                    <a:pt x="4" y="1272"/>
                  </a:cubicBezTo>
                  <a:cubicBezTo>
                    <a:pt x="87" y="1272"/>
                    <a:pt x="1424" y="1026"/>
                    <a:pt x="3058" y="687"/>
                  </a:cubicBezTo>
                  <a:cubicBezTo>
                    <a:pt x="4729" y="336"/>
                    <a:pt x="6082" y="35"/>
                    <a:pt x="6082" y="2"/>
                  </a:cubicBezTo>
                  <a:cubicBezTo>
                    <a:pt x="6082" y="1"/>
                    <a:pt x="6081" y="1"/>
                    <a:pt x="6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7"/>
            <p:cNvSpPr/>
            <p:nvPr/>
          </p:nvSpPr>
          <p:spPr>
            <a:xfrm>
              <a:off x="6678635" y="2865477"/>
              <a:ext cx="29975" cy="34811"/>
            </a:xfrm>
            <a:custGeom>
              <a:avLst/>
              <a:gdLst/>
              <a:ahLst/>
              <a:cxnLst/>
              <a:rect l="l" t="t" r="r" b="b"/>
              <a:pathLst>
                <a:path w="936" h="1087" extrusionOk="0">
                  <a:moveTo>
                    <a:pt x="84" y="0"/>
                  </a:moveTo>
                  <a:lnTo>
                    <a:pt x="84" y="17"/>
                  </a:lnTo>
                  <a:cubicBezTo>
                    <a:pt x="67" y="101"/>
                    <a:pt x="50" y="201"/>
                    <a:pt x="50" y="301"/>
                  </a:cubicBezTo>
                  <a:cubicBezTo>
                    <a:pt x="0" y="518"/>
                    <a:pt x="0" y="752"/>
                    <a:pt x="0" y="986"/>
                  </a:cubicBezTo>
                  <a:lnTo>
                    <a:pt x="0" y="1020"/>
                  </a:lnTo>
                  <a:lnTo>
                    <a:pt x="0" y="1087"/>
                  </a:lnTo>
                  <a:lnTo>
                    <a:pt x="67" y="1053"/>
                  </a:lnTo>
                  <a:cubicBezTo>
                    <a:pt x="368" y="953"/>
                    <a:pt x="669" y="819"/>
                    <a:pt x="936" y="652"/>
                  </a:cubicBezTo>
                  <a:lnTo>
                    <a:pt x="936" y="652"/>
                  </a:lnTo>
                  <a:cubicBezTo>
                    <a:pt x="659" y="714"/>
                    <a:pt x="367" y="818"/>
                    <a:pt x="101" y="939"/>
                  </a:cubicBezTo>
                  <a:lnTo>
                    <a:pt x="101" y="939"/>
                  </a:lnTo>
                  <a:cubicBezTo>
                    <a:pt x="102" y="691"/>
                    <a:pt x="117" y="474"/>
                    <a:pt x="117" y="301"/>
                  </a:cubicBezTo>
                  <a:cubicBezTo>
                    <a:pt x="134" y="201"/>
                    <a:pt x="117" y="101"/>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6582304" y="3002993"/>
              <a:ext cx="30552" cy="34811"/>
            </a:xfrm>
            <a:custGeom>
              <a:avLst/>
              <a:gdLst/>
              <a:ahLst/>
              <a:cxnLst/>
              <a:rect l="l" t="t" r="r" b="b"/>
              <a:pathLst>
                <a:path w="954" h="1087" extrusionOk="0">
                  <a:moveTo>
                    <a:pt x="936" y="1"/>
                  </a:moveTo>
                  <a:lnTo>
                    <a:pt x="870" y="34"/>
                  </a:lnTo>
                  <a:cubicBezTo>
                    <a:pt x="569" y="134"/>
                    <a:pt x="268" y="268"/>
                    <a:pt x="1" y="435"/>
                  </a:cubicBezTo>
                  <a:cubicBezTo>
                    <a:pt x="295" y="373"/>
                    <a:pt x="574" y="283"/>
                    <a:pt x="839" y="164"/>
                  </a:cubicBezTo>
                  <a:lnTo>
                    <a:pt x="839" y="164"/>
                  </a:lnTo>
                  <a:cubicBezTo>
                    <a:pt x="848" y="407"/>
                    <a:pt x="819" y="632"/>
                    <a:pt x="819" y="786"/>
                  </a:cubicBezTo>
                  <a:cubicBezTo>
                    <a:pt x="803" y="886"/>
                    <a:pt x="819" y="986"/>
                    <a:pt x="853" y="1087"/>
                  </a:cubicBezTo>
                  <a:cubicBezTo>
                    <a:pt x="870" y="986"/>
                    <a:pt x="886" y="903"/>
                    <a:pt x="903" y="803"/>
                  </a:cubicBezTo>
                  <a:cubicBezTo>
                    <a:pt x="936" y="569"/>
                    <a:pt x="953" y="335"/>
                    <a:pt x="936" y="101"/>
                  </a:cubicBezTo>
                  <a:lnTo>
                    <a:pt x="936" y="84"/>
                  </a:lnTo>
                  <a:lnTo>
                    <a:pt x="9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6602639" y="2985347"/>
              <a:ext cx="21425" cy="24627"/>
            </a:xfrm>
            <a:custGeom>
              <a:avLst/>
              <a:gdLst/>
              <a:ahLst/>
              <a:cxnLst/>
              <a:rect l="l" t="t" r="r" b="b"/>
              <a:pathLst>
                <a:path w="669" h="769" extrusionOk="0">
                  <a:moveTo>
                    <a:pt x="669" y="0"/>
                  </a:moveTo>
                  <a:lnTo>
                    <a:pt x="585" y="34"/>
                  </a:lnTo>
                  <a:cubicBezTo>
                    <a:pt x="385" y="100"/>
                    <a:pt x="184" y="201"/>
                    <a:pt x="1" y="318"/>
                  </a:cubicBezTo>
                  <a:cubicBezTo>
                    <a:pt x="190" y="289"/>
                    <a:pt x="379" y="234"/>
                    <a:pt x="557" y="165"/>
                  </a:cubicBezTo>
                  <a:lnTo>
                    <a:pt x="557" y="165"/>
                  </a:lnTo>
                  <a:cubicBezTo>
                    <a:pt x="565" y="310"/>
                    <a:pt x="552" y="452"/>
                    <a:pt x="552" y="568"/>
                  </a:cubicBezTo>
                  <a:cubicBezTo>
                    <a:pt x="552" y="685"/>
                    <a:pt x="569" y="769"/>
                    <a:pt x="585" y="769"/>
                  </a:cubicBezTo>
                  <a:cubicBezTo>
                    <a:pt x="602" y="769"/>
                    <a:pt x="602" y="685"/>
                    <a:pt x="636" y="568"/>
                  </a:cubicBezTo>
                  <a:cubicBezTo>
                    <a:pt x="652" y="418"/>
                    <a:pt x="669" y="251"/>
                    <a:pt x="669" y="84"/>
                  </a:cubicBezTo>
                  <a:lnTo>
                    <a:pt x="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6561455" y="2884212"/>
              <a:ext cx="34811" cy="29975"/>
            </a:xfrm>
            <a:custGeom>
              <a:avLst/>
              <a:gdLst/>
              <a:ahLst/>
              <a:cxnLst/>
              <a:rect l="l" t="t" r="r" b="b"/>
              <a:pathLst>
                <a:path w="1087" h="936" extrusionOk="0">
                  <a:moveTo>
                    <a:pt x="652" y="0"/>
                  </a:moveTo>
                  <a:lnTo>
                    <a:pt x="652" y="0"/>
                  </a:lnTo>
                  <a:cubicBezTo>
                    <a:pt x="713" y="278"/>
                    <a:pt x="803" y="569"/>
                    <a:pt x="922" y="835"/>
                  </a:cubicBezTo>
                  <a:lnTo>
                    <a:pt x="922" y="835"/>
                  </a:lnTo>
                  <a:cubicBezTo>
                    <a:pt x="679" y="833"/>
                    <a:pt x="453" y="819"/>
                    <a:pt x="284" y="819"/>
                  </a:cubicBezTo>
                  <a:cubicBezTo>
                    <a:pt x="262" y="814"/>
                    <a:pt x="238" y="812"/>
                    <a:pt x="214" y="812"/>
                  </a:cubicBezTo>
                  <a:cubicBezTo>
                    <a:pt x="147" y="812"/>
                    <a:pt x="73" y="828"/>
                    <a:pt x="0" y="852"/>
                  </a:cubicBezTo>
                  <a:cubicBezTo>
                    <a:pt x="100" y="869"/>
                    <a:pt x="184" y="886"/>
                    <a:pt x="284" y="903"/>
                  </a:cubicBezTo>
                  <a:cubicBezTo>
                    <a:pt x="518" y="936"/>
                    <a:pt x="752" y="936"/>
                    <a:pt x="986" y="936"/>
                  </a:cubicBezTo>
                  <a:lnTo>
                    <a:pt x="1086" y="936"/>
                  </a:lnTo>
                  <a:lnTo>
                    <a:pt x="1053" y="869"/>
                  </a:lnTo>
                  <a:cubicBezTo>
                    <a:pt x="952" y="568"/>
                    <a:pt x="819" y="268"/>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6589253" y="2904548"/>
              <a:ext cx="24659" cy="21104"/>
            </a:xfrm>
            <a:custGeom>
              <a:avLst/>
              <a:gdLst/>
              <a:ahLst/>
              <a:cxnLst/>
              <a:rect l="l" t="t" r="r" b="b"/>
              <a:pathLst>
                <a:path w="770" h="659" extrusionOk="0">
                  <a:moveTo>
                    <a:pt x="435" y="0"/>
                  </a:moveTo>
                  <a:cubicBezTo>
                    <a:pt x="465" y="193"/>
                    <a:pt x="521" y="387"/>
                    <a:pt x="604" y="556"/>
                  </a:cubicBezTo>
                  <a:lnTo>
                    <a:pt x="604" y="556"/>
                  </a:lnTo>
                  <a:cubicBezTo>
                    <a:pt x="566" y="558"/>
                    <a:pt x="528" y="559"/>
                    <a:pt x="492" y="559"/>
                  </a:cubicBezTo>
                  <a:cubicBezTo>
                    <a:pt x="380" y="559"/>
                    <a:pt x="279" y="552"/>
                    <a:pt x="201" y="552"/>
                  </a:cubicBezTo>
                  <a:cubicBezTo>
                    <a:pt x="84" y="552"/>
                    <a:pt x="1" y="568"/>
                    <a:pt x="1" y="585"/>
                  </a:cubicBezTo>
                  <a:cubicBezTo>
                    <a:pt x="1" y="602"/>
                    <a:pt x="84" y="602"/>
                    <a:pt x="201" y="618"/>
                  </a:cubicBezTo>
                  <a:cubicBezTo>
                    <a:pt x="312" y="643"/>
                    <a:pt x="431" y="658"/>
                    <a:pt x="545" y="658"/>
                  </a:cubicBezTo>
                  <a:cubicBezTo>
                    <a:pt x="588" y="658"/>
                    <a:pt x="629" y="656"/>
                    <a:pt x="669" y="652"/>
                  </a:cubicBezTo>
                  <a:lnTo>
                    <a:pt x="770" y="652"/>
                  </a:lnTo>
                  <a:lnTo>
                    <a:pt x="736" y="585"/>
                  </a:lnTo>
                  <a:cubicBezTo>
                    <a:pt x="669" y="384"/>
                    <a:pt x="569" y="184"/>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6701116" y="2984258"/>
              <a:ext cx="34811" cy="30552"/>
            </a:xfrm>
            <a:custGeom>
              <a:avLst/>
              <a:gdLst/>
              <a:ahLst/>
              <a:cxnLst/>
              <a:rect l="l" t="t" r="r" b="b"/>
              <a:pathLst>
                <a:path w="1087" h="954" extrusionOk="0">
                  <a:moveTo>
                    <a:pt x="0" y="1"/>
                  </a:moveTo>
                  <a:lnTo>
                    <a:pt x="33" y="84"/>
                  </a:lnTo>
                  <a:cubicBezTo>
                    <a:pt x="134" y="385"/>
                    <a:pt x="267" y="669"/>
                    <a:pt x="434" y="953"/>
                  </a:cubicBezTo>
                  <a:cubicBezTo>
                    <a:pt x="373" y="659"/>
                    <a:pt x="282" y="380"/>
                    <a:pt x="163" y="101"/>
                  </a:cubicBezTo>
                  <a:lnTo>
                    <a:pt x="163" y="101"/>
                  </a:lnTo>
                  <a:cubicBezTo>
                    <a:pt x="407" y="104"/>
                    <a:pt x="633" y="118"/>
                    <a:pt x="802" y="118"/>
                  </a:cubicBezTo>
                  <a:cubicBezTo>
                    <a:pt x="827" y="123"/>
                    <a:pt x="852" y="125"/>
                    <a:pt x="879" y="125"/>
                  </a:cubicBezTo>
                  <a:cubicBezTo>
                    <a:pt x="944" y="125"/>
                    <a:pt x="1015" y="113"/>
                    <a:pt x="1086" y="101"/>
                  </a:cubicBezTo>
                  <a:cubicBezTo>
                    <a:pt x="986" y="68"/>
                    <a:pt x="902" y="51"/>
                    <a:pt x="802" y="51"/>
                  </a:cubicBezTo>
                  <a:cubicBezTo>
                    <a:pt x="568" y="17"/>
                    <a:pt x="334" y="1"/>
                    <a:pt x="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6683439" y="2973017"/>
              <a:ext cx="24659" cy="20912"/>
            </a:xfrm>
            <a:custGeom>
              <a:avLst/>
              <a:gdLst/>
              <a:ahLst/>
              <a:cxnLst/>
              <a:rect l="l" t="t" r="r" b="b"/>
              <a:pathLst>
                <a:path w="770" h="653" extrusionOk="0">
                  <a:moveTo>
                    <a:pt x="1" y="1"/>
                  </a:moveTo>
                  <a:lnTo>
                    <a:pt x="34" y="68"/>
                  </a:lnTo>
                  <a:cubicBezTo>
                    <a:pt x="101" y="285"/>
                    <a:pt x="201" y="485"/>
                    <a:pt x="335" y="653"/>
                  </a:cubicBezTo>
                  <a:cubicBezTo>
                    <a:pt x="305" y="459"/>
                    <a:pt x="249" y="280"/>
                    <a:pt x="166" y="101"/>
                  </a:cubicBezTo>
                  <a:lnTo>
                    <a:pt x="569" y="101"/>
                  </a:lnTo>
                  <a:cubicBezTo>
                    <a:pt x="686" y="101"/>
                    <a:pt x="769" y="84"/>
                    <a:pt x="769" y="84"/>
                  </a:cubicBezTo>
                  <a:cubicBezTo>
                    <a:pt x="769" y="68"/>
                    <a:pt x="686" y="51"/>
                    <a:pt x="569" y="34"/>
                  </a:cubicBezTo>
                  <a:cubicBezTo>
                    <a:pt x="418" y="1"/>
                    <a:pt x="251"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6702173" y="2919375"/>
              <a:ext cx="21425" cy="23186"/>
            </a:xfrm>
            <a:custGeom>
              <a:avLst/>
              <a:gdLst/>
              <a:ahLst/>
              <a:cxnLst/>
              <a:rect l="l" t="t" r="r" b="b"/>
              <a:pathLst>
                <a:path w="669" h="724" extrusionOk="0">
                  <a:moveTo>
                    <a:pt x="630" y="1"/>
                  </a:moveTo>
                  <a:cubicBezTo>
                    <a:pt x="611" y="1"/>
                    <a:pt x="551" y="33"/>
                    <a:pt x="468" y="89"/>
                  </a:cubicBezTo>
                  <a:cubicBezTo>
                    <a:pt x="318" y="172"/>
                    <a:pt x="184" y="272"/>
                    <a:pt x="67" y="373"/>
                  </a:cubicBezTo>
                  <a:cubicBezTo>
                    <a:pt x="67" y="373"/>
                    <a:pt x="67" y="373"/>
                    <a:pt x="67" y="389"/>
                  </a:cubicBezTo>
                  <a:lnTo>
                    <a:pt x="0" y="439"/>
                  </a:lnTo>
                  <a:lnTo>
                    <a:pt x="67" y="473"/>
                  </a:lnTo>
                  <a:cubicBezTo>
                    <a:pt x="251" y="590"/>
                    <a:pt x="468" y="673"/>
                    <a:pt x="669" y="723"/>
                  </a:cubicBezTo>
                  <a:cubicBezTo>
                    <a:pt x="525" y="608"/>
                    <a:pt x="368" y="493"/>
                    <a:pt x="199" y="410"/>
                  </a:cubicBezTo>
                  <a:lnTo>
                    <a:pt x="199" y="410"/>
                  </a:lnTo>
                  <a:cubicBezTo>
                    <a:pt x="316" y="302"/>
                    <a:pt x="428" y="229"/>
                    <a:pt x="502" y="155"/>
                  </a:cubicBezTo>
                  <a:cubicBezTo>
                    <a:pt x="602" y="72"/>
                    <a:pt x="652" y="5"/>
                    <a:pt x="635" y="5"/>
                  </a:cubicBezTo>
                  <a:cubicBezTo>
                    <a:pt x="635" y="2"/>
                    <a:pt x="633"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6623520" y="2874028"/>
              <a:ext cx="23570" cy="22514"/>
            </a:xfrm>
            <a:custGeom>
              <a:avLst/>
              <a:gdLst/>
              <a:ahLst/>
              <a:cxnLst/>
              <a:rect l="l" t="t" r="r" b="b"/>
              <a:pathLst>
                <a:path w="736" h="703" extrusionOk="0">
                  <a:moveTo>
                    <a:pt x="735" y="1"/>
                  </a:moveTo>
                  <a:cubicBezTo>
                    <a:pt x="632" y="163"/>
                    <a:pt x="542" y="339"/>
                    <a:pt x="488" y="527"/>
                  </a:cubicBezTo>
                  <a:lnTo>
                    <a:pt x="488" y="527"/>
                  </a:lnTo>
                  <a:cubicBezTo>
                    <a:pt x="374" y="424"/>
                    <a:pt x="272" y="325"/>
                    <a:pt x="184" y="251"/>
                  </a:cubicBezTo>
                  <a:cubicBezTo>
                    <a:pt x="112" y="193"/>
                    <a:pt x="52" y="148"/>
                    <a:pt x="26" y="148"/>
                  </a:cubicBezTo>
                  <a:cubicBezTo>
                    <a:pt x="22" y="148"/>
                    <a:pt x="19" y="149"/>
                    <a:pt x="17" y="151"/>
                  </a:cubicBezTo>
                  <a:cubicBezTo>
                    <a:pt x="0" y="168"/>
                    <a:pt x="50" y="218"/>
                    <a:pt x="134" y="318"/>
                  </a:cubicBezTo>
                  <a:cubicBezTo>
                    <a:pt x="234" y="435"/>
                    <a:pt x="351" y="552"/>
                    <a:pt x="468" y="652"/>
                  </a:cubicBezTo>
                  <a:lnTo>
                    <a:pt x="485" y="652"/>
                  </a:lnTo>
                  <a:lnTo>
                    <a:pt x="535" y="703"/>
                  </a:lnTo>
                  <a:lnTo>
                    <a:pt x="568" y="636"/>
                  </a:lnTo>
                  <a:cubicBezTo>
                    <a:pt x="652" y="435"/>
                    <a:pt x="702" y="218"/>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6654552" y="3001936"/>
              <a:ext cx="23570" cy="22482"/>
            </a:xfrm>
            <a:custGeom>
              <a:avLst/>
              <a:gdLst/>
              <a:ahLst/>
              <a:cxnLst/>
              <a:rect l="l" t="t" r="r" b="b"/>
              <a:pathLst>
                <a:path w="736" h="702" extrusionOk="0">
                  <a:moveTo>
                    <a:pt x="201" y="0"/>
                  </a:moveTo>
                  <a:lnTo>
                    <a:pt x="184" y="84"/>
                  </a:lnTo>
                  <a:cubicBezTo>
                    <a:pt x="84" y="284"/>
                    <a:pt x="34" y="485"/>
                    <a:pt x="0" y="702"/>
                  </a:cubicBezTo>
                  <a:cubicBezTo>
                    <a:pt x="118" y="540"/>
                    <a:pt x="197" y="365"/>
                    <a:pt x="249" y="188"/>
                  </a:cubicBezTo>
                  <a:lnTo>
                    <a:pt x="249" y="188"/>
                  </a:lnTo>
                  <a:cubicBezTo>
                    <a:pt x="363" y="282"/>
                    <a:pt x="464" y="392"/>
                    <a:pt x="552" y="451"/>
                  </a:cubicBezTo>
                  <a:cubicBezTo>
                    <a:pt x="625" y="524"/>
                    <a:pt x="685" y="571"/>
                    <a:pt x="710" y="571"/>
                  </a:cubicBezTo>
                  <a:cubicBezTo>
                    <a:pt x="714" y="571"/>
                    <a:pt x="717" y="570"/>
                    <a:pt x="719" y="568"/>
                  </a:cubicBezTo>
                  <a:cubicBezTo>
                    <a:pt x="736" y="552"/>
                    <a:pt x="685" y="501"/>
                    <a:pt x="602" y="401"/>
                  </a:cubicBezTo>
                  <a:cubicBezTo>
                    <a:pt x="502" y="284"/>
                    <a:pt x="401" y="167"/>
                    <a:pt x="268" y="67"/>
                  </a:cubicBezTo>
                  <a:cubicBezTo>
                    <a:pt x="268" y="67"/>
                    <a:pt x="268" y="50"/>
                    <a:pt x="251" y="50"/>
                  </a:cubicBezTo>
                  <a:lnTo>
                    <a:pt x="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6575354" y="2945732"/>
              <a:ext cx="21425" cy="23570"/>
            </a:xfrm>
            <a:custGeom>
              <a:avLst/>
              <a:gdLst/>
              <a:ahLst/>
              <a:cxnLst/>
              <a:rect l="l" t="t" r="r" b="b"/>
              <a:pathLst>
                <a:path w="669" h="736" extrusionOk="0">
                  <a:moveTo>
                    <a:pt x="34" y="1"/>
                  </a:moveTo>
                  <a:cubicBezTo>
                    <a:pt x="168" y="149"/>
                    <a:pt x="328" y="271"/>
                    <a:pt x="491" y="367"/>
                  </a:cubicBezTo>
                  <a:lnTo>
                    <a:pt x="491" y="367"/>
                  </a:lnTo>
                  <a:cubicBezTo>
                    <a:pt x="369" y="453"/>
                    <a:pt x="240" y="526"/>
                    <a:pt x="151" y="586"/>
                  </a:cubicBezTo>
                  <a:cubicBezTo>
                    <a:pt x="51" y="669"/>
                    <a:pt x="1" y="719"/>
                    <a:pt x="1" y="736"/>
                  </a:cubicBezTo>
                  <a:cubicBezTo>
                    <a:pt x="17" y="736"/>
                    <a:pt x="84" y="702"/>
                    <a:pt x="184" y="652"/>
                  </a:cubicBezTo>
                  <a:cubicBezTo>
                    <a:pt x="335" y="586"/>
                    <a:pt x="468" y="502"/>
                    <a:pt x="602" y="418"/>
                  </a:cubicBezTo>
                  <a:lnTo>
                    <a:pt x="619" y="402"/>
                  </a:lnTo>
                  <a:lnTo>
                    <a:pt x="669" y="368"/>
                  </a:lnTo>
                  <a:lnTo>
                    <a:pt x="619" y="318"/>
                  </a:lnTo>
                  <a:cubicBezTo>
                    <a:pt x="435" y="185"/>
                    <a:pt x="234" y="8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6621374" y="2895965"/>
              <a:ext cx="33210" cy="32153"/>
            </a:xfrm>
            <a:custGeom>
              <a:avLst/>
              <a:gdLst/>
              <a:ahLst/>
              <a:cxnLst/>
              <a:rect l="l" t="t" r="r" b="b"/>
              <a:pathLst>
                <a:path w="1037" h="1004" extrusionOk="0">
                  <a:moveTo>
                    <a:pt x="1036" y="1"/>
                  </a:moveTo>
                  <a:lnTo>
                    <a:pt x="1036" y="1"/>
                  </a:lnTo>
                  <a:cubicBezTo>
                    <a:pt x="915" y="260"/>
                    <a:pt x="807" y="533"/>
                    <a:pt x="738" y="819"/>
                  </a:cubicBezTo>
                  <a:lnTo>
                    <a:pt x="738" y="819"/>
                  </a:lnTo>
                  <a:cubicBezTo>
                    <a:pt x="541" y="678"/>
                    <a:pt x="375" y="527"/>
                    <a:pt x="251" y="419"/>
                  </a:cubicBezTo>
                  <a:cubicBezTo>
                    <a:pt x="116" y="329"/>
                    <a:pt x="35" y="266"/>
                    <a:pt x="8" y="266"/>
                  </a:cubicBezTo>
                  <a:cubicBezTo>
                    <a:pt x="5" y="266"/>
                    <a:pt x="2" y="266"/>
                    <a:pt x="0" y="268"/>
                  </a:cubicBezTo>
                  <a:cubicBezTo>
                    <a:pt x="0" y="268"/>
                    <a:pt x="67" y="352"/>
                    <a:pt x="201" y="485"/>
                  </a:cubicBezTo>
                  <a:cubicBezTo>
                    <a:pt x="351" y="652"/>
                    <a:pt x="535" y="803"/>
                    <a:pt x="719" y="953"/>
                  </a:cubicBezTo>
                  <a:lnTo>
                    <a:pt x="736" y="953"/>
                  </a:lnTo>
                  <a:lnTo>
                    <a:pt x="802" y="1003"/>
                  </a:lnTo>
                  <a:lnTo>
                    <a:pt x="819" y="937"/>
                  </a:lnTo>
                  <a:cubicBezTo>
                    <a:pt x="919" y="619"/>
                    <a:pt x="1003" y="318"/>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6665248" y="2917326"/>
              <a:ext cx="32153" cy="33274"/>
            </a:xfrm>
            <a:custGeom>
              <a:avLst/>
              <a:gdLst/>
              <a:ahLst/>
              <a:cxnLst/>
              <a:rect l="l" t="t" r="r" b="b"/>
              <a:pathLst>
                <a:path w="1004" h="1039" extrusionOk="0">
                  <a:moveTo>
                    <a:pt x="734" y="0"/>
                  </a:moveTo>
                  <a:cubicBezTo>
                    <a:pt x="721" y="0"/>
                    <a:pt x="641" y="79"/>
                    <a:pt x="519" y="186"/>
                  </a:cubicBezTo>
                  <a:cubicBezTo>
                    <a:pt x="351" y="353"/>
                    <a:pt x="201" y="537"/>
                    <a:pt x="51" y="721"/>
                  </a:cubicBezTo>
                  <a:lnTo>
                    <a:pt x="51" y="737"/>
                  </a:lnTo>
                  <a:lnTo>
                    <a:pt x="1" y="787"/>
                  </a:lnTo>
                  <a:lnTo>
                    <a:pt x="67" y="821"/>
                  </a:lnTo>
                  <a:cubicBezTo>
                    <a:pt x="385" y="921"/>
                    <a:pt x="686" y="988"/>
                    <a:pt x="1003" y="1038"/>
                  </a:cubicBezTo>
                  <a:cubicBezTo>
                    <a:pt x="742" y="900"/>
                    <a:pt x="466" y="804"/>
                    <a:pt x="176" y="737"/>
                  </a:cubicBezTo>
                  <a:lnTo>
                    <a:pt x="176" y="737"/>
                  </a:lnTo>
                  <a:cubicBezTo>
                    <a:pt x="320" y="550"/>
                    <a:pt x="475" y="378"/>
                    <a:pt x="585" y="236"/>
                  </a:cubicBezTo>
                  <a:cubicBezTo>
                    <a:pt x="686" y="102"/>
                    <a:pt x="752" y="2"/>
                    <a:pt x="736" y="2"/>
                  </a:cubicBezTo>
                  <a:cubicBezTo>
                    <a:pt x="736" y="1"/>
                    <a:pt x="735"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6642254" y="2963410"/>
              <a:ext cx="33722" cy="32665"/>
            </a:xfrm>
            <a:custGeom>
              <a:avLst/>
              <a:gdLst/>
              <a:ahLst/>
              <a:cxnLst/>
              <a:rect l="l" t="t" r="r" b="b"/>
              <a:pathLst>
                <a:path w="1053" h="1020" extrusionOk="0">
                  <a:moveTo>
                    <a:pt x="251" y="0"/>
                  </a:moveTo>
                  <a:lnTo>
                    <a:pt x="217" y="84"/>
                  </a:lnTo>
                  <a:cubicBezTo>
                    <a:pt x="117" y="384"/>
                    <a:pt x="50" y="685"/>
                    <a:pt x="0" y="1019"/>
                  </a:cubicBezTo>
                  <a:cubicBezTo>
                    <a:pt x="138" y="743"/>
                    <a:pt x="234" y="466"/>
                    <a:pt x="301" y="176"/>
                  </a:cubicBezTo>
                  <a:lnTo>
                    <a:pt x="301" y="176"/>
                  </a:lnTo>
                  <a:cubicBezTo>
                    <a:pt x="488" y="319"/>
                    <a:pt x="659" y="475"/>
                    <a:pt x="785" y="585"/>
                  </a:cubicBezTo>
                  <a:cubicBezTo>
                    <a:pt x="917" y="687"/>
                    <a:pt x="1010" y="738"/>
                    <a:pt x="1031" y="738"/>
                  </a:cubicBezTo>
                  <a:cubicBezTo>
                    <a:pt x="1034" y="738"/>
                    <a:pt x="1036" y="737"/>
                    <a:pt x="1036" y="735"/>
                  </a:cubicBezTo>
                  <a:cubicBezTo>
                    <a:pt x="1053" y="735"/>
                    <a:pt x="969" y="652"/>
                    <a:pt x="852" y="535"/>
                  </a:cubicBezTo>
                  <a:cubicBezTo>
                    <a:pt x="685" y="351"/>
                    <a:pt x="501" y="201"/>
                    <a:pt x="318" y="67"/>
                  </a:cubicBezTo>
                  <a:cubicBezTo>
                    <a:pt x="318" y="50"/>
                    <a:pt x="301" y="50"/>
                    <a:pt x="301" y="50"/>
                  </a:cubicBezTo>
                  <a:lnTo>
                    <a:pt x="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6599437" y="2940928"/>
              <a:ext cx="32121" cy="33274"/>
            </a:xfrm>
            <a:custGeom>
              <a:avLst/>
              <a:gdLst/>
              <a:ahLst/>
              <a:cxnLst/>
              <a:rect l="l" t="t" r="r" b="b"/>
              <a:pathLst>
                <a:path w="1003" h="1039" extrusionOk="0">
                  <a:moveTo>
                    <a:pt x="0" y="0"/>
                  </a:moveTo>
                  <a:cubicBezTo>
                    <a:pt x="263" y="140"/>
                    <a:pt x="540" y="236"/>
                    <a:pt x="832" y="316"/>
                  </a:cubicBezTo>
                  <a:lnTo>
                    <a:pt x="832" y="316"/>
                  </a:lnTo>
                  <a:cubicBezTo>
                    <a:pt x="677" y="510"/>
                    <a:pt x="526" y="663"/>
                    <a:pt x="418" y="802"/>
                  </a:cubicBezTo>
                  <a:cubicBezTo>
                    <a:pt x="318" y="936"/>
                    <a:pt x="251" y="1036"/>
                    <a:pt x="268" y="1036"/>
                  </a:cubicBezTo>
                  <a:cubicBezTo>
                    <a:pt x="269" y="1038"/>
                    <a:pt x="271" y="1038"/>
                    <a:pt x="273" y="1038"/>
                  </a:cubicBezTo>
                  <a:cubicBezTo>
                    <a:pt x="296" y="1038"/>
                    <a:pt x="363" y="959"/>
                    <a:pt x="485" y="852"/>
                  </a:cubicBezTo>
                  <a:cubicBezTo>
                    <a:pt x="652" y="685"/>
                    <a:pt x="802" y="518"/>
                    <a:pt x="953" y="318"/>
                  </a:cubicBezTo>
                  <a:cubicBezTo>
                    <a:pt x="953" y="318"/>
                    <a:pt x="953" y="318"/>
                    <a:pt x="953" y="301"/>
                  </a:cubicBezTo>
                  <a:lnTo>
                    <a:pt x="1003" y="251"/>
                  </a:lnTo>
                  <a:lnTo>
                    <a:pt x="936" y="218"/>
                  </a:lnTo>
                  <a:cubicBezTo>
                    <a:pt x="635" y="117"/>
                    <a:pt x="318" y="5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6231726" y="2629357"/>
              <a:ext cx="132295" cy="102928"/>
            </a:xfrm>
            <a:custGeom>
              <a:avLst/>
              <a:gdLst/>
              <a:ahLst/>
              <a:cxnLst/>
              <a:rect l="l" t="t" r="r" b="b"/>
              <a:pathLst>
                <a:path w="4131" h="3214" extrusionOk="0">
                  <a:moveTo>
                    <a:pt x="2064" y="1"/>
                  </a:moveTo>
                  <a:cubicBezTo>
                    <a:pt x="1542" y="1"/>
                    <a:pt x="1028" y="259"/>
                    <a:pt x="722" y="723"/>
                  </a:cubicBezTo>
                  <a:cubicBezTo>
                    <a:pt x="1" y="1813"/>
                    <a:pt x="831" y="3214"/>
                    <a:pt x="2059" y="3214"/>
                  </a:cubicBezTo>
                  <a:cubicBezTo>
                    <a:pt x="2167" y="3214"/>
                    <a:pt x="2279" y="3203"/>
                    <a:pt x="2393" y="3180"/>
                  </a:cubicBezTo>
                  <a:cubicBezTo>
                    <a:pt x="3780" y="2879"/>
                    <a:pt x="4131" y="1041"/>
                    <a:pt x="2944" y="272"/>
                  </a:cubicBezTo>
                  <a:cubicBezTo>
                    <a:pt x="2674" y="88"/>
                    <a:pt x="2368" y="1"/>
                    <a:pt x="20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6095395" y="2830826"/>
              <a:ext cx="132167" cy="102768"/>
            </a:xfrm>
            <a:custGeom>
              <a:avLst/>
              <a:gdLst/>
              <a:ahLst/>
              <a:cxnLst/>
              <a:rect l="l" t="t" r="r" b="b"/>
              <a:pathLst>
                <a:path w="4127" h="3209" extrusionOk="0">
                  <a:moveTo>
                    <a:pt x="2063" y="0"/>
                  </a:moveTo>
                  <a:cubicBezTo>
                    <a:pt x="1540" y="0"/>
                    <a:pt x="1025" y="255"/>
                    <a:pt x="718" y="732"/>
                  </a:cubicBezTo>
                  <a:cubicBezTo>
                    <a:pt x="0" y="1817"/>
                    <a:pt x="819" y="3209"/>
                    <a:pt x="2038" y="3209"/>
                  </a:cubicBezTo>
                  <a:cubicBezTo>
                    <a:pt x="2152" y="3209"/>
                    <a:pt x="2269" y="3197"/>
                    <a:pt x="2389" y="3171"/>
                  </a:cubicBezTo>
                  <a:cubicBezTo>
                    <a:pt x="3776" y="2887"/>
                    <a:pt x="4127" y="1049"/>
                    <a:pt x="2941" y="264"/>
                  </a:cubicBezTo>
                  <a:cubicBezTo>
                    <a:pt x="2671" y="86"/>
                    <a:pt x="2365" y="0"/>
                    <a:pt x="20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7123814" y="1947673"/>
              <a:ext cx="146642" cy="460808"/>
            </a:xfrm>
            <a:custGeom>
              <a:avLst/>
              <a:gdLst/>
              <a:ahLst/>
              <a:cxnLst/>
              <a:rect l="l" t="t" r="r" b="b"/>
              <a:pathLst>
                <a:path w="4579" h="14389" extrusionOk="0">
                  <a:moveTo>
                    <a:pt x="3239" y="0"/>
                  </a:moveTo>
                  <a:cubicBezTo>
                    <a:pt x="3229" y="0"/>
                    <a:pt x="3219" y="2"/>
                    <a:pt x="3209" y="4"/>
                  </a:cubicBezTo>
                  <a:cubicBezTo>
                    <a:pt x="3075" y="38"/>
                    <a:pt x="3008" y="272"/>
                    <a:pt x="2992" y="656"/>
                  </a:cubicBezTo>
                  <a:cubicBezTo>
                    <a:pt x="2992" y="856"/>
                    <a:pt x="2992" y="1090"/>
                    <a:pt x="2975" y="1358"/>
                  </a:cubicBezTo>
                  <a:cubicBezTo>
                    <a:pt x="2975" y="1625"/>
                    <a:pt x="2992" y="1926"/>
                    <a:pt x="2975" y="2260"/>
                  </a:cubicBezTo>
                  <a:cubicBezTo>
                    <a:pt x="2975" y="2594"/>
                    <a:pt x="2975" y="2962"/>
                    <a:pt x="2958" y="3346"/>
                  </a:cubicBezTo>
                  <a:cubicBezTo>
                    <a:pt x="2958" y="3730"/>
                    <a:pt x="2908" y="4148"/>
                    <a:pt x="2891" y="4582"/>
                  </a:cubicBezTo>
                  <a:cubicBezTo>
                    <a:pt x="2875" y="4800"/>
                    <a:pt x="2841" y="5017"/>
                    <a:pt x="2825" y="5251"/>
                  </a:cubicBezTo>
                  <a:cubicBezTo>
                    <a:pt x="2791" y="5468"/>
                    <a:pt x="2774" y="5702"/>
                    <a:pt x="2724" y="5936"/>
                  </a:cubicBezTo>
                  <a:cubicBezTo>
                    <a:pt x="2674" y="6387"/>
                    <a:pt x="2574" y="6872"/>
                    <a:pt x="2474" y="7356"/>
                  </a:cubicBezTo>
                  <a:cubicBezTo>
                    <a:pt x="2357" y="7841"/>
                    <a:pt x="2256" y="8308"/>
                    <a:pt x="2123" y="8760"/>
                  </a:cubicBezTo>
                  <a:cubicBezTo>
                    <a:pt x="2056" y="8994"/>
                    <a:pt x="1989" y="9211"/>
                    <a:pt x="1922" y="9428"/>
                  </a:cubicBezTo>
                  <a:cubicBezTo>
                    <a:pt x="1839" y="9645"/>
                    <a:pt x="1789" y="9862"/>
                    <a:pt x="1705" y="10063"/>
                  </a:cubicBezTo>
                  <a:cubicBezTo>
                    <a:pt x="1555" y="10464"/>
                    <a:pt x="1421" y="10848"/>
                    <a:pt x="1254" y="11199"/>
                  </a:cubicBezTo>
                  <a:cubicBezTo>
                    <a:pt x="1120" y="11567"/>
                    <a:pt x="970" y="11901"/>
                    <a:pt x="836" y="12202"/>
                  </a:cubicBezTo>
                  <a:cubicBezTo>
                    <a:pt x="703" y="12519"/>
                    <a:pt x="569" y="12786"/>
                    <a:pt x="469" y="13020"/>
                  </a:cubicBezTo>
                  <a:cubicBezTo>
                    <a:pt x="352" y="13271"/>
                    <a:pt x="268" y="13488"/>
                    <a:pt x="185" y="13672"/>
                  </a:cubicBezTo>
                  <a:cubicBezTo>
                    <a:pt x="34" y="14040"/>
                    <a:pt x="1" y="14273"/>
                    <a:pt x="101" y="14357"/>
                  </a:cubicBezTo>
                  <a:cubicBezTo>
                    <a:pt x="126" y="14378"/>
                    <a:pt x="158" y="14388"/>
                    <a:pt x="198" y="14388"/>
                  </a:cubicBezTo>
                  <a:cubicBezTo>
                    <a:pt x="317" y="14388"/>
                    <a:pt x="502" y="14294"/>
                    <a:pt x="753" y="14106"/>
                  </a:cubicBezTo>
                  <a:cubicBezTo>
                    <a:pt x="953" y="13956"/>
                    <a:pt x="1137" y="13789"/>
                    <a:pt x="1304" y="13605"/>
                  </a:cubicBezTo>
                  <a:cubicBezTo>
                    <a:pt x="1538" y="13388"/>
                    <a:pt x="1755" y="13137"/>
                    <a:pt x="1939" y="12870"/>
                  </a:cubicBezTo>
                  <a:cubicBezTo>
                    <a:pt x="2190" y="12569"/>
                    <a:pt x="2407" y="12235"/>
                    <a:pt x="2624" y="11901"/>
                  </a:cubicBezTo>
                  <a:cubicBezTo>
                    <a:pt x="2858" y="11517"/>
                    <a:pt x="3075" y="11116"/>
                    <a:pt x="3276" y="10698"/>
                  </a:cubicBezTo>
                  <a:cubicBezTo>
                    <a:pt x="3376" y="10497"/>
                    <a:pt x="3459" y="10263"/>
                    <a:pt x="3560" y="10029"/>
                  </a:cubicBezTo>
                  <a:cubicBezTo>
                    <a:pt x="3660" y="9796"/>
                    <a:pt x="3760" y="9545"/>
                    <a:pt x="3827" y="9311"/>
                  </a:cubicBezTo>
                  <a:cubicBezTo>
                    <a:pt x="4195" y="8292"/>
                    <a:pt x="4412" y="7222"/>
                    <a:pt x="4512" y="6136"/>
                  </a:cubicBezTo>
                  <a:cubicBezTo>
                    <a:pt x="4546" y="5886"/>
                    <a:pt x="4562" y="5635"/>
                    <a:pt x="4562" y="5368"/>
                  </a:cubicBezTo>
                  <a:cubicBezTo>
                    <a:pt x="4579" y="5117"/>
                    <a:pt x="4579" y="4883"/>
                    <a:pt x="4579" y="4633"/>
                  </a:cubicBezTo>
                  <a:cubicBezTo>
                    <a:pt x="4562" y="4181"/>
                    <a:pt x="4529" y="3730"/>
                    <a:pt x="4479" y="3279"/>
                  </a:cubicBezTo>
                  <a:cubicBezTo>
                    <a:pt x="4429" y="2878"/>
                    <a:pt x="4362" y="2494"/>
                    <a:pt x="4261" y="2110"/>
                  </a:cubicBezTo>
                  <a:cubicBezTo>
                    <a:pt x="4195" y="1792"/>
                    <a:pt x="4111" y="1475"/>
                    <a:pt x="3994" y="1174"/>
                  </a:cubicBezTo>
                  <a:cubicBezTo>
                    <a:pt x="3911" y="940"/>
                    <a:pt x="3810" y="723"/>
                    <a:pt x="3693" y="506"/>
                  </a:cubicBezTo>
                  <a:cubicBezTo>
                    <a:pt x="3510" y="169"/>
                    <a:pt x="3354" y="0"/>
                    <a:pt x="3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6912449" y="2584010"/>
              <a:ext cx="601494" cy="318969"/>
            </a:xfrm>
            <a:custGeom>
              <a:avLst/>
              <a:gdLst/>
              <a:ahLst/>
              <a:cxnLst/>
              <a:rect l="l" t="t" r="r" b="b"/>
              <a:pathLst>
                <a:path w="18782" h="9960" extrusionOk="0">
                  <a:moveTo>
                    <a:pt x="9993" y="1"/>
                  </a:moveTo>
                  <a:lnTo>
                    <a:pt x="8155" y="6333"/>
                  </a:lnTo>
                  <a:lnTo>
                    <a:pt x="1" y="8388"/>
                  </a:lnTo>
                  <a:lnTo>
                    <a:pt x="302" y="9959"/>
                  </a:lnTo>
                  <a:lnTo>
                    <a:pt x="13501" y="6083"/>
                  </a:lnTo>
                  <a:lnTo>
                    <a:pt x="15841" y="8071"/>
                  </a:lnTo>
                  <a:lnTo>
                    <a:pt x="16693" y="7403"/>
                  </a:lnTo>
                  <a:lnTo>
                    <a:pt x="14471" y="5381"/>
                  </a:lnTo>
                  <a:lnTo>
                    <a:pt x="18781" y="4144"/>
                  </a:lnTo>
                  <a:lnTo>
                    <a:pt x="18698" y="2741"/>
                  </a:lnTo>
                  <a:lnTo>
                    <a:pt x="9909" y="5598"/>
                  </a:lnTo>
                  <a:lnTo>
                    <a:pt x="11095" y="535"/>
                  </a:lnTo>
                  <a:lnTo>
                    <a:pt x="9993" y="1"/>
                  </a:ln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7358718" y="1830237"/>
              <a:ext cx="841201" cy="679442"/>
            </a:xfrm>
            <a:custGeom>
              <a:avLst/>
              <a:gdLst/>
              <a:ahLst/>
              <a:cxnLst/>
              <a:rect l="l" t="t" r="r" b="b"/>
              <a:pathLst>
                <a:path w="26267" h="21216" extrusionOk="0">
                  <a:moveTo>
                    <a:pt x="14404" y="0"/>
                  </a:moveTo>
                  <a:cubicBezTo>
                    <a:pt x="13181" y="0"/>
                    <a:pt x="11962" y="204"/>
                    <a:pt x="10811" y="630"/>
                  </a:cubicBezTo>
                  <a:cubicBezTo>
                    <a:pt x="7202" y="1967"/>
                    <a:pt x="4445" y="5509"/>
                    <a:pt x="4262" y="9352"/>
                  </a:cubicBezTo>
                  <a:cubicBezTo>
                    <a:pt x="4211" y="10288"/>
                    <a:pt x="4295" y="11240"/>
                    <a:pt x="4178" y="12176"/>
                  </a:cubicBezTo>
                  <a:cubicBezTo>
                    <a:pt x="4044" y="13112"/>
                    <a:pt x="3643" y="14064"/>
                    <a:pt x="2858" y="14582"/>
                  </a:cubicBezTo>
                  <a:cubicBezTo>
                    <a:pt x="2544" y="14789"/>
                    <a:pt x="2159" y="14895"/>
                    <a:pt x="1779" y="14895"/>
                  </a:cubicBezTo>
                  <a:cubicBezTo>
                    <a:pt x="1208" y="14895"/>
                    <a:pt x="649" y="14656"/>
                    <a:pt x="368" y="14164"/>
                  </a:cubicBezTo>
                  <a:lnTo>
                    <a:pt x="1" y="14582"/>
                  </a:lnTo>
                  <a:cubicBezTo>
                    <a:pt x="1304" y="16503"/>
                    <a:pt x="3292" y="17857"/>
                    <a:pt x="5431" y="18759"/>
                  </a:cubicBezTo>
                  <a:cubicBezTo>
                    <a:pt x="7570" y="19645"/>
                    <a:pt x="9842" y="20129"/>
                    <a:pt x="12115" y="20564"/>
                  </a:cubicBezTo>
                  <a:cubicBezTo>
                    <a:pt x="13847" y="20889"/>
                    <a:pt x="15580" y="21215"/>
                    <a:pt x="17336" y="21215"/>
                  </a:cubicBezTo>
                  <a:cubicBezTo>
                    <a:pt x="17561" y="21215"/>
                    <a:pt x="17787" y="21210"/>
                    <a:pt x="18013" y="21199"/>
                  </a:cubicBezTo>
                  <a:cubicBezTo>
                    <a:pt x="19984" y="21098"/>
                    <a:pt x="21989" y="20514"/>
                    <a:pt x="23476" y="19194"/>
                  </a:cubicBezTo>
                  <a:cubicBezTo>
                    <a:pt x="25231" y="17623"/>
                    <a:pt x="26033" y="15184"/>
                    <a:pt x="26116" y="12811"/>
                  </a:cubicBezTo>
                  <a:cubicBezTo>
                    <a:pt x="26267" y="8968"/>
                    <a:pt x="24646" y="5041"/>
                    <a:pt x="21672" y="2602"/>
                  </a:cubicBezTo>
                  <a:cubicBezTo>
                    <a:pt x="19646" y="929"/>
                    <a:pt x="17016" y="0"/>
                    <a:pt x="14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7684604" y="2040802"/>
              <a:ext cx="328576" cy="304590"/>
            </a:xfrm>
            <a:custGeom>
              <a:avLst/>
              <a:gdLst/>
              <a:ahLst/>
              <a:cxnLst/>
              <a:rect l="l" t="t" r="r" b="b"/>
              <a:pathLst>
                <a:path w="10260" h="9511" extrusionOk="0">
                  <a:moveTo>
                    <a:pt x="1689" y="0"/>
                  </a:moveTo>
                  <a:cubicBezTo>
                    <a:pt x="1560" y="0"/>
                    <a:pt x="1431" y="17"/>
                    <a:pt x="1304" y="54"/>
                  </a:cubicBezTo>
                  <a:cubicBezTo>
                    <a:pt x="719" y="254"/>
                    <a:pt x="284" y="722"/>
                    <a:pt x="134" y="1307"/>
                  </a:cubicBezTo>
                  <a:cubicBezTo>
                    <a:pt x="0" y="1892"/>
                    <a:pt x="17" y="2510"/>
                    <a:pt x="184" y="3078"/>
                  </a:cubicBezTo>
                  <a:cubicBezTo>
                    <a:pt x="813" y="5594"/>
                    <a:pt x="2721" y="7552"/>
                    <a:pt x="4560" y="9376"/>
                  </a:cubicBezTo>
                  <a:lnTo>
                    <a:pt x="4560" y="9376"/>
                  </a:lnTo>
                  <a:cubicBezTo>
                    <a:pt x="6603" y="8068"/>
                    <a:pt x="8315" y="6297"/>
                    <a:pt x="9558" y="4214"/>
                  </a:cubicBezTo>
                  <a:cubicBezTo>
                    <a:pt x="9909" y="3646"/>
                    <a:pt x="10226" y="3028"/>
                    <a:pt x="10243" y="2343"/>
                  </a:cubicBezTo>
                  <a:cubicBezTo>
                    <a:pt x="10259" y="1674"/>
                    <a:pt x="9909" y="956"/>
                    <a:pt x="9274" y="739"/>
                  </a:cubicBezTo>
                  <a:cubicBezTo>
                    <a:pt x="9139" y="693"/>
                    <a:pt x="9001" y="672"/>
                    <a:pt x="8860" y="672"/>
                  </a:cubicBezTo>
                  <a:cubicBezTo>
                    <a:pt x="8390" y="672"/>
                    <a:pt x="7902" y="903"/>
                    <a:pt x="7503" y="1173"/>
                  </a:cubicBezTo>
                  <a:cubicBezTo>
                    <a:pt x="6400" y="1925"/>
                    <a:pt x="5531" y="2978"/>
                    <a:pt x="4996" y="4197"/>
                  </a:cubicBezTo>
                  <a:cubicBezTo>
                    <a:pt x="4929" y="2794"/>
                    <a:pt x="4261" y="1474"/>
                    <a:pt x="3142" y="588"/>
                  </a:cubicBezTo>
                  <a:cubicBezTo>
                    <a:pt x="2727" y="268"/>
                    <a:pt x="2206" y="0"/>
                    <a:pt x="1689" y="0"/>
                  </a:cubicBezTo>
                  <a:close/>
                  <a:moveTo>
                    <a:pt x="4913" y="9243"/>
                  </a:moveTo>
                  <a:lnTo>
                    <a:pt x="4913" y="9243"/>
                  </a:lnTo>
                  <a:cubicBezTo>
                    <a:pt x="4807" y="9301"/>
                    <a:pt x="4697" y="9353"/>
                    <a:pt x="4587" y="9402"/>
                  </a:cubicBezTo>
                  <a:lnTo>
                    <a:pt x="4587" y="9402"/>
                  </a:lnTo>
                  <a:cubicBezTo>
                    <a:pt x="4595" y="9411"/>
                    <a:pt x="4604" y="9419"/>
                    <a:pt x="4612" y="9427"/>
                  </a:cubicBezTo>
                  <a:lnTo>
                    <a:pt x="4913" y="9243"/>
                  </a:lnTo>
                  <a:close/>
                  <a:moveTo>
                    <a:pt x="4560" y="9376"/>
                  </a:moveTo>
                  <a:cubicBezTo>
                    <a:pt x="4488" y="9421"/>
                    <a:pt x="4417" y="9466"/>
                    <a:pt x="4345" y="9511"/>
                  </a:cubicBezTo>
                  <a:cubicBezTo>
                    <a:pt x="4423" y="9475"/>
                    <a:pt x="4505" y="9439"/>
                    <a:pt x="4587" y="9402"/>
                  </a:cubicBezTo>
                  <a:lnTo>
                    <a:pt x="4587" y="9402"/>
                  </a:lnTo>
                  <a:cubicBezTo>
                    <a:pt x="4578" y="9393"/>
                    <a:pt x="4569" y="9384"/>
                    <a:pt x="4560" y="9376"/>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57"/>
          <p:cNvSpPr/>
          <p:nvPr/>
        </p:nvSpPr>
        <p:spPr>
          <a:xfrm>
            <a:off x="6147064" y="1929086"/>
            <a:ext cx="30520" cy="34267"/>
          </a:xfrm>
          <a:custGeom>
            <a:avLst/>
            <a:gdLst/>
            <a:ahLst/>
            <a:cxnLst/>
            <a:rect l="l" t="t" r="r" b="b"/>
            <a:pathLst>
              <a:path w="953" h="1070" extrusionOk="0">
                <a:moveTo>
                  <a:pt x="936" y="0"/>
                </a:moveTo>
                <a:lnTo>
                  <a:pt x="869" y="17"/>
                </a:lnTo>
                <a:cubicBezTo>
                  <a:pt x="568" y="134"/>
                  <a:pt x="268" y="267"/>
                  <a:pt x="0" y="435"/>
                </a:cubicBezTo>
                <a:cubicBezTo>
                  <a:pt x="294" y="373"/>
                  <a:pt x="573" y="268"/>
                  <a:pt x="838" y="147"/>
                </a:cubicBezTo>
                <a:lnTo>
                  <a:pt x="838" y="147"/>
                </a:lnTo>
                <a:cubicBezTo>
                  <a:pt x="850" y="395"/>
                  <a:pt x="835" y="612"/>
                  <a:pt x="819" y="785"/>
                </a:cubicBezTo>
                <a:cubicBezTo>
                  <a:pt x="819" y="886"/>
                  <a:pt x="819" y="986"/>
                  <a:pt x="852" y="1069"/>
                </a:cubicBezTo>
                <a:cubicBezTo>
                  <a:pt x="886" y="986"/>
                  <a:pt x="902" y="886"/>
                  <a:pt x="902" y="785"/>
                </a:cubicBezTo>
                <a:cubicBezTo>
                  <a:pt x="936" y="568"/>
                  <a:pt x="953" y="334"/>
                  <a:pt x="936" y="100"/>
                </a:cubicBezTo>
                <a:lnTo>
                  <a:pt x="936" y="67"/>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6126183" y="1809761"/>
            <a:ext cx="34811" cy="30520"/>
          </a:xfrm>
          <a:custGeom>
            <a:avLst/>
            <a:gdLst/>
            <a:ahLst/>
            <a:cxnLst/>
            <a:rect l="l" t="t" r="r" b="b"/>
            <a:pathLst>
              <a:path w="1087" h="953" extrusionOk="0">
                <a:moveTo>
                  <a:pt x="652" y="0"/>
                </a:moveTo>
                <a:lnTo>
                  <a:pt x="652" y="0"/>
                </a:lnTo>
                <a:cubicBezTo>
                  <a:pt x="713" y="289"/>
                  <a:pt x="802" y="565"/>
                  <a:pt x="918" y="839"/>
                </a:cubicBezTo>
                <a:lnTo>
                  <a:pt x="918" y="839"/>
                </a:lnTo>
                <a:cubicBezTo>
                  <a:pt x="853" y="842"/>
                  <a:pt x="789" y="843"/>
                  <a:pt x="726" y="843"/>
                </a:cubicBezTo>
                <a:cubicBezTo>
                  <a:pt x="559" y="843"/>
                  <a:pt x="407" y="836"/>
                  <a:pt x="285" y="836"/>
                </a:cubicBezTo>
                <a:cubicBezTo>
                  <a:pt x="250" y="829"/>
                  <a:pt x="213" y="825"/>
                  <a:pt x="173" y="825"/>
                </a:cubicBezTo>
                <a:cubicBezTo>
                  <a:pt x="118" y="825"/>
                  <a:pt x="59" y="833"/>
                  <a:pt x="1" y="852"/>
                </a:cubicBezTo>
                <a:cubicBezTo>
                  <a:pt x="101" y="886"/>
                  <a:pt x="184" y="902"/>
                  <a:pt x="285" y="902"/>
                </a:cubicBezTo>
                <a:cubicBezTo>
                  <a:pt x="519" y="936"/>
                  <a:pt x="752" y="953"/>
                  <a:pt x="986" y="953"/>
                </a:cubicBezTo>
                <a:lnTo>
                  <a:pt x="1087" y="953"/>
                </a:lnTo>
                <a:lnTo>
                  <a:pt x="1053" y="869"/>
                </a:lnTo>
                <a:cubicBezTo>
                  <a:pt x="953" y="568"/>
                  <a:pt x="819" y="284"/>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6154013" y="1830609"/>
            <a:ext cx="24659" cy="20912"/>
          </a:xfrm>
          <a:custGeom>
            <a:avLst/>
            <a:gdLst/>
            <a:ahLst/>
            <a:cxnLst/>
            <a:rect l="l" t="t" r="r" b="b"/>
            <a:pathLst>
              <a:path w="770" h="653" extrusionOk="0">
                <a:moveTo>
                  <a:pt x="452" y="1"/>
                </a:moveTo>
                <a:lnTo>
                  <a:pt x="452" y="1"/>
                </a:lnTo>
                <a:cubicBezTo>
                  <a:pt x="466" y="194"/>
                  <a:pt x="521" y="374"/>
                  <a:pt x="603" y="552"/>
                </a:cubicBezTo>
                <a:lnTo>
                  <a:pt x="201" y="552"/>
                </a:lnTo>
                <a:cubicBezTo>
                  <a:pt x="84" y="552"/>
                  <a:pt x="0" y="569"/>
                  <a:pt x="0" y="569"/>
                </a:cubicBezTo>
                <a:cubicBezTo>
                  <a:pt x="0" y="586"/>
                  <a:pt x="84" y="602"/>
                  <a:pt x="201" y="619"/>
                </a:cubicBezTo>
                <a:cubicBezTo>
                  <a:pt x="351" y="652"/>
                  <a:pt x="518" y="652"/>
                  <a:pt x="669" y="652"/>
                </a:cubicBezTo>
                <a:lnTo>
                  <a:pt x="769" y="652"/>
                </a:lnTo>
                <a:lnTo>
                  <a:pt x="736" y="586"/>
                </a:lnTo>
                <a:cubicBezTo>
                  <a:pt x="669" y="368"/>
                  <a:pt x="569" y="168"/>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6140114" y="1871825"/>
            <a:ext cx="21425" cy="23186"/>
          </a:xfrm>
          <a:custGeom>
            <a:avLst/>
            <a:gdLst/>
            <a:ahLst/>
            <a:cxnLst/>
            <a:rect l="l" t="t" r="r" b="b"/>
            <a:pathLst>
              <a:path w="669" h="724" extrusionOk="0">
                <a:moveTo>
                  <a:pt x="33" y="0"/>
                </a:moveTo>
                <a:lnTo>
                  <a:pt x="33" y="0"/>
                </a:lnTo>
                <a:cubicBezTo>
                  <a:pt x="167" y="149"/>
                  <a:pt x="327" y="271"/>
                  <a:pt x="490" y="367"/>
                </a:cubicBezTo>
                <a:lnTo>
                  <a:pt x="490" y="367"/>
                </a:lnTo>
                <a:cubicBezTo>
                  <a:pt x="369" y="453"/>
                  <a:pt x="240" y="526"/>
                  <a:pt x="150" y="585"/>
                </a:cubicBezTo>
                <a:cubicBezTo>
                  <a:pt x="50" y="652"/>
                  <a:pt x="0" y="719"/>
                  <a:pt x="0" y="719"/>
                </a:cubicBezTo>
                <a:cubicBezTo>
                  <a:pt x="3" y="722"/>
                  <a:pt x="8" y="723"/>
                  <a:pt x="14" y="723"/>
                </a:cubicBezTo>
                <a:cubicBezTo>
                  <a:pt x="41" y="723"/>
                  <a:pt x="101" y="693"/>
                  <a:pt x="184" y="652"/>
                </a:cubicBezTo>
                <a:cubicBezTo>
                  <a:pt x="334" y="585"/>
                  <a:pt x="468" y="502"/>
                  <a:pt x="602" y="418"/>
                </a:cubicBezTo>
                <a:lnTo>
                  <a:pt x="618" y="401"/>
                </a:lnTo>
                <a:lnTo>
                  <a:pt x="668" y="351"/>
                </a:lnTo>
                <a:lnTo>
                  <a:pt x="618" y="318"/>
                </a:lnTo>
                <a:cubicBezTo>
                  <a:pt x="434" y="184"/>
                  <a:pt x="251" y="67"/>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57"/>
          <p:cNvGrpSpPr/>
          <p:nvPr/>
        </p:nvGrpSpPr>
        <p:grpSpPr>
          <a:xfrm>
            <a:off x="901106" y="1523521"/>
            <a:ext cx="2153233" cy="2130271"/>
            <a:chOff x="891921" y="1523521"/>
            <a:chExt cx="2153233" cy="2130271"/>
          </a:xfrm>
        </p:grpSpPr>
        <p:sp>
          <p:nvSpPr>
            <p:cNvPr id="998" name="Google Shape;998;p57"/>
            <p:cNvSpPr/>
            <p:nvPr/>
          </p:nvSpPr>
          <p:spPr>
            <a:xfrm>
              <a:off x="1363329" y="1523521"/>
              <a:ext cx="1667382" cy="2130271"/>
            </a:xfrm>
            <a:custGeom>
              <a:avLst/>
              <a:gdLst/>
              <a:ahLst/>
              <a:cxnLst/>
              <a:rect l="l" t="t" r="r" b="b"/>
              <a:pathLst>
                <a:path w="52065" h="66519" extrusionOk="0">
                  <a:moveTo>
                    <a:pt x="23693" y="3525"/>
                  </a:moveTo>
                  <a:cubicBezTo>
                    <a:pt x="23944" y="3692"/>
                    <a:pt x="24144" y="3892"/>
                    <a:pt x="24312" y="4126"/>
                  </a:cubicBezTo>
                  <a:cubicBezTo>
                    <a:pt x="24512" y="4360"/>
                    <a:pt x="24629" y="4661"/>
                    <a:pt x="24679" y="4978"/>
                  </a:cubicBezTo>
                  <a:cubicBezTo>
                    <a:pt x="24711" y="5188"/>
                    <a:pt x="24542" y="5397"/>
                    <a:pt x="24320" y="5397"/>
                  </a:cubicBezTo>
                  <a:cubicBezTo>
                    <a:pt x="24312" y="5397"/>
                    <a:pt x="24303" y="5397"/>
                    <a:pt x="24295" y="5396"/>
                  </a:cubicBezTo>
                  <a:cubicBezTo>
                    <a:pt x="24028" y="5396"/>
                    <a:pt x="23810" y="5246"/>
                    <a:pt x="23710" y="5012"/>
                  </a:cubicBezTo>
                  <a:cubicBezTo>
                    <a:pt x="23593" y="4744"/>
                    <a:pt x="23543" y="4460"/>
                    <a:pt x="23576" y="4176"/>
                  </a:cubicBezTo>
                  <a:cubicBezTo>
                    <a:pt x="23576" y="3959"/>
                    <a:pt x="23627" y="3742"/>
                    <a:pt x="23693" y="3525"/>
                  </a:cubicBezTo>
                  <a:close/>
                  <a:moveTo>
                    <a:pt x="37766" y="0"/>
                  </a:moveTo>
                  <a:cubicBezTo>
                    <a:pt x="34845" y="0"/>
                    <a:pt x="34480" y="3675"/>
                    <a:pt x="34437" y="5012"/>
                  </a:cubicBezTo>
                  <a:cubicBezTo>
                    <a:pt x="33490" y="4861"/>
                    <a:pt x="32538" y="4787"/>
                    <a:pt x="31591" y="4787"/>
                  </a:cubicBezTo>
                  <a:cubicBezTo>
                    <a:pt x="28124" y="4787"/>
                    <a:pt x="24707" y="5782"/>
                    <a:pt x="21755" y="7685"/>
                  </a:cubicBezTo>
                  <a:cubicBezTo>
                    <a:pt x="21672" y="7601"/>
                    <a:pt x="21588" y="7518"/>
                    <a:pt x="21505" y="7434"/>
                  </a:cubicBezTo>
                  <a:cubicBezTo>
                    <a:pt x="21237" y="7117"/>
                    <a:pt x="20987" y="6783"/>
                    <a:pt x="20769" y="6432"/>
                  </a:cubicBezTo>
                  <a:cubicBezTo>
                    <a:pt x="20502" y="6014"/>
                    <a:pt x="20368" y="5530"/>
                    <a:pt x="20368" y="5045"/>
                  </a:cubicBezTo>
                  <a:cubicBezTo>
                    <a:pt x="20402" y="4510"/>
                    <a:pt x="20669" y="3992"/>
                    <a:pt x="21070" y="3642"/>
                  </a:cubicBezTo>
                  <a:cubicBezTo>
                    <a:pt x="21304" y="3458"/>
                    <a:pt x="21555" y="3307"/>
                    <a:pt x="21822" y="3207"/>
                  </a:cubicBezTo>
                  <a:cubicBezTo>
                    <a:pt x="22028" y="3150"/>
                    <a:pt x="22233" y="3124"/>
                    <a:pt x="22439" y="3124"/>
                  </a:cubicBezTo>
                  <a:cubicBezTo>
                    <a:pt x="22534" y="3124"/>
                    <a:pt x="22629" y="3130"/>
                    <a:pt x="22724" y="3140"/>
                  </a:cubicBezTo>
                  <a:cubicBezTo>
                    <a:pt x="22925" y="3174"/>
                    <a:pt x="23125" y="3241"/>
                    <a:pt x="23309" y="3324"/>
                  </a:cubicBezTo>
                  <a:cubicBezTo>
                    <a:pt x="23209" y="3591"/>
                    <a:pt x="23142" y="3875"/>
                    <a:pt x="23109" y="4160"/>
                  </a:cubicBezTo>
                  <a:cubicBezTo>
                    <a:pt x="23075" y="4527"/>
                    <a:pt x="23142" y="4895"/>
                    <a:pt x="23292" y="5212"/>
                  </a:cubicBezTo>
                  <a:cubicBezTo>
                    <a:pt x="23376" y="5413"/>
                    <a:pt x="23510" y="5580"/>
                    <a:pt x="23677" y="5697"/>
                  </a:cubicBezTo>
                  <a:cubicBezTo>
                    <a:pt x="23860" y="5814"/>
                    <a:pt x="24078" y="5880"/>
                    <a:pt x="24295" y="5880"/>
                  </a:cubicBezTo>
                  <a:cubicBezTo>
                    <a:pt x="24313" y="5882"/>
                    <a:pt x="24331" y="5882"/>
                    <a:pt x="24349" y="5882"/>
                  </a:cubicBezTo>
                  <a:cubicBezTo>
                    <a:pt x="24579" y="5882"/>
                    <a:pt x="24791" y="5784"/>
                    <a:pt x="24946" y="5613"/>
                  </a:cubicBezTo>
                  <a:cubicBezTo>
                    <a:pt x="25097" y="5429"/>
                    <a:pt x="25180" y="5195"/>
                    <a:pt x="25164" y="4962"/>
                  </a:cubicBezTo>
                  <a:cubicBezTo>
                    <a:pt x="25130" y="4544"/>
                    <a:pt x="24980" y="4160"/>
                    <a:pt x="24713" y="3842"/>
                  </a:cubicBezTo>
                  <a:cubicBezTo>
                    <a:pt x="24495" y="3525"/>
                    <a:pt x="24211" y="3274"/>
                    <a:pt x="23894" y="3073"/>
                  </a:cubicBezTo>
                  <a:cubicBezTo>
                    <a:pt x="23977" y="2940"/>
                    <a:pt x="24061" y="2806"/>
                    <a:pt x="24161" y="2672"/>
                  </a:cubicBezTo>
                  <a:cubicBezTo>
                    <a:pt x="24462" y="2288"/>
                    <a:pt x="24863" y="2004"/>
                    <a:pt x="25331" y="1854"/>
                  </a:cubicBezTo>
                  <a:cubicBezTo>
                    <a:pt x="25600" y="1772"/>
                    <a:pt x="25885" y="1731"/>
                    <a:pt x="26170" y="1731"/>
                  </a:cubicBezTo>
                  <a:cubicBezTo>
                    <a:pt x="26292" y="1731"/>
                    <a:pt x="26413" y="1738"/>
                    <a:pt x="26534" y="1753"/>
                  </a:cubicBezTo>
                  <a:cubicBezTo>
                    <a:pt x="26835" y="1804"/>
                    <a:pt x="27135" y="1887"/>
                    <a:pt x="27419" y="2021"/>
                  </a:cubicBezTo>
                  <a:cubicBezTo>
                    <a:pt x="27857" y="2240"/>
                    <a:pt x="28061" y="2458"/>
                    <a:pt x="28113" y="2458"/>
                  </a:cubicBezTo>
                  <a:cubicBezTo>
                    <a:pt x="28116" y="2458"/>
                    <a:pt x="28119" y="2457"/>
                    <a:pt x="28121" y="2455"/>
                  </a:cubicBezTo>
                  <a:cubicBezTo>
                    <a:pt x="28138" y="2439"/>
                    <a:pt x="27971" y="2154"/>
                    <a:pt x="27520" y="1854"/>
                  </a:cubicBezTo>
                  <a:cubicBezTo>
                    <a:pt x="27219" y="1670"/>
                    <a:pt x="26901" y="1553"/>
                    <a:pt x="26584" y="1486"/>
                  </a:cubicBezTo>
                  <a:cubicBezTo>
                    <a:pt x="26379" y="1439"/>
                    <a:pt x="26174" y="1417"/>
                    <a:pt x="25970" y="1417"/>
                  </a:cubicBezTo>
                  <a:cubicBezTo>
                    <a:pt x="25158" y="1417"/>
                    <a:pt x="24378" y="1777"/>
                    <a:pt x="23844" y="2405"/>
                  </a:cubicBezTo>
                  <a:cubicBezTo>
                    <a:pt x="23727" y="2555"/>
                    <a:pt x="23610" y="2706"/>
                    <a:pt x="23510" y="2873"/>
                  </a:cubicBezTo>
                  <a:cubicBezTo>
                    <a:pt x="23292" y="2773"/>
                    <a:pt x="23042" y="2706"/>
                    <a:pt x="22791" y="2656"/>
                  </a:cubicBezTo>
                  <a:cubicBezTo>
                    <a:pt x="22698" y="2648"/>
                    <a:pt x="22606" y="2643"/>
                    <a:pt x="22514" y="2643"/>
                  </a:cubicBezTo>
                  <a:cubicBezTo>
                    <a:pt x="22229" y="2643"/>
                    <a:pt x="21954" y="2684"/>
                    <a:pt x="21688" y="2773"/>
                  </a:cubicBezTo>
                  <a:cubicBezTo>
                    <a:pt x="21337" y="2890"/>
                    <a:pt x="21037" y="3073"/>
                    <a:pt x="20769" y="3307"/>
                  </a:cubicBezTo>
                  <a:cubicBezTo>
                    <a:pt x="20268" y="3742"/>
                    <a:pt x="19984" y="4377"/>
                    <a:pt x="19967" y="5045"/>
                  </a:cubicBezTo>
                  <a:cubicBezTo>
                    <a:pt x="19984" y="5596"/>
                    <a:pt x="20151" y="6148"/>
                    <a:pt x="20469" y="6599"/>
                  </a:cubicBezTo>
                  <a:cubicBezTo>
                    <a:pt x="20719" y="6983"/>
                    <a:pt x="20987" y="7317"/>
                    <a:pt x="21321" y="7618"/>
                  </a:cubicBezTo>
                  <a:cubicBezTo>
                    <a:pt x="21388" y="7702"/>
                    <a:pt x="21471" y="7769"/>
                    <a:pt x="21538" y="7835"/>
                  </a:cubicBezTo>
                  <a:cubicBezTo>
                    <a:pt x="18464" y="9891"/>
                    <a:pt x="16091" y="12848"/>
                    <a:pt x="14738" y="16290"/>
                  </a:cubicBezTo>
                  <a:cubicBezTo>
                    <a:pt x="14017" y="15818"/>
                    <a:pt x="12740" y="15121"/>
                    <a:pt x="11467" y="15121"/>
                  </a:cubicBezTo>
                  <a:cubicBezTo>
                    <a:pt x="10263" y="15121"/>
                    <a:pt x="9061" y="15746"/>
                    <a:pt x="8338" y="17777"/>
                  </a:cubicBezTo>
                  <a:cubicBezTo>
                    <a:pt x="6683" y="22474"/>
                    <a:pt x="12106" y="22726"/>
                    <a:pt x="13293" y="22726"/>
                  </a:cubicBezTo>
                  <a:cubicBezTo>
                    <a:pt x="13436" y="22726"/>
                    <a:pt x="13518" y="22723"/>
                    <a:pt x="13518" y="22723"/>
                  </a:cubicBezTo>
                  <a:lnTo>
                    <a:pt x="13518" y="22723"/>
                  </a:lnTo>
                  <a:cubicBezTo>
                    <a:pt x="13451" y="32313"/>
                    <a:pt x="20870" y="40267"/>
                    <a:pt x="30444" y="40885"/>
                  </a:cubicBezTo>
                  <a:lnTo>
                    <a:pt x="23259" y="42790"/>
                  </a:lnTo>
                  <a:cubicBezTo>
                    <a:pt x="23259" y="42790"/>
                    <a:pt x="22746" y="42924"/>
                    <a:pt x="21839" y="42924"/>
                  </a:cubicBezTo>
                  <a:cubicBezTo>
                    <a:pt x="20127" y="42924"/>
                    <a:pt x="17009" y="42445"/>
                    <a:pt x="13284" y="39682"/>
                  </a:cubicBezTo>
                  <a:cubicBezTo>
                    <a:pt x="10273" y="37445"/>
                    <a:pt x="7869" y="36555"/>
                    <a:pt x="5981" y="36555"/>
                  </a:cubicBezTo>
                  <a:cubicBezTo>
                    <a:pt x="4201" y="36555"/>
                    <a:pt x="2879" y="37346"/>
                    <a:pt x="1939" y="38546"/>
                  </a:cubicBezTo>
                  <a:cubicBezTo>
                    <a:pt x="1" y="41002"/>
                    <a:pt x="1788" y="49256"/>
                    <a:pt x="17494" y="53232"/>
                  </a:cubicBezTo>
                  <a:cubicBezTo>
                    <a:pt x="19269" y="53681"/>
                    <a:pt x="21049" y="53880"/>
                    <a:pt x="22811" y="53880"/>
                  </a:cubicBezTo>
                  <a:cubicBezTo>
                    <a:pt x="25445" y="53880"/>
                    <a:pt x="28038" y="53435"/>
                    <a:pt x="30510" y="52714"/>
                  </a:cubicBezTo>
                  <a:lnTo>
                    <a:pt x="32933" y="56791"/>
                  </a:lnTo>
                  <a:lnTo>
                    <a:pt x="33067" y="56791"/>
                  </a:lnTo>
                  <a:cubicBezTo>
                    <a:pt x="33513" y="57833"/>
                    <a:pt x="37495" y="66519"/>
                    <a:pt x="49564" y="66519"/>
                  </a:cubicBezTo>
                  <a:cubicBezTo>
                    <a:pt x="49690" y="66519"/>
                    <a:pt x="49816" y="66518"/>
                    <a:pt x="49943" y="66516"/>
                  </a:cubicBezTo>
                  <a:lnTo>
                    <a:pt x="50995" y="55856"/>
                  </a:lnTo>
                  <a:lnTo>
                    <a:pt x="50394" y="55889"/>
                  </a:lnTo>
                  <a:lnTo>
                    <a:pt x="50394" y="55889"/>
                  </a:lnTo>
                  <a:lnTo>
                    <a:pt x="50811" y="29222"/>
                  </a:lnTo>
                  <a:lnTo>
                    <a:pt x="50811" y="29222"/>
                  </a:lnTo>
                  <a:lnTo>
                    <a:pt x="47637" y="31110"/>
                  </a:lnTo>
                  <a:cubicBezTo>
                    <a:pt x="52064" y="22522"/>
                    <a:pt x="48940" y="11962"/>
                    <a:pt x="40552" y="7167"/>
                  </a:cubicBezTo>
                  <a:cubicBezTo>
                    <a:pt x="41171" y="6332"/>
                    <a:pt x="44145" y="2004"/>
                    <a:pt x="39399" y="317"/>
                  </a:cubicBezTo>
                  <a:cubicBezTo>
                    <a:pt x="38781" y="97"/>
                    <a:pt x="38240" y="0"/>
                    <a:pt x="3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7"/>
            <p:cNvSpPr/>
            <p:nvPr/>
          </p:nvSpPr>
          <p:spPr>
            <a:xfrm>
              <a:off x="1363329" y="1523521"/>
              <a:ext cx="1667382" cy="2130271"/>
            </a:xfrm>
            <a:custGeom>
              <a:avLst/>
              <a:gdLst/>
              <a:ahLst/>
              <a:cxnLst/>
              <a:rect l="l" t="t" r="r" b="b"/>
              <a:pathLst>
                <a:path w="52065" h="66519" extrusionOk="0">
                  <a:moveTo>
                    <a:pt x="23693" y="3525"/>
                  </a:moveTo>
                  <a:cubicBezTo>
                    <a:pt x="23944" y="3692"/>
                    <a:pt x="24144" y="3892"/>
                    <a:pt x="24312" y="4126"/>
                  </a:cubicBezTo>
                  <a:cubicBezTo>
                    <a:pt x="24512" y="4360"/>
                    <a:pt x="24629" y="4661"/>
                    <a:pt x="24679" y="4978"/>
                  </a:cubicBezTo>
                  <a:cubicBezTo>
                    <a:pt x="24711" y="5188"/>
                    <a:pt x="24542" y="5397"/>
                    <a:pt x="24320" y="5397"/>
                  </a:cubicBezTo>
                  <a:cubicBezTo>
                    <a:pt x="24312" y="5397"/>
                    <a:pt x="24303" y="5397"/>
                    <a:pt x="24295" y="5396"/>
                  </a:cubicBezTo>
                  <a:cubicBezTo>
                    <a:pt x="24028" y="5396"/>
                    <a:pt x="23810" y="5246"/>
                    <a:pt x="23710" y="5012"/>
                  </a:cubicBezTo>
                  <a:cubicBezTo>
                    <a:pt x="23593" y="4744"/>
                    <a:pt x="23543" y="4460"/>
                    <a:pt x="23576" y="4176"/>
                  </a:cubicBezTo>
                  <a:cubicBezTo>
                    <a:pt x="23576" y="3959"/>
                    <a:pt x="23627" y="3742"/>
                    <a:pt x="23693" y="3525"/>
                  </a:cubicBezTo>
                  <a:close/>
                  <a:moveTo>
                    <a:pt x="37766" y="0"/>
                  </a:moveTo>
                  <a:cubicBezTo>
                    <a:pt x="34845" y="0"/>
                    <a:pt x="34480" y="3675"/>
                    <a:pt x="34437" y="5012"/>
                  </a:cubicBezTo>
                  <a:cubicBezTo>
                    <a:pt x="33490" y="4861"/>
                    <a:pt x="32538" y="4787"/>
                    <a:pt x="31591" y="4787"/>
                  </a:cubicBezTo>
                  <a:cubicBezTo>
                    <a:pt x="28124" y="4787"/>
                    <a:pt x="24707" y="5782"/>
                    <a:pt x="21755" y="7685"/>
                  </a:cubicBezTo>
                  <a:cubicBezTo>
                    <a:pt x="21672" y="7601"/>
                    <a:pt x="21588" y="7518"/>
                    <a:pt x="21505" y="7434"/>
                  </a:cubicBezTo>
                  <a:cubicBezTo>
                    <a:pt x="21237" y="7117"/>
                    <a:pt x="20987" y="6783"/>
                    <a:pt x="20769" y="6432"/>
                  </a:cubicBezTo>
                  <a:cubicBezTo>
                    <a:pt x="20502" y="6014"/>
                    <a:pt x="20368" y="5530"/>
                    <a:pt x="20368" y="5045"/>
                  </a:cubicBezTo>
                  <a:cubicBezTo>
                    <a:pt x="20402" y="4510"/>
                    <a:pt x="20669" y="3992"/>
                    <a:pt x="21070" y="3642"/>
                  </a:cubicBezTo>
                  <a:cubicBezTo>
                    <a:pt x="21304" y="3458"/>
                    <a:pt x="21555" y="3307"/>
                    <a:pt x="21822" y="3207"/>
                  </a:cubicBezTo>
                  <a:cubicBezTo>
                    <a:pt x="22028" y="3150"/>
                    <a:pt x="22233" y="3124"/>
                    <a:pt x="22439" y="3124"/>
                  </a:cubicBezTo>
                  <a:cubicBezTo>
                    <a:pt x="22534" y="3124"/>
                    <a:pt x="22629" y="3130"/>
                    <a:pt x="22724" y="3140"/>
                  </a:cubicBezTo>
                  <a:cubicBezTo>
                    <a:pt x="22925" y="3174"/>
                    <a:pt x="23125" y="3241"/>
                    <a:pt x="23309" y="3324"/>
                  </a:cubicBezTo>
                  <a:cubicBezTo>
                    <a:pt x="23209" y="3591"/>
                    <a:pt x="23142" y="3875"/>
                    <a:pt x="23109" y="4160"/>
                  </a:cubicBezTo>
                  <a:cubicBezTo>
                    <a:pt x="23075" y="4527"/>
                    <a:pt x="23142" y="4895"/>
                    <a:pt x="23292" y="5212"/>
                  </a:cubicBezTo>
                  <a:cubicBezTo>
                    <a:pt x="23376" y="5413"/>
                    <a:pt x="23510" y="5580"/>
                    <a:pt x="23677" y="5697"/>
                  </a:cubicBezTo>
                  <a:cubicBezTo>
                    <a:pt x="23860" y="5814"/>
                    <a:pt x="24078" y="5880"/>
                    <a:pt x="24295" y="5880"/>
                  </a:cubicBezTo>
                  <a:cubicBezTo>
                    <a:pt x="24313" y="5882"/>
                    <a:pt x="24331" y="5882"/>
                    <a:pt x="24349" y="5882"/>
                  </a:cubicBezTo>
                  <a:cubicBezTo>
                    <a:pt x="24579" y="5882"/>
                    <a:pt x="24791" y="5784"/>
                    <a:pt x="24946" y="5613"/>
                  </a:cubicBezTo>
                  <a:cubicBezTo>
                    <a:pt x="25097" y="5429"/>
                    <a:pt x="25180" y="5195"/>
                    <a:pt x="25164" y="4962"/>
                  </a:cubicBezTo>
                  <a:cubicBezTo>
                    <a:pt x="25130" y="4544"/>
                    <a:pt x="24980" y="4160"/>
                    <a:pt x="24713" y="3842"/>
                  </a:cubicBezTo>
                  <a:cubicBezTo>
                    <a:pt x="24495" y="3525"/>
                    <a:pt x="24211" y="3274"/>
                    <a:pt x="23894" y="3073"/>
                  </a:cubicBezTo>
                  <a:cubicBezTo>
                    <a:pt x="23977" y="2940"/>
                    <a:pt x="24061" y="2806"/>
                    <a:pt x="24161" y="2672"/>
                  </a:cubicBezTo>
                  <a:cubicBezTo>
                    <a:pt x="24462" y="2288"/>
                    <a:pt x="24863" y="2004"/>
                    <a:pt x="25331" y="1854"/>
                  </a:cubicBezTo>
                  <a:cubicBezTo>
                    <a:pt x="25600" y="1772"/>
                    <a:pt x="25885" y="1731"/>
                    <a:pt x="26170" y="1731"/>
                  </a:cubicBezTo>
                  <a:cubicBezTo>
                    <a:pt x="26292" y="1731"/>
                    <a:pt x="26413" y="1738"/>
                    <a:pt x="26534" y="1753"/>
                  </a:cubicBezTo>
                  <a:cubicBezTo>
                    <a:pt x="26835" y="1804"/>
                    <a:pt x="27135" y="1887"/>
                    <a:pt x="27419" y="2021"/>
                  </a:cubicBezTo>
                  <a:cubicBezTo>
                    <a:pt x="27857" y="2240"/>
                    <a:pt x="28061" y="2458"/>
                    <a:pt x="28113" y="2458"/>
                  </a:cubicBezTo>
                  <a:cubicBezTo>
                    <a:pt x="28116" y="2458"/>
                    <a:pt x="28119" y="2457"/>
                    <a:pt x="28121" y="2455"/>
                  </a:cubicBezTo>
                  <a:cubicBezTo>
                    <a:pt x="28138" y="2439"/>
                    <a:pt x="27971" y="2154"/>
                    <a:pt x="27520" y="1854"/>
                  </a:cubicBezTo>
                  <a:cubicBezTo>
                    <a:pt x="27219" y="1670"/>
                    <a:pt x="26901" y="1553"/>
                    <a:pt x="26584" y="1486"/>
                  </a:cubicBezTo>
                  <a:cubicBezTo>
                    <a:pt x="26379" y="1439"/>
                    <a:pt x="26174" y="1417"/>
                    <a:pt x="25970" y="1417"/>
                  </a:cubicBezTo>
                  <a:cubicBezTo>
                    <a:pt x="25158" y="1417"/>
                    <a:pt x="24378" y="1777"/>
                    <a:pt x="23844" y="2405"/>
                  </a:cubicBezTo>
                  <a:cubicBezTo>
                    <a:pt x="23727" y="2555"/>
                    <a:pt x="23610" y="2706"/>
                    <a:pt x="23510" y="2873"/>
                  </a:cubicBezTo>
                  <a:cubicBezTo>
                    <a:pt x="23292" y="2773"/>
                    <a:pt x="23042" y="2706"/>
                    <a:pt x="22791" y="2656"/>
                  </a:cubicBezTo>
                  <a:cubicBezTo>
                    <a:pt x="22698" y="2648"/>
                    <a:pt x="22606" y="2643"/>
                    <a:pt x="22514" y="2643"/>
                  </a:cubicBezTo>
                  <a:cubicBezTo>
                    <a:pt x="22229" y="2643"/>
                    <a:pt x="21954" y="2684"/>
                    <a:pt x="21688" y="2773"/>
                  </a:cubicBezTo>
                  <a:cubicBezTo>
                    <a:pt x="21337" y="2890"/>
                    <a:pt x="21037" y="3073"/>
                    <a:pt x="20769" y="3307"/>
                  </a:cubicBezTo>
                  <a:cubicBezTo>
                    <a:pt x="20268" y="3742"/>
                    <a:pt x="19984" y="4377"/>
                    <a:pt x="19967" y="5045"/>
                  </a:cubicBezTo>
                  <a:cubicBezTo>
                    <a:pt x="19984" y="5596"/>
                    <a:pt x="20151" y="6148"/>
                    <a:pt x="20469" y="6599"/>
                  </a:cubicBezTo>
                  <a:cubicBezTo>
                    <a:pt x="20719" y="6983"/>
                    <a:pt x="20987" y="7317"/>
                    <a:pt x="21321" y="7618"/>
                  </a:cubicBezTo>
                  <a:cubicBezTo>
                    <a:pt x="21388" y="7702"/>
                    <a:pt x="21471" y="7769"/>
                    <a:pt x="21538" y="7835"/>
                  </a:cubicBezTo>
                  <a:cubicBezTo>
                    <a:pt x="18464" y="9891"/>
                    <a:pt x="16091" y="12848"/>
                    <a:pt x="14738" y="16290"/>
                  </a:cubicBezTo>
                  <a:cubicBezTo>
                    <a:pt x="14017" y="15818"/>
                    <a:pt x="12740" y="15121"/>
                    <a:pt x="11467" y="15121"/>
                  </a:cubicBezTo>
                  <a:cubicBezTo>
                    <a:pt x="10263" y="15121"/>
                    <a:pt x="9061" y="15746"/>
                    <a:pt x="8338" y="17777"/>
                  </a:cubicBezTo>
                  <a:cubicBezTo>
                    <a:pt x="6683" y="22474"/>
                    <a:pt x="12106" y="22726"/>
                    <a:pt x="13293" y="22726"/>
                  </a:cubicBezTo>
                  <a:cubicBezTo>
                    <a:pt x="13436" y="22726"/>
                    <a:pt x="13518" y="22723"/>
                    <a:pt x="13518" y="22723"/>
                  </a:cubicBezTo>
                  <a:lnTo>
                    <a:pt x="13518" y="22723"/>
                  </a:lnTo>
                  <a:cubicBezTo>
                    <a:pt x="13451" y="32313"/>
                    <a:pt x="20870" y="40267"/>
                    <a:pt x="30444" y="40885"/>
                  </a:cubicBezTo>
                  <a:lnTo>
                    <a:pt x="23259" y="42790"/>
                  </a:lnTo>
                  <a:cubicBezTo>
                    <a:pt x="23259" y="42790"/>
                    <a:pt x="22746" y="42924"/>
                    <a:pt x="21839" y="42924"/>
                  </a:cubicBezTo>
                  <a:cubicBezTo>
                    <a:pt x="20127" y="42924"/>
                    <a:pt x="17009" y="42445"/>
                    <a:pt x="13284" y="39682"/>
                  </a:cubicBezTo>
                  <a:cubicBezTo>
                    <a:pt x="10273" y="37445"/>
                    <a:pt x="7869" y="36555"/>
                    <a:pt x="5981" y="36555"/>
                  </a:cubicBezTo>
                  <a:cubicBezTo>
                    <a:pt x="4201" y="36555"/>
                    <a:pt x="2879" y="37346"/>
                    <a:pt x="1939" y="38546"/>
                  </a:cubicBezTo>
                  <a:cubicBezTo>
                    <a:pt x="1" y="41002"/>
                    <a:pt x="1788" y="49256"/>
                    <a:pt x="17494" y="53232"/>
                  </a:cubicBezTo>
                  <a:cubicBezTo>
                    <a:pt x="19269" y="53681"/>
                    <a:pt x="21049" y="53880"/>
                    <a:pt x="22811" y="53880"/>
                  </a:cubicBezTo>
                  <a:cubicBezTo>
                    <a:pt x="25445" y="53880"/>
                    <a:pt x="28038" y="53435"/>
                    <a:pt x="30510" y="52714"/>
                  </a:cubicBezTo>
                  <a:lnTo>
                    <a:pt x="32933" y="56791"/>
                  </a:lnTo>
                  <a:lnTo>
                    <a:pt x="33067" y="56791"/>
                  </a:lnTo>
                  <a:cubicBezTo>
                    <a:pt x="33513" y="57833"/>
                    <a:pt x="37495" y="66519"/>
                    <a:pt x="49564" y="66519"/>
                  </a:cubicBezTo>
                  <a:cubicBezTo>
                    <a:pt x="49690" y="66519"/>
                    <a:pt x="49816" y="66518"/>
                    <a:pt x="49943" y="66516"/>
                  </a:cubicBezTo>
                  <a:lnTo>
                    <a:pt x="50995" y="55856"/>
                  </a:lnTo>
                  <a:lnTo>
                    <a:pt x="50394" y="55889"/>
                  </a:lnTo>
                  <a:lnTo>
                    <a:pt x="50394" y="55889"/>
                  </a:lnTo>
                  <a:lnTo>
                    <a:pt x="50811" y="29222"/>
                  </a:lnTo>
                  <a:lnTo>
                    <a:pt x="50811" y="29222"/>
                  </a:lnTo>
                  <a:lnTo>
                    <a:pt x="47637" y="31110"/>
                  </a:lnTo>
                  <a:cubicBezTo>
                    <a:pt x="52064" y="22522"/>
                    <a:pt x="48940" y="11962"/>
                    <a:pt x="40552" y="7167"/>
                  </a:cubicBezTo>
                  <a:cubicBezTo>
                    <a:pt x="41171" y="6332"/>
                    <a:pt x="44145" y="2004"/>
                    <a:pt x="39399" y="317"/>
                  </a:cubicBezTo>
                  <a:cubicBezTo>
                    <a:pt x="38781" y="97"/>
                    <a:pt x="38240" y="0"/>
                    <a:pt x="37766" y="0"/>
                  </a:cubicBezTo>
                  <a:close/>
                </a:path>
              </a:pathLst>
            </a:custGeom>
            <a:solidFill>
              <a:srgbClr val="FFBB4D">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891921" y="2007451"/>
              <a:ext cx="731483" cy="590957"/>
            </a:xfrm>
            <a:custGeom>
              <a:avLst/>
              <a:gdLst/>
              <a:ahLst/>
              <a:cxnLst/>
              <a:rect l="l" t="t" r="r" b="b"/>
              <a:pathLst>
                <a:path w="22841" h="18453" extrusionOk="0">
                  <a:moveTo>
                    <a:pt x="10311" y="1"/>
                  </a:moveTo>
                  <a:cubicBezTo>
                    <a:pt x="8042" y="1"/>
                    <a:pt x="5758" y="803"/>
                    <a:pt x="3994" y="2248"/>
                  </a:cubicBezTo>
                  <a:cubicBezTo>
                    <a:pt x="1404" y="4387"/>
                    <a:pt x="0" y="7795"/>
                    <a:pt x="117" y="11137"/>
                  </a:cubicBezTo>
                  <a:cubicBezTo>
                    <a:pt x="201" y="13192"/>
                    <a:pt x="886" y="15314"/>
                    <a:pt x="2423" y="16684"/>
                  </a:cubicBezTo>
                  <a:cubicBezTo>
                    <a:pt x="3710" y="17837"/>
                    <a:pt x="5464" y="18355"/>
                    <a:pt x="7185" y="18439"/>
                  </a:cubicBezTo>
                  <a:cubicBezTo>
                    <a:pt x="7372" y="18448"/>
                    <a:pt x="7560" y="18452"/>
                    <a:pt x="7748" y="18452"/>
                  </a:cubicBezTo>
                  <a:cubicBezTo>
                    <a:pt x="9267" y="18452"/>
                    <a:pt x="10796" y="18168"/>
                    <a:pt x="12298" y="17871"/>
                  </a:cubicBezTo>
                  <a:cubicBezTo>
                    <a:pt x="14269" y="17503"/>
                    <a:pt x="16258" y="17085"/>
                    <a:pt x="18112" y="16300"/>
                  </a:cubicBezTo>
                  <a:cubicBezTo>
                    <a:pt x="19967" y="15532"/>
                    <a:pt x="21705" y="14345"/>
                    <a:pt x="22841" y="12674"/>
                  </a:cubicBezTo>
                  <a:lnTo>
                    <a:pt x="22523" y="12307"/>
                  </a:lnTo>
                  <a:cubicBezTo>
                    <a:pt x="22273" y="12738"/>
                    <a:pt x="21787" y="12947"/>
                    <a:pt x="21290" y="12947"/>
                  </a:cubicBezTo>
                  <a:cubicBezTo>
                    <a:pt x="20960" y="12947"/>
                    <a:pt x="20625" y="12855"/>
                    <a:pt x="20351" y="12674"/>
                  </a:cubicBezTo>
                  <a:cubicBezTo>
                    <a:pt x="19666" y="12223"/>
                    <a:pt x="19315" y="11388"/>
                    <a:pt x="19215" y="10586"/>
                  </a:cubicBezTo>
                  <a:cubicBezTo>
                    <a:pt x="19098" y="9767"/>
                    <a:pt x="19182" y="8948"/>
                    <a:pt x="19132" y="8130"/>
                  </a:cubicBezTo>
                  <a:cubicBezTo>
                    <a:pt x="18965" y="4788"/>
                    <a:pt x="16575" y="1697"/>
                    <a:pt x="13434" y="544"/>
                  </a:cubicBezTo>
                  <a:cubicBezTo>
                    <a:pt x="12433" y="176"/>
                    <a:pt x="11373" y="1"/>
                    <a:pt x="10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1022487" y="2178304"/>
              <a:ext cx="328576" cy="304622"/>
            </a:xfrm>
            <a:custGeom>
              <a:avLst/>
              <a:gdLst/>
              <a:ahLst/>
              <a:cxnLst/>
              <a:rect l="l" t="t" r="r" b="b"/>
              <a:pathLst>
                <a:path w="10260" h="9512" extrusionOk="0">
                  <a:moveTo>
                    <a:pt x="8579" y="1"/>
                  </a:moveTo>
                  <a:cubicBezTo>
                    <a:pt x="8054" y="1"/>
                    <a:pt x="7532" y="268"/>
                    <a:pt x="7118" y="589"/>
                  </a:cubicBezTo>
                  <a:cubicBezTo>
                    <a:pt x="5999" y="1475"/>
                    <a:pt x="5330" y="2795"/>
                    <a:pt x="5263" y="4198"/>
                  </a:cubicBezTo>
                  <a:cubicBezTo>
                    <a:pt x="4729" y="2978"/>
                    <a:pt x="3860" y="1926"/>
                    <a:pt x="2757" y="1174"/>
                  </a:cubicBezTo>
                  <a:cubicBezTo>
                    <a:pt x="2358" y="904"/>
                    <a:pt x="1880" y="673"/>
                    <a:pt x="1406" y="673"/>
                  </a:cubicBezTo>
                  <a:cubicBezTo>
                    <a:pt x="1265" y="673"/>
                    <a:pt x="1124" y="693"/>
                    <a:pt x="986" y="739"/>
                  </a:cubicBezTo>
                  <a:cubicBezTo>
                    <a:pt x="351" y="957"/>
                    <a:pt x="0" y="1675"/>
                    <a:pt x="17" y="2344"/>
                  </a:cubicBezTo>
                  <a:cubicBezTo>
                    <a:pt x="34" y="3029"/>
                    <a:pt x="351" y="3647"/>
                    <a:pt x="702" y="4215"/>
                  </a:cubicBezTo>
                  <a:cubicBezTo>
                    <a:pt x="1945" y="6298"/>
                    <a:pt x="3656" y="8068"/>
                    <a:pt x="5700" y="9376"/>
                  </a:cubicBezTo>
                  <a:lnTo>
                    <a:pt x="5700" y="9376"/>
                  </a:lnTo>
                  <a:cubicBezTo>
                    <a:pt x="7539" y="7553"/>
                    <a:pt x="9447" y="5595"/>
                    <a:pt x="10075" y="3079"/>
                  </a:cubicBezTo>
                  <a:cubicBezTo>
                    <a:pt x="10243" y="2511"/>
                    <a:pt x="10259" y="1892"/>
                    <a:pt x="10126" y="1308"/>
                  </a:cubicBezTo>
                  <a:cubicBezTo>
                    <a:pt x="9975" y="723"/>
                    <a:pt x="9541" y="255"/>
                    <a:pt x="8973" y="54"/>
                  </a:cubicBezTo>
                  <a:cubicBezTo>
                    <a:pt x="8842" y="18"/>
                    <a:pt x="8711" y="1"/>
                    <a:pt x="8579" y="1"/>
                  </a:cubicBezTo>
                  <a:close/>
                  <a:moveTo>
                    <a:pt x="5347" y="9244"/>
                  </a:moveTo>
                  <a:lnTo>
                    <a:pt x="5648" y="9428"/>
                  </a:lnTo>
                  <a:cubicBezTo>
                    <a:pt x="5657" y="9419"/>
                    <a:pt x="5666" y="9410"/>
                    <a:pt x="5675" y="9401"/>
                  </a:cubicBezTo>
                  <a:lnTo>
                    <a:pt x="5675" y="9401"/>
                  </a:lnTo>
                  <a:cubicBezTo>
                    <a:pt x="5569" y="9352"/>
                    <a:pt x="5460" y="9301"/>
                    <a:pt x="5347" y="9244"/>
                  </a:cubicBezTo>
                  <a:close/>
                  <a:moveTo>
                    <a:pt x="5700" y="9376"/>
                  </a:moveTo>
                  <a:lnTo>
                    <a:pt x="5700" y="9376"/>
                  </a:lnTo>
                  <a:cubicBezTo>
                    <a:pt x="5691" y="9385"/>
                    <a:pt x="5683" y="9393"/>
                    <a:pt x="5675" y="9401"/>
                  </a:cubicBezTo>
                  <a:lnTo>
                    <a:pt x="5675" y="9401"/>
                  </a:lnTo>
                  <a:cubicBezTo>
                    <a:pt x="5756" y="9439"/>
                    <a:pt x="5835" y="9475"/>
                    <a:pt x="5915" y="9511"/>
                  </a:cubicBezTo>
                  <a:cubicBezTo>
                    <a:pt x="5843" y="9467"/>
                    <a:pt x="5771" y="9422"/>
                    <a:pt x="5700" y="9376"/>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2319532" y="2157552"/>
              <a:ext cx="231733" cy="236152"/>
            </a:xfrm>
            <a:custGeom>
              <a:avLst/>
              <a:gdLst/>
              <a:ahLst/>
              <a:cxnLst/>
              <a:rect l="l" t="t" r="r" b="b"/>
              <a:pathLst>
                <a:path w="7236" h="7374" extrusionOk="0">
                  <a:moveTo>
                    <a:pt x="6851" y="1"/>
                  </a:moveTo>
                  <a:cubicBezTo>
                    <a:pt x="6835" y="17"/>
                    <a:pt x="6835" y="51"/>
                    <a:pt x="6835" y="134"/>
                  </a:cubicBezTo>
                  <a:cubicBezTo>
                    <a:pt x="6818" y="218"/>
                    <a:pt x="6835" y="335"/>
                    <a:pt x="6851" y="485"/>
                  </a:cubicBezTo>
                  <a:cubicBezTo>
                    <a:pt x="6885" y="886"/>
                    <a:pt x="6885" y="1304"/>
                    <a:pt x="6851" y="1705"/>
                  </a:cubicBezTo>
                  <a:cubicBezTo>
                    <a:pt x="6784" y="2306"/>
                    <a:pt x="6651" y="2908"/>
                    <a:pt x="6417" y="3459"/>
                  </a:cubicBezTo>
                  <a:cubicBezTo>
                    <a:pt x="5882" y="4829"/>
                    <a:pt x="4813" y="5932"/>
                    <a:pt x="3443" y="6517"/>
                  </a:cubicBezTo>
                  <a:cubicBezTo>
                    <a:pt x="2891" y="6751"/>
                    <a:pt x="2307" y="6918"/>
                    <a:pt x="1705" y="6985"/>
                  </a:cubicBezTo>
                  <a:cubicBezTo>
                    <a:pt x="1446" y="7017"/>
                    <a:pt x="1180" y="7036"/>
                    <a:pt x="916" y="7036"/>
                  </a:cubicBezTo>
                  <a:cubicBezTo>
                    <a:pt x="772" y="7036"/>
                    <a:pt x="627" y="7030"/>
                    <a:pt x="485" y="7018"/>
                  </a:cubicBezTo>
                  <a:lnTo>
                    <a:pt x="134" y="7018"/>
                  </a:lnTo>
                  <a:cubicBezTo>
                    <a:pt x="51" y="7018"/>
                    <a:pt x="18" y="7018"/>
                    <a:pt x="1" y="7035"/>
                  </a:cubicBezTo>
                  <a:cubicBezTo>
                    <a:pt x="1" y="7068"/>
                    <a:pt x="34" y="7085"/>
                    <a:pt x="118" y="7119"/>
                  </a:cubicBezTo>
                  <a:cubicBezTo>
                    <a:pt x="218" y="7169"/>
                    <a:pt x="335" y="7202"/>
                    <a:pt x="452" y="7235"/>
                  </a:cubicBezTo>
                  <a:cubicBezTo>
                    <a:pt x="804" y="7334"/>
                    <a:pt x="1167" y="7373"/>
                    <a:pt x="1532" y="7373"/>
                  </a:cubicBezTo>
                  <a:cubicBezTo>
                    <a:pt x="1601" y="7373"/>
                    <a:pt x="1670" y="7372"/>
                    <a:pt x="1738" y="7369"/>
                  </a:cubicBezTo>
                  <a:cubicBezTo>
                    <a:pt x="2390" y="7352"/>
                    <a:pt x="3042" y="7219"/>
                    <a:pt x="3643" y="6985"/>
                  </a:cubicBezTo>
                  <a:cubicBezTo>
                    <a:pt x="3994" y="6851"/>
                    <a:pt x="4345" y="6667"/>
                    <a:pt x="4679" y="6467"/>
                  </a:cubicBezTo>
                  <a:cubicBezTo>
                    <a:pt x="5381" y="6016"/>
                    <a:pt x="5966" y="5398"/>
                    <a:pt x="6400" y="4679"/>
                  </a:cubicBezTo>
                  <a:cubicBezTo>
                    <a:pt x="6601" y="4362"/>
                    <a:pt x="6768" y="4011"/>
                    <a:pt x="6901" y="3643"/>
                  </a:cubicBezTo>
                  <a:cubicBezTo>
                    <a:pt x="7119" y="3025"/>
                    <a:pt x="7236" y="2373"/>
                    <a:pt x="7236" y="1722"/>
                  </a:cubicBezTo>
                  <a:cubicBezTo>
                    <a:pt x="7236" y="1287"/>
                    <a:pt x="7169" y="853"/>
                    <a:pt x="7052" y="435"/>
                  </a:cubicBezTo>
                  <a:cubicBezTo>
                    <a:pt x="7018" y="318"/>
                    <a:pt x="6985" y="218"/>
                    <a:pt x="6935" y="101"/>
                  </a:cubicBezTo>
                  <a:cubicBezTo>
                    <a:pt x="6901" y="34"/>
                    <a:pt x="6868" y="1"/>
                    <a:pt x="68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7"/>
            <p:cNvSpPr/>
            <p:nvPr/>
          </p:nvSpPr>
          <p:spPr>
            <a:xfrm>
              <a:off x="2490769" y="2045240"/>
              <a:ext cx="51400" cy="58285"/>
            </a:xfrm>
            <a:custGeom>
              <a:avLst/>
              <a:gdLst/>
              <a:ahLst/>
              <a:cxnLst/>
              <a:rect l="l" t="t" r="r" b="b"/>
              <a:pathLst>
                <a:path w="1605" h="1820" extrusionOk="0">
                  <a:moveTo>
                    <a:pt x="338" y="0"/>
                  </a:moveTo>
                  <a:cubicBezTo>
                    <a:pt x="293" y="0"/>
                    <a:pt x="253" y="11"/>
                    <a:pt x="218" y="32"/>
                  </a:cubicBezTo>
                  <a:cubicBezTo>
                    <a:pt x="1" y="149"/>
                    <a:pt x="67" y="684"/>
                    <a:pt x="418" y="1185"/>
                  </a:cubicBezTo>
                  <a:cubicBezTo>
                    <a:pt x="685" y="1572"/>
                    <a:pt x="1036" y="1820"/>
                    <a:pt x="1261" y="1820"/>
                  </a:cubicBezTo>
                  <a:cubicBezTo>
                    <a:pt x="1318" y="1820"/>
                    <a:pt x="1367" y="1804"/>
                    <a:pt x="1404" y="1770"/>
                  </a:cubicBezTo>
                  <a:cubicBezTo>
                    <a:pt x="1605" y="1620"/>
                    <a:pt x="1488" y="1135"/>
                    <a:pt x="1170" y="667"/>
                  </a:cubicBezTo>
                  <a:cubicBezTo>
                    <a:pt x="904" y="275"/>
                    <a:pt x="568" y="0"/>
                    <a:pt x="3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7"/>
            <p:cNvSpPr/>
            <p:nvPr/>
          </p:nvSpPr>
          <p:spPr>
            <a:xfrm>
              <a:off x="2155275" y="2276397"/>
              <a:ext cx="51400" cy="58285"/>
            </a:xfrm>
            <a:custGeom>
              <a:avLst/>
              <a:gdLst/>
              <a:ahLst/>
              <a:cxnLst/>
              <a:rect l="l" t="t" r="r" b="b"/>
              <a:pathLst>
                <a:path w="1605" h="1820" extrusionOk="0">
                  <a:moveTo>
                    <a:pt x="337" y="0"/>
                  </a:moveTo>
                  <a:cubicBezTo>
                    <a:pt x="293" y="0"/>
                    <a:pt x="253" y="11"/>
                    <a:pt x="217" y="32"/>
                  </a:cubicBezTo>
                  <a:cubicBezTo>
                    <a:pt x="0" y="166"/>
                    <a:pt x="67" y="684"/>
                    <a:pt x="401" y="1185"/>
                  </a:cubicBezTo>
                  <a:cubicBezTo>
                    <a:pt x="681" y="1572"/>
                    <a:pt x="1025" y="1820"/>
                    <a:pt x="1254" y="1820"/>
                  </a:cubicBezTo>
                  <a:cubicBezTo>
                    <a:pt x="1312" y="1820"/>
                    <a:pt x="1363" y="1804"/>
                    <a:pt x="1404" y="1770"/>
                  </a:cubicBezTo>
                  <a:cubicBezTo>
                    <a:pt x="1604" y="1620"/>
                    <a:pt x="1487" y="1135"/>
                    <a:pt x="1170" y="667"/>
                  </a:cubicBezTo>
                  <a:cubicBezTo>
                    <a:pt x="904" y="275"/>
                    <a:pt x="567" y="0"/>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7"/>
            <p:cNvSpPr/>
            <p:nvPr/>
          </p:nvSpPr>
          <p:spPr>
            <a:xfrm>
              <a:off x="2503067" y="2143493"/>
              <a:ext cx="67477" cy="28983"/>
            </a:xfrm>
            <a:custGeom>
              <a:avLst/>
              <a:gdLst/>
              <a:ahLst/>
              <a:cxnLst/>
              <a:rect l="l" t="t" r="r" b="b"/>
              <a:pathLst>
                <a:path w="2107" h="905" extrusionOk="0">
                  <a:moveTo>
                    <a:pt x="1181" y="1"/>
                  </a:moveTo>
                  <a:cubicBezTo>
                    <a:pt x="790" y="1"/>
                    <a:pt x="406" y="171"/>
                    <a:pt x="151" y="490"/>
                  </a:cubicBezTo>
                  <a:cubicBezTo>
                    <a:pt x="18" y="690"/>
                    <a:pt x="1" y="841"/>
                    <a:pt x="51" y="891"/>
                  </a:cubicBezTo>
                  <a:cubicBezTo>
                    <a:pt x="66" y="900"/>
                    <a:pt x="84" y="905"/>
                    <a:pt x="105" y="905"/>
                  </a:cubicBezTo>
                  <a:cubicBezTo>
                    <a:pt x="267" y="905"/>
                    <a:pt x="593" y="647"/>
                    <a:pt x="1037" y="573"/>
                  </a:cubicBezTo>
                  <a:cubicBezTo>
                    <a:pt x="1174" y="545"/>
                    <a:pt x="1308" y="537"/>
                    <a:pt x="1432" y="537"/>
                  </a:cubicBezTo>
                  <a:cubicBezTo>
                    <a:pt x="1609" y="537"/>
                    <a:pt x="1765" y="554"/>
                    <a:pt x="1878" y="554"/>
                  </a:cubicBezTo>
                  <a:cubicBezTo>
                    <a:pt x="1967" y="554"/>
                    <a:pt x="2030" y="543"/>
                    <a:pt x="2056" y="507"/>
                  </a:cubicBezTo>
                  <a:cubicBezTo>
                    <a:pt x="2106" y="440"/>
                    <a:pt x="2039" y="306"/>
                    <a:pt x="1839" y="172"/>
                  </a:cubicBezTo>
                  <a:cubicBezTo>
                    <a:pt x="1632" y="57"/>
                    <a:pt x="1405" y="1"/>
                    <a:pt x="1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7"/>
            <p:cNvSpPr/>
            <p:nvPr/>
          </p:nvSpPr>
          <p:spPr>
            <a:xfrm>
              <a:off x="2307234" y="2199601"/>
              <a:ext cx="181422" cy="129445"/>
            </a:xfrm>
            <a:custGeom>
              <a:avLst/>
              <a:gdLst/>
              <a:ahLst/>
              <a:cxnLst/>
              <a:rect l="l" t="t" r="r" b="b"/>
              <a:pathLst>
                <a:path w="5665" h="4042" extrusionOk="0">
                  <a:moveTo>
                    <a:pt x="3758" y="0"/>
                  </a:moveTo>
                  <a:cubicBezTo>
                    <a:pt x="3207" y="0"/>
                    <a:pt x="2575" y="169"/>
                    <a:pt x="1972" y="509"/>
                  </a:cubicBezTo>
                  <a:cubicBezTo>
                    <a:pt x="669" y="1261"/>
                    <a:pt x="1" y="2531"/>
                    <a:pt x="468" y="3366"/>
                  </a:cubicBezTo>
                  <a:cubicBezTo>
                    <a:pt x="729" y="3815"/>
                    <a:pt x="1264" y="4042"/>
                    <a:pt x="1905" y="4042"/>
                  </a:cubicBezTo>
                  <a:cubicBezTo>
                    <a:pt x="2458" y="4042"/>
                    <a:pt x="3090" y="3873"/>
                    <a:pt x="3693" y="3533"/>
                  </a:cubicBezTo>
                  <a:cubicBezTo>
                    <a:pt x="4996" y="2781"/>
                    <a:pt x="5665" y="1495"/>
                    <a:pt x="5180" y="676"/>
                  </a:cubicBezTo>
                  <a:cubicBezTo>
                    <a:pt x="4929" y="227"/>
                    <a:pt x="4398" y="0"/>
                    <a:pt x="37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7"/>
            <p:cNvSpPr/>
            <p:nvPr/>
          </p:nvSpPr>
          <p:spPr>
            <a:xfrm>
              <a:off x="2563018" y="2006907"/>
              <a:ext cx="154649" cy="127075"/>
            </a:xfrm>
            <a:custGeom>
              <a:avLst/>
              <a:gdLst/>
              <a:ahLst/>
              <a:cxnLst/>
              <a:rect l="l" t="t" r="r" b="b"/>
              <a:pathLst>
                <a:path w="4829" h="3968" extrusionOk="0">
                  <a:moveTo>
                    <a:pt x="2757" y="1"/>
                  </a:moveTo>
                  <a:cubicBezTo>
                    <a:pt x="2273" y="1"/>
                    <a:pt x="1762" y="158"/>
                    <a:pt x="1320" y="477"/>
                  </a:cubicBezTo>
                  <a:cubicBezTo>
                    <a:pt x="334" y="1162"/>
                    <a:pt x="0" y="2416"/>
                    <a:pt x="568" y="3268"/>
                  </a:cubicBezTo>
                  <a:cubicBezTo>
                    <a:pt x="869" y="3732"/>
                    <a:pt x="1392" y="3968"/>
                    <a:pt x="1974" y="3968"/>
                  </a:cubicBezTo>
                  <a:cubicBezTo>
                    <a:pt x="2460" y="3968"/>
                    <a:pt x="2987" y="3803"/>
                    <a:pt x="3459" y="3468"/>
                  </a:cubicBezTo>
                  <a:cubicBezTo>
                    <a:pt x="4495" y="2716"/>
                    <a:pt x="4829" y="1480"/>
                    <a:pt x="4211" y="661"/>
                  </a:cubicBezTo>
                  <a:cubicBezTo>
                    <a:pt x="3874" y="225"/>
                    <a:pt x="3335" y="1"/>
                    <a:pt x="275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7"/>
            <p:cNvSpPr/>
            <p:nvPr/>
          </p:nvSpPr>
          <p:spPr>
            <a:xfrm>
              <a:off x="2068039" y="2357997"/>
              <a:ext cx="154681" cy="127011"/>
            </a:xfrm>
            <a:custGeom>
              <a:avLst/>
              <a:gdLst/>
              <a:ahLst/>
              <a:cxnLst/>
              <a:rect l="l" t="t" r="r" b="b"/>
              <a:pathLst>
                <a:path w="4830" h="3966" extrusionOk="0">
                  <a:moveTo>
                    <a:pt x="2750" y="0"/>
                  </a:moveTo>
                  <a:cubicBezTo>
                    <a:pt x="2268" y="0"/>
                    <a:pt x="1760" y="157"/>
                    <a:pt x="1321" y="475"/>
                  </a:cubicBezTo>
                  <a:cubicBezTo>
                    <a:pt x="335" y="1177"/>
                    <a:pt x="1" y="2430"/>
                    <a:pt x="552" y="3266"/>
                  </a:cubicBezTo>
                  <a:cubicBezTo>
                    <a:pt x="862" y="3730"/>
                    <a:pt x="1384" y="3966"/>
                    <a:pt x="1963" y="3966"/>
                  </a:cubicBezTo>
                  <a:cubicBezTo>
                    <a:pt x="2447" y="3966"/>
                    <a:pt x="2971" y="3801"/>
                    <a:pt x="3443" y="3466"/>
                  </a:cubicBezTo>
                  <a:cubicBezTo>
                    <a:pt x="4479" y="2731"/>
                    <a:pt x="4830" y="1478"/>
                    <a:pt x="4211" y="676"/>
                  </a:cubicBezTo>
                  <a:cubicBezTo>
                    <a:pt x="3873" y="228"/>
                    <a:pt x="3331" y="0"/>
                    <a:pt x="2750"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7"/>
            <p:cNvSpPr/>
            <p:nvPr/>
          </p:nvSpPr>
          <p:spPr>
            <a:xfrm>
              <a:off x="2518279" y="1592951"/>
              <a:ext cx="125570" cy="124257"/>
            </a:xfrm>
            <a:custGeom>
              <a:avLst/>
              <a:gdLst/>
              <a:ahLst/>
              <a:cxnLst/>
              <a:rect l="l" t="t" r="r" b="b"/>
              <a:pathLst>
                <a:path w="3921" h="3880" extrusionOk="0">
                  <a:moveTo>
                    <a:pt x="1822" y="0"/>
                  </a:moveTo>
                  <a:cubicBezTo>
                    <a:pt x="0" y="0"/>
                    <a:pt x="194" y="3362"/>
                    <a:pt x="194" y="3362"/>
                  </a:cubicBezTo>
                  <a:lnTo>
                    <a:pt x="1848" y="2827"/>
                  </a:lnTo>
                  <a:lnTo>
                    <a:pt x="1197" y="3596"/>
                  </a:lnTo>
                  <a:lnTo>
                    <a:pt x="2801" y="3880"/>
                  </a:lnTo>
                  <a:cubicBezTo>
                    <a:pt x="3920" y="1390"/>
                    <a:pt x="3820" y="103"/>
                    <a:pt x="1915" y="3"/>
                  </a:cubicBezTo>
                  <a:cubicBezTo>
                    <a:pt x="1883" y="1"/>
                    <a:pt x="1852" y="0"/>
                    <a:pt x="1822"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7"/>
            <p:cNvSpPr/>
            <p:nvPr/>
          </p:nvSpPr>
          <p:spPr>
            <a:xfrm>
              <a:off x="1660137" y="2062886"/>
              <a:ext cx="150550" cy="128292"/>
            </a:xfrm>
            <a:custGeom>
              <a:avLst/>
              <a:gdLst/>
              <a:ahLst/>
              <a:cxnLst/>
              <a:rect l="l" t="t" r="r" b="b"/>
              <a:pathLst>
                <a:path w="4701" h="4006" extrusionOk="0">
                  <a:moveTo>
                    <a:pt x="2604" y="1"/>
                  </a:moveTo>
                  <a:cubicBezTo>
                    <a:pt x="1952" y="1"/>
                    <a:pt x="1295" y="344"/>
                    <a:pt x="875" y="1453"/>
                  </a:cubicBezTo>
                  <a:cubicBezTo>
                    <a:pt x="1" y="3779"/>
                    <a:pt x="2437" y="4006"/>
                    <a:pt x="3423" y="4006"/>
                  </a:cubicBezTo>
                  <a:cubicBezTo>
                    <a:pt x="3662" y="4006"/>
                    <a:pt x="3815" y="3993"/>
                    <a:pt x="3815" y="3993"/>
                  </a:cubicBezTo>
                  <a:lnTo>
                    <a:pt x="2312" y="2756"/>
                  </a:lnTo>
                  <a:lnTo>
                    <a:pt x="3632" y="2756"/>
                  </a:lnTo>
                  <a:lnTo>
                    <a:pt x="3214" y="1553"/>
                  </a:lnTo>
                  <a:lnTo>
                    <a:pt x="4517" y="2539"/>
                  </a:lnTo>
                  <a:lnTo>
                    <a:pt x="4701" y="902"/>
                  </a:lnTo>
                  <a:cubicBezTo>
                    <a:pt x="4701" y="902"/>
                    <a:pt x="3659" y="1"/>
                    <a:pt x="2604"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7"/>
            <p:cNvSpPr/>
            <p:nvPr/>
          </p:nvSpPr>
          <p:spPr>
            <a:xfrm>
              <a:off x="2287987" y="2898130"/>
              <a:ext cx="0" cy="32"/>
            </a:xfrm>
            <a:custGeom>
              <a:avLst/>
              <a:gdLst/>
              <a:ahLst/>
              <a:cxnLst/>
              <a:rect l="l" t="t" r="r" b="b"/>
              <a:pathLst>
                <a:path h="1" extrusionOk="0">
                  <a:moveTo>
                    <a:pt x="0" y="0"/>
                  </a:moveTo>
                  <a:lnTo>
                    <a:pt x="0" y="0"/>
                  </a:lnTo>
                  <a:lnTo>
                    <a:pt x="0" y="0"/>
                  </a:lnTo>
                  <a:lnTo>
                    <a:pt x="0" y="0"/>
                  </a:lnTo>
                  <a:lnTo>
                    <a:pt x="0" y="0"/>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7"/>
            <p:cNvSpPr/>
            <p:nvPr/>
          </p:nvSpPr>
          <p:spPr>
            <a:xfrm>
              <a:off x="2542137" y="2873503"/>
              <a:ext cx="6469" cy="13418"/>
            </a:xfrm>
            <a:custGeom>
              <a:avLst/>
              <a:gdLst/>
              <a:ahLst/>
              <a:cxnLst/>
              <a:rect l="l" t="t" r="r" b="b"/>
              <a:pathLst>
                <a:path w="202" h="419" extrusionOk="0">
                  <a:moveTo>
                    <a:pt x="1" y="1"/>
                  </a:moveTo>
                  <a:lnTo>
                    <a:pt x="201" y="418"/>
                  </a:lnTo>
                  <a:lnTo>
                    <a:pt x="201" y="368"/>
                  </a:lnTo>
                  <a:lnTo>
                    <a:pt x="1" y="1"/>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7"/>
            <p:cNvSpPr/>
            <p:nvPr/>
          </p:nvSpPr>
          <p:spPr>
            <a:xfrm>
              <a:off x="2507903" y="2845161"/>
              <a:ext cx="20368" cy="8038"/>
            </a:xfrm>
            <a:custGeom>
              <a:avLst/>
              <a:gdLst/>
              <a:ahLst/>
              <a:cxnLst/>
              <a:rect l="l" t="t" r="r" b="b"/>
              <a:pathLst>
                <a:path w="636" h="251" extrusionOk="0">
                  <a:moveTo>
                    <a:pt x="635" y="0"/>
                  </a:moveTo>
                  <a:cubicBezTo>
                    <a:pt x="435" y="67"/>
                    <a:pt x="217" y="151"/>
                    <a:pt x="0" y="217"/>
                  </a:cubicBezTo>
                  <a:cubicBezTo>
                    <a:pt x="0" y="217"/>
                    <a:pt x="0" y="234"/>
                    <a:pt x="0" y="251"/>
                  </a:cubicBezTo>
                  <a:cubicBezTo>
                    <a:pt x="217" y="167"/>
                    <a:pt x="435" y="84"/>
                    <a:pt x="635"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7"/>
            <p:cNvSpPr/>
            <p:nvPr/>
          </p:nvSpPr>
          <p:spPr>
            <a:xfrm>
              <a:off x="2287987" y="2898130"/>
              <a:ext cx="12842" cy="25716"/>
            </a:xfrm>
            <a:custGeom>
              <a:avLst/>
              <a:gdLst/>
              <a:ahLst/>
              <a:cxnLst/>
              <a:rect l="l" t="t" r="r" b="b"/>
              <a:pathLst>
                <a:path w="401" h="803" extrusionOk="0">
                  <a:moveTo>
                    <a:pt x="0" y="0"/>
                  </a:moveTo>
                  <a:lnTo>
                    <a:pt x="0" y="0"/>
                  </a:lnTo>
                  <a:lnTo>
                    <a:pt x="401" y="802"/>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7"/>
            <p:cNvSpPr/>
            <p:nvPr/>
          </p:nvSpPr>
          <p:spPr>
            <a:xfrm>
              <a:off x="2300829" y="2923814"/>
              <a:ext cx="11785" cy="24627"/>
            </a:xfrm>
            <a:custGeom>
              <a:avLst/>
              <a:gdLst/>
              <a:ahLst/>
              <a:cxnLst/>
              <a:rect l="l" t="t" r="r" b="b"/>
              <a:pathLst>
                <a:path w="368" h="769" extrusionOk="0">
                  <a:moveTo>
                    <a:pt x="368" y="769"/>
                  </a:moveTo>
                  <a:lnTo>
                    <a:pt x="368" y="769"/>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7"/>
            <p:cNvSpPr/>
            <p:nvPr/>
          </p:nvSpPr>
          <p:spPr>
            <a:xfrm>
              <a:off x="2528239" y="2844617"/>
              <a:ext cx="1089" cy="576"/>
            </a:xfrm>
            <a:custGeom>
              <a:avLst/>
              <a:gdLst/>
              <a:ahLst/>
              <a:cxnLst/>
              <a:rect l="l" t="t" r="r" b="b"/>
              <a:pathLst>
                <a:path w="34" h="18" extrusionOk="0">
                  <a:moveTo>
                    <a:pt x="0" y="0"/>
                  </a:moveTo>
                  <a:lnTo>
                    <a:pt x="0" y="17"/>
                  </a:lnTo>
                  <a:lnTo>
                    <a:pt x="34" y="0"/>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7"/>
            <p:cNvSpPr/>
            <p:nvPr/>
          </p:nvSpPr>
          <p:spPr>
            <a:xfrm>
              <a:off x="2481130" y="2844072"/>
              <a:ext cx="2722" cy="576"/>
            </a:xfrm>
            <a:custGeom>
              <a:avLst/>
              <a:gdLst/>
              <a:ahLst/>
              <a:cxnLst/>
              <a:rect l="l" t="t" r="r" b="b"/>
              <a:pathLst>
                <a:path w="85" h="18" extrusionOk="0">
                  <a:moveTo>
                    <a:pt x="68" y="1"/>
                  </a:moveTo>
                  <a:lnTo>
                    <a:pt x="1" y="17"/>
                  </a:lnTo>
                  <a:lnTo>
                    <a:pt x="84" y="17"/>
                  </a:lnTo>
                  <a:lnTo>
                    <a:pt x="68" y="1"/>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7"/>
            <p:cNvSpPr/>
            <p:nvPr/>
          </p:nvSpPr>
          <p:spPr>
            <a:xfrm>
              <a:off x="2339868" y="3004613"/>
              <a:ext cx="2178" cy="2690"/>
            </a:xfrm>
            <a:custGeom>
              <a:avLst/>
              <a:gdLst/>
              <a:ahLst/>
              <a:cxnLst/>
              <a:rect l="l" t="t" r="r" b="b"/>
              <a:pathLst>
                <a:path w="68" h="84" extrusionOk="0">
                  <a:moveTo>
                    <a:pt x="17" y="0"/>
                  </a:moveTo>
                  <a:cubicBezTo>
                    <a:pt x="1" y="17"/>
                    <a:pt x="1" y="34"/>
                    <a:pt x="17" y="50"/>
                  </a:cubicBezTo>
                  <a:cubicBezTo>
                    <a:pt x="17" y="67"/>
                    <a:pt x="34" y="84"/>
                    <a:pt x="68" y="84"/>
                  </a:cubicBezTo>
                  <a:lnTo>
                    <a:pt x="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7"/>
            <p:cNvSpPr/>
            <p:nvPr/>
          </p:nvSpPr>
          <p:spPr>
            <a:xfrm>
              <a:off x="2287987" y="2845161"/>
              <a:ext cx="453762" cy="509422"/>
            </a:xfrm>
            <a:custGeom>
              <a:avLst/>
              <a:gdLst/>
              <a:ahLst/>
              <a:cxnLst/>
              <a:rect l="l" t="t" r="r" b="b"/>
              <a:pathLst>
                <a:path w="14169" h="15907" extrusionOk="0">
                  <a:moveTo>
                    <a:pt x="7502" y="0"/>
                  </a:moveTo>
                  <a:cubicBezTo>
                    <a:pt x="7302" y="84"/>
                    <a:pt x="7084" y="167"/>
                    <a:pt x="6867" y="251"/>
                  </a:cubicBezTo>
                  <a:cubicBezTo>
                    <a:pt x="6734" y="301"/>
                    <a:pt x="6583" y="351"/>
                    <a:pt x="6450" y="401"/>
                  </a:cubicBezTo>
                  <a:cubicBezTo>
                    <a:pt x="5280" y="802"/>
                    <a:pt x="4094" y="1103"/>
                    <a:pt x="2874" y="1320"/>
                  </a:cubicBezTo>
                  <a:cubicBezTo>
                    <a:pt x="2690" y="1354"/>
                    <a:pt x="2506" y="1387"/>
                    <a:pt x="2322" y="1420"/>
                  </a:cubicBezTo>
                  <a:cubicBezTo>
                    <a:pt x="1554" y="1537"/>
                    <a:pt x="785" y="1621"/>
                    <a:pt x="0" y="1654"/>
                  </a:cubicBezTo>
                  <a:lnTo>
                    <a:pt x="401" y="2456"/>
                  </a:lnTo>
                  <a:lnTo>
                    <a:pt x="769" y="3225"/>
                  </a:lnTo>
                  <a:lnTo>
                    <a:pt x="1637" y="4979"/>
                  </a:lnTo>
                  <a:lnTo>
                    <a:pt x="1688" y="5063"/>
                  </a:lnTo>
                  <a:lnTo>
                    <a:pt x="3425" y="8605"/>
                  </a:lnTo>
                  <a:lnTo>
                    <a:pt x="3576" y="8906"/>
                  </a:lnTo>
                  <a:lnTo>
                    <a:pt x="7018" y="15907"/>
                  </a:lnTo>
                  <a:lnTo>
                    <a:pt x="14169" y="13501"/>
                  </a:lnTo>
                  <a:lnTo>
                    <a:pt x="10744" y="6567"/>
                  </a:lnTo>
                  <a:lnTo>
                    <a:pt x="10560" y="6182"/>
                  </a:lnTo>
                  <a:lnTo>
                    <a:pt x="8137" y="1253"/>
                  </a:lnTo>
                  <a:lnTo>
                    <a:pt x="8137" y="1303"/>
                  </a:lnTo>
                  <a:lnTo>
                    <a:pt x="7937" y="886"/>
                  </a:lnTo>
                  <a:lnTo>
                    <a:pt x="7502" y="0"/>
                  </a:ln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7"/>
            <p:cNvSpPr/>
            <p:nvPr/>
          </p:nvSpPr>
          <p:spPr>
            <a:xfrm>
              <a:off x="1980835" y="2091196"/>
              <a:ext cx="1064319" cy="813371"/>
            </a:xfrm>
            <a:custGeom>
              <a:avLst/>
              <a:gdLst/>
              <a:ahLst/>
              <a:cxnLst/>
              <a:rect l="l" t="t" r="r" b="b"/>
              <a:pathLst>
                <a:path w="33234" h="25398" extrusionOk="0">
                  <a:moveTo>
                    <a:pt x="15690" y="23510"/>
                  </a:moveTo>
                  <a:lnTo>
                    <a:pt x="15706" y="23526"/>
                  </a:lnTo>
                  <a:lnTo>
                    <a:pt x="15623" y="23526"/>
                  </a:lnTo>
                  <a:lnTo>
                    <a:pt x="15690" y="23510"/>
                  </a:lnTo>
                  <a:close/>
                  <a:moveTo>
                    <a:pt x="29625" y="1"/>
                  </a:moveTo>
                  <a:cubicBezTo>
                    <a:pt x="29040" y="953"/>
                    <a:pt x="28455" y="1855"/>
                    <a:pt x="27853" y="2708"/>
                  </a:cubicBezTo>
                  <a:cubicBezTo>
                    <a:pt x="27737" y="2875"/>
                    <a:pt x="27620" y="3042"/>
                    <a:pt x="27503" y="3209"/>
                  </a:cubicBezTo>
                  <a:cubicBezTo>
                    <a:pt x="26550" y="4546"/>
                    <a:pt x="25598" y="5782"/>
                    <a:pt x="24612" y="6901"/>
                  </a:cubicBezTo>
                  <a:cubicBezTo>
                    <a:pt x="24512" y="7018"/>
                    <a:pt x="24395" y="7152"/>
                    <a:pt x="24278" y="7269"/>
                  </a:cubicBezTo>
                  <a:cubicBezTo>
                    <a:pt x="23192" y="8505"/>
                    <a:pt x="22039" y="9658"/>
                    <a:pt x="20802" y="10744"/>
                  </a:cubicBezTo>
                  <a:cubicBezTo>
                    <a:pt x="20669" y="10861"/>
                    <a:pt x="20552" y="10978"/>
                    <a:pt x="20418" y="11079"/>
                  </a:cubicBezTo>
                  <a:cubicBezTo>
                    <a:pt x="19249" y="12081"/>
                    <a:pt x="18029" y="13000"/>
                    <a:pt x="16742" y="13835"/>
                  </a:cubicBezTo>
                  <a:cubicBezTo>
                    <a:pt x="16642" y="13902"/>
                    <a:pt x="16525" y="13969"/>
                    <a:pt x="16425" y="14036"/>
                  </a:cubicBezTo>
                  <a:cubicBezTo>
                    <a:pt x="15005" y="14938"/>
                    <a:pt x="13518" y="15707"/>
                    <a:pt x="11980" y="16358"/>
                  </a:cubicBezTo>
                  <a:cubicBezTo>
                    <a:pt x="11880" y="16409"/>
                    <a:pt x="11780" y="16459"/>
                    <a:pt x="11680" y="16492"/>
                  </a:cubicBezTo>
                  <a:cubicBezTo>
                    <a:pt x="10376" y="17027"/>
                    <a:pt x="9040" y="17461"/>
                    <a:pt x="7670" y="17779"/>
                  </a:cubicBezTo>
                  <a:cubicBezTo>
                    <a:pt x="7519" y="17812"/>
                    <a:pt x="7369" y="17862"/>
                    <a:pt x="7235" y="17896"/>
                  </a:cubicBezTo>
                  <a:cubicBezTo>
                    <a:pt x="6049" y="18146"/>
                    <a:pt x="4846" y="18330"/>
                    <a:pt x="3643" y="18430"/>
                  </a:cubicBezTo>
                  <a:cubicBezTo>
                    <a:pt x="3476" y="18430"/>
                    <a:pt x="3309" y="18447"/>
                    <a:pt x="3158" y="18447"/>
                  </a:cubicBezTo>
                  <a:cubicBezTo>
                    <a:pt x="2772" y="18478"/>
                    <a:pt x="2386" y="18493"/>
                    <a:pt x="2000" y="18493"/>
                  </a:cubicBezTo>
                  <a:cubicBezTo>
                    <a:pt x="1333" y="18493"/>
                    <a:pt x="667" y="18448"/>
                    <a:pt x="0" y="18363"/>
                  </a:cubicBezTo>
                  <a:lnTo>
                    <a:pt x="0" y="18363"/>
                  </a:lnTo>
                  <a:cubicBezTo>
                    <a:pt x="17" y="18497"/>
                    <a:pt x="34" y="18648"/>
                    <a:pt x="50" y="18781"/>
                  </a:cubicBezTo>
                  <a:cubicBezTo>
                    <a:pt x="518" y="22541"/>
                    <a:pt x="3810" y="25298"/>
                    <a:pt x="7569" y="25314"/>
                  </a:cubicBezTo>
                  <a:lnTo>
                    <a:pt x="7970" y="25314"/>
                  </a:lnTo>
                  <a:cubicBezTo>
                    <a:pt x="8087" y="25314"/>
                    <a:pt x="8187" y="25298"/>
                    <a:pt x="8288" y="25298"/>
                  </a:cubicBezTo>
                  <a:cubicBezTo>
                    <a:pt x="8722" y="25264"/>
                    <a:pt x="9157" y="25231"/>
                    <a:pt x="9591" y="25197"/>
                  </a:cubicBezTo>
                  <a:lnTo>
                    <a:pt x="9808" y="25398"/>
                  </a:lnTo>
                  <a:cubicBezTo>
                    <a:pt x="10577" y="25331"/>
                    <a:pt x="11329" y="25231"/>
                    <a:pt x="12047" y="25114"/>
                  </a:cubicBezTo>
                  <a:cubicBezTo>
                    <a:pt x="12248" y="25080"/>
                    <a:pt x="12431" y="25047"/>
                    <a:pt x="12632" y="25013"/>
                  </a:cubicBezTo>
                  <a:cubicBezTo>
                    <a:pt x="13835" y="24780"/>
                    <a:pt x="15038" y="24496"/>
                    <a:pt x="16224" y="24111"/>
                  </a:cubicBezTo>
                  <a:cubicBezTo>
                    <a:pt x="16375" y="24061"/>
                    <a:pt x="16508" y="24011"/>
                    <a:pt x="16659" y="23961"/>
                  </a:cubicBezTo>
                  <a:cubicBezTo>
                    <a:pt x="16876" y="23894"/>
                    <a:pt x="16893" y="23610"/>
                    <a:pt x="17093" y="23543"/>
                  </a:cubicBezTo>
                  <a:lnTo>
                    <a:pt x="17093" y="23526"/>
                  </a:lnTo>
                  <a:lnTo>
                    <a:pt x="17127" y="23526"/>
                  </a:lnTo>
                  <a:cubicBezTo>
                    <a:pt x="18363" y="23075"/>
                    <a:pt x="19549" y="22541"/>
                    <a:pt x="20702" y="21939"/>
                  </a:cubicBezTo>
                  <a:cubicBezTo>
                    <a:pt x="20903" y="21822"/>
                    <a:pt x="21103" y="21705"/>
                    <a:pt x="21287" y="21605"/>
                  </a:cubicBezTo>
                  <a:cubicBezTo>
                    <a:pt x="22657" y="20820"/>
                    <a:pt x="23960" y="19934"/>
                    <a:pt x="25163" y="18932"/>
                  </a:cubicBezTo>
                  <a:cubicBezTo>
                    <a:pt x="25280" y="18831"/>
                    <a:pt x="25397" y="18748"/>
                    <a:pt x="25498" y="18648"/>
                  </a:cubicBezTo>
                  <a:cubicBezTo>
                    <a:pt x="26901" y="17445"/>
                    <a:pt x="28188" y="16125"/>
                    <a:pt x="29341" y="14671"/>
                  </a:cubicBezTo>
                  <a:cubicBezTo>
                    <a:pt x="29508" y="14454"/>
                    <a:pt x="29691" y="14220"/>
                    <a:pt x="29858" y="14003"/>
                  </a:cubicBezTo>
                  <a:cubicBezTo>
                    <a:pt x="30460" y="13201"/>
                    <a:pt x="31011" y="12365"/>
                    <a:pt x="31529" y="11496"/>
                  </a:cubicBezTo>
                  <a:cubicBezTo>
                    <a:pt x="31730" y="11162"/>
                    <a:pt x="31914" y="10811"/>
                    <a:pt x="32064" y="10444"/>
                  </a:cubicBezTo>
                  <a:cubicBezTo>
                    <a:pt x="32131" y="10327"/>
                    <a:pt x="32181" y="10193"/>
                    <a:pt x="32231" y="10059"/>
                  </a:cubicBezTo>
                  <a:cubicBezTo>
                    <a:pt x="33234" y="7470"/>
                    <a:pt x="33000" y="4546"/>
                    <a:pt x="31579" y="2156"/>
                  </a:cubicBezTo>
                  <a:cubicBezTo>
                    <a:pt x="30627" y="552"/>
                    <a:pt x="29625" y="1"/>
                    <a:pt x="29625"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57"/>
            <p:cNvGrpSpPr/>
            <p:nvPr/>
          </p:nvGrpSpPr>
          <p:grpSpPr>
            <a:xfrm>
              <a:off x="2081970" y="2177888"/>
              <a:ext cx="931095" cy="1090996"/>
              <a:chOff x="2029758" y="2334663"/>
              <a:chExt cx="931095" cy="1090996"/>
            </a:xfrm>
          </p:grpSpPr>
          <p:sp>
            <p:nvSpPr>
              <p:cNvPr id="1022" name="Google Shape;1022;p57"/>
              <p:cNvSpPr/>
              <p:nvPr/>
            </p:nvSpPr>
            <p:spPr>
              <a:xfrm>
                <a:off x="2345460" y="3199914"/>
                <a:ext cx="234391" cy="87236"/>
              </a:xfrm>
              <a:custGeom>
                <a:avLst/>
                <a:gdLst/>
                <a:ahLst/>
                <a:cxnLst/>
                <a:rect l="l" t="t" r="r" b="b"/>
                <a:pathLst>
                  <a:path w="7319" h="2724" extrusionOk="0">
                    <a:moveTo>
                      <a:pt x="7135" y="0"/>
                    </a:moveTo>
                    <a:cubicBezTo>
                      <a:pt x="5932" y="201"/>
                      <a:pt x="4745" y="502"/>
                      <a:pt x="3593" y="919"/>
                    </a:cubicBezTo>
                    <a:cubicBezTo>
                      <a:pt x="1905" y="1471"/>
                      <a:pt x="518" y="2072"/>
                      <a:pt x="0" y="2423"/>
                    </a:cubicBezTo>
                    <a:lnTo>
                      <a:pt x="151" y="2724"/>
                    </a:lnTo>
                    <a:cubicBezTo>
                      <a:pt x="802" y="2690"/>
                      <a:pt x="2239" y="2323"/>
                      <a:pt x="3893" y="1788"/>
                    </a:cubicBezTo>
                    <a:cubicBezTo>
                      <a:pt x="5414" y="1270"/>
                      <a:pt x="6717" y="735"/>
                      <a:pt x="7319" y="385"/>
                    </a:cubicBezTo>
                    <a:lnTo>
                      <a:pt x="7135" y="0"/>
                    </a:ln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7"/>
              <p:cNvSpPr/>
              <p:nvPr/>
            </p:nvSpPr>
            <p:spPr>
              <a:xfrm>
                <a:off x="2288199" y="3075946"/>
                <a:ext cx="226897" cy="88997"/>
              </a:xfrm>
              <a:custGeom>
                <a:avLst/>
                <a:gdLst/>
                <a:ahLst/>
                <a:cxnLst/>
                <a:rect l="l" t="t" r="r" b="b"/>
                <a:pathLst>
                  <a:path w="7085" h="2779" extrusionOk="0">
                    <a:moveTo>
                      <a:pt x="6805" y="0"/>
                    </a:moveTo>
                    <a:cubicBezTo>
                      <a:pt x="6722" y="0"/>
                      <a:pt x="6619" y="10"/>
                      <a:pt x="6500" y="28"/>
                    </a:cubicBezTo>
                    <a:cubicBezTo>
                      <a:pt x="5464" y="246"/>
                      <a:pt x="4462" y="530"/>
                      <a:pt x="3493" y="914"/>
                    </a:cubicBezTo>
                    <a:cubicBezTo>
                      <a:pt x="3442" y="931"/>
                      <a:pt x="3409" y="947"/>
                      <a:pt x="3359" y="964"/>
                    </a:cubicBezTo>
                    <a:cubicBezTo>
                      <a:pt x="1538" y="1649"/>
                      <a:pt x="101" y="2368"/>
                      <a:pt x="0" y="2668"/>
                    </a:cubicBezTo>
                    <a:lnTo>
                      <a:pt x="51" y="2752"/>
                    </a:lnTo>
                    <a:cubicBezTo>
                      <a:pt x="90" y="2770"/>
                      <a:pt x="152" y="2778"/>
                      <a:pt x="233" y="2778"/>
                    </a:cubicBezTo>
                    <a:cubicBezTo>
                      <a:pt x="764" y="2778"/>
                      <a:pt x="2126" y="2410"/>
                      <a:pt x="3676" y="1816"/>
                    </a:cubicBezTo>
                    <a:cubicBezTo>
                      <a:pt x="4512" y="1515"/>
                      <a:pt x="5247" y="1198"/>
                      <a:pt x="5832" y="914"/>
                    </a:cubicBezTo>
                    <a:cubicBezTo>
                      <a:pt x="6082" y="780"/>
                      <a:pt x="6316" y="663"/>
                      <a:pt x="6500" y="563"/>
                    </a:cubicBezTo>
                    <a:cubicBezTo>
                      <a:pt x="6868" y="346"/>
                      <a:pt x="7085" y="162"/>
                      <a:pt x="7051" y="78"/>
                    </a:cubicBezTo>
                    <a:cubicBezTo>
                      <a:pt x="7031" y="26"/>
                      <a:pt x="6944" y="0"/>
                      <a:pt x="6805" y="0"/>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7"/>
              <p:cNvSpPr/>
              <p:nvPr/>
            </p:nvSpPr>
            <p:spPr>
              <a:xfrm>
                <a:off x="2416620" y="3356229"/>
                <a:ext cx="233334" cy="69430"/>
              </a:xfrm>
              <a:custGeom>
                <a:avLst/>
                <a:gdLst/>
                <a:ahLst/>
                <a:cxnLst/>
                <a:rect l="l" t="t" r="r" b="b"/>
                <a:pathLst>
                  <a:path w="7286" h="2168" extrusionOk="0">
                    <a:moveTo>
                      <a:pt x="6854" y="1"/>
                    </a:moveTo>
                    <a:cubicBezTo>
                      <a:pt x="6252" y="1"/>
                      <a:pt x="4975" y="240"/>
                      <a:pt x="3526" y="633"/>
                    </a:cubicBezTo>
                    <a:cubicBezTo>
                      <a:pt x="1554" y="1184"/>
                      <a:pt x="0" y="1819"/>
                      <a:pt x="67" y="2070"/>
                    </a:cubicBezTo>
                    <a:cubicBezTo>
                      <a:pt x="85" y="2136"/>
                      <a:pt x="213" y="2167"/>
                      <a:pt x="429" y="2167"/>
                    </a:cubicBezTo>
                    <a:cubicBezTo>
                      <a:pt x="1029" y="2167"/>
                      <a:pt x="2309" y="1925"/>
                      <a:pt x="3760" y="1519"/>
                    </a:cubicBezTo>
                    <a:cubicBezTo>
                      <a:pt x="5732" y="984"/>
                      <a:pt x="7285" y="349"/>
                      <a:pt x="7219" y="98"/>
                    </a:cubicBezTo>
                    <a:cubicBezTo>
                      <a:pt x="7201" y="32"/>
                      <a:pt x="7071" y="1"/>
                      <a:pt x="6854" y="1"/>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7"/>
              <p:cNvSpPr/>
              <p:nvPr/>
            </p:nvSpPr>
            <p:spPr>
              <a:xfrm>
                <a:off x="2029758" y="2837648"/>
                <a:ext cx="164288" cy="221037"/>
              </a:xfrm>
              <a:custGeom>
                <a:avLst/>
                <a:gdLst/>
                <a:ahLst/>
                <a:cxnLst/>
                <a:rect l="l" t="t" r="r" b="b"/>
                <a:pathLst>
                  <a:path w="5130" h="6902" extrusionOk="0">
                    <a:moveTo>
                      <a:pt x="485" y="1"/>
                    </a:moveTo>
                    <a:cubicBezTo>
                      <a:pt x="318" y="17"/>
                      <a:pt x="151" y="34"/>
                      <a:pt x="0" y="34"/>
                    </a:cubicBezTo>
                    <a:cubicBezTo>
                      <a:pt x="67" y="318"/>
                      <a:pt x="151" y="602"/>
                      <a:pt x="234" y="869"/>
                    </a:cubicBezTo>
                    <a:cubicBezTo>
                      <a:pt x="1070" y="3108"/>
                      <a:pt x="2423" y="5113"/>
                      <a:pt x="4194" y="6717"/>
                    </a:cubicBezTo>
                    <a:cubicBezTo>
                      <a:pt x="4261" y="6784"/>
                      <a:pt x="4344" y="6851"/>
                      <a:pt x="4411" y="6901"/>
                    </a:cubicBezTo>
                    <a:lnTo>
                      <a:pt x="4812" y="6901"/>
                    </a:lnTo>
                    <a:cubicBezTo>
                      <a:pt x="4929" y="6901"/>
                      <a:pt x="5029" y="6885"/>
                      <a:pt x="5130" y="6885"/>
                    </a:cubicBezTo>
                    <a:cubicBezTo>
                      <a:pt x="4612" y="6199"/>
                      <a:pt x="3609" y="4996"/>
                      <a:pt x="2623" y="3526"/>
                    </a:cubicBezTo>
                    <a:cubicBezTo>
                      <a:pt x="1654" y="2089"/>
                      <a:pt x="936" y="752"/>
                      <a:pt x="485" y="1"/>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2160324" y="2817312"/>
                <a:ext cx="165890" cy="227986"/>
              </a:xfrm>
              <a:custGeom>
                <a:avLst/>
                <a:gdLst/>
                <a:ahLst/>
                <a:cxnLst/>
                <a:rect l="l" t="t" r="r" b="b"/>
                <a:pathLst>
                  <a:path w="5180" h="7119" extrusionOk="0">
                    <a:moveTo>
                      <a:pt x="435" y="1"/>
                    </a:moveTo>
                    <a:cubicBezTo>
                      <a:pt x="284" y="34"/>
                      <a:pt x="134" y="84"/>
                      <a:pt x="0" y="118"/>
                    </a:cubicBezTo>
                    <a:cubicBezTo>
                      <a:pt x="50" y="385"/>
                      <a:pt x="134" y="669"/>
                      <a:pt x="234" y="936"/>
                    </a:cubicBezTo>
                    <a:cubicBezTo>
                      <a:pt x="635" y="2056"/>
                      <a:pt x="1186" y="3108"/>
                      <a:pt x="1855" y="4094"/>
                    </a:cubicBezTo>
                    <a:cubicBezTo>
                      <a:pt x="2256" y="4679"/>
                      <a:pt x="2673" y="5230"/>
                      <a:pt x="3158" y="5748"/>
                    </a:cubicBezTo>
                    <a:cubicBezTo>
                      <a:pt x="3442" y="6066"/>
                      <a:pt x="3709" y="6350"/>
                      <a:pt x="3977" y="6584"/>
                    </a:cubicBezTo>
                    <a:cubicBezTo>
                      <a:pt x="4044" y="6651"/>
                      <a:pt x="4110" y="6718"/>
                      <a:pt x="4177" y="6768"/>
                    </a:cubicBezTo>
                    <a:cubicBezTo>
                      <a:pt x="4344" y="6901"/>
                      <a:pt x="4478" y="7018"/>
                      <a:pt x="4612" y="7119"/>
                    </a:cubicBezTo>
                    <a:cubicBezTo>
                      <a:pt x="4812" y="7085"/>
                      <a:pt x="4996" y="7052"/>
                      <a:pt x="5180" y="7018"/>
                    </a:cubicBezTo>
                    <a:cubicBezTo>
                      <a:pt x="5063" y="6851"/>
                      <a:pt x="4912" y="6667"/>
                      <a:pt x="4745" y="6433"/>
                    </a:cubicBezTo>
                    <a:cubicBezTo>
                      <a:pt x="4578" y="6233"/>
                      <a:pt x="4394" y="5999"/>
                      <a:pt x="4194" y="5748"/>
                    </a:cubicBezTo>
                    <a:cubicBezTo>
                      <a:pt x="3726" y="5130"/>
                      <a:pt x="3175" y="4395"/>
                      <a:pt x="2623" y="3576"/>
                    </a:cubicBezTo>
                    <a:cubicBezTo>
                      <a:pt x="1621" y="2106"/>
                      <a:pt x="886" y="736"/>
                      <a:pt x="435" y="1"/>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2302643" y="2771836"/>
                <a:ext cx="153079" cy="241885"/>
              </a:xfrm>
              <a:custGeom>
                <a:avLst/>
                <a:gdLst/>
                <a:ahLst/>
                <a:cxnLst/>
                <a:rect l="l" t="t" r="r" b="b"/>
                <a:pathLst>
                  <a:path w="4780" h="7553" extrusionOk="0">
                    <a:moveTo>
                      <a:pt x="301" y="0"/>
                    </a:moveTo>
                    <a:cubicBezTo>
                      <a:pt x="201" y="51"/>
                      <a:pt x="101" y="101"/>
                      <a:pt x="1" y="134"/>
                    </a:cubicBezTo>
                    <a:cubicBezTo>
                      <a:pt x="184" y="802"/>
                      <a:pt x="970" y="2373"/>
                      <a:pt x="2039" y="4144"/>
                    </a:cubicBezTo>
                    <a:cubicBezTo>
                      <a:pt x="2641" y="5180"/>
                      <a:pt x="3309" y="6183"/>
                      <a:pt x="4011" y="7152"/>
                    </a:cubicBezTo>
                    <a:lnTo>
                      <a:pt x="4027" y="7168"/>
                    </a:lnTo>
                    <a:cubicBezTo>
                      <a:pt x="4144" y="7319"/>
                      <a:pt x="4245" y="7436"/>
                      <a:pt x="4328" y="7553"/>
                    </a:cubicBezTo>
                    <a:cubicBezTo>
                      <a:pt x="4478" y="7503"/>
                      <a:pt x="4629" y="7452"/>
                      <a:pt x="4779" y="7402"/>
                    </a:cubicBezTo>
                    <a:cubicBezTo>
                      <a:pt x="4746" y="7336"/>
                      <a:pt x="4712" y="7252"/>
                      <a:pt x="4679" y="7168"/>
                    </a:cubicBezTo>
                    <a:cubicBezTo>
                      <a:pt x="4662" y="7118"/>
                      <a:pt x="4646" y="7085"/>
                      <a:pt x="4629" y="7035"/>
                    </a:cubicBezTo>
                    <a:cubicBezTo>
                      <a:pt x="4094" y="5882"/>
                      <a:pt x="3493" y="4762"/>
                      <a:pt x="2824" y="3676"/>
                    </a:cubicBezTo>
                    <a:cubicBezTo>
                      <a:pt x="1788" y="1939"/>
                      <a:pt x="803" y="518"/>
                      <a:pt x="301" y="0"/>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7"/>
              <p:cNvSpPr/>
              <p:nvPr/>
            </p:nvSpPr>
            <p:spPr>
              <a:xfrm>
                <a:off x="2454601" y="2691037"/>
                <a:ext cx="156282" cy="259018"/>
              </a:xfrm>
              <a:custGeom>
                <a:avLst/>
                <a:gdLst/>
                <a:ahLst/>
                <a:cxnLst/>
                <a:rect l="l" t="t" r="r" b="b"/>
                <a:pathLst>
                  <a:path w="4880" h="8088" extrusionOk="0">
                    <a:moveTo>
                      <a:pt x="318" y="0"/>
                    </a:moveTo>
                    <a:cubicBezTo>
                      <a:pt x="218" y="67"/>
                      <a:pt x="101" y="134"/>
                      <a:pt x="1" y="201"/>
                    </a:cubicBezTo>
                    <a:cubicBezTo>
                      <a:pt x="251" y="1087"/>
                      <a:pt x="1037" y="2908"/>
                      <a:pt x="2190" y="4879"/>
                    </a:cubicBezTo>
                    <a:cubicBezTo>
                      <a:pt x="2825" y="5999"/>
                      <a:pt x="3510" y="7068"/>
                      <a:pt x="4278" y="8087"/>
                    </a:cubicBezTo>
                    <a:cubicBezTo>
                      <a:pt x="4479" y="7987"/>
                      <a:pt x="4679" y="7870"/>
                      <a:pt x="4880" y="7770"/>
                    </a:cubicBezTo>
                    <a:cubicBezTo>
                      <a:pt x="4395" y="6868"/>
                      <a:pt x="3710" y="5715"/>
                      <a:pt x="2975" y="4428"/>
                    </a:cubicBezTo>
                    <a:cubicBezTo>
                      <a:pt x="1839" y="2440"/>
                      <a:pt x="853" y="719"/>
                      <a:pt x="318" y="0"/>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2582509" y="2592048"/>
                <a:ext cx="162687" cy="262221"/>
              </a:xfrm>
              <a:custGeom>
                <a:avLst/>
                <a:gdLst/>
                <a:ahLst/>
                <a:cxnLst/>
                <a:rect l="l" t="t" r="r" b="b"/>
                <a:pathLst>
                  <a:path w="5080" h="8188" extrusionOk="0">
                    <a:moveTo>
                      <a:pt x="384" y="0"/>
                    </a:moveTo>
                    <a:cubicBezTo>
                      <a:pt x="251" y="117"/>
                      <a:pt x="134" y="234"/>
                      <a:pt x="0" y="335"/>
                    </a:cubicBezTo>
                    <a:cubicBezTo>
                      <a:pt x="501" y="1153"/>
                      <a:pt x="1404" y="2490"/>
                      <a:pt x="2356" y="4061"/>
                    </a:cubicBezTo>
                    <a:cubicBezTo>
                      <a:pt x="3442" y="5848"/>
                      <a:pt x="4278" y="7469"/>
                      <a:pt x="4745" y="8188"/>
                    </a:cubicBezTo>
                    <a:cubicBezTo>
                      <a:pt x="4862" y="8087"/>
                      <a:pt x="4979" y="8004"/>
                      <a:pt x="5080" y="7904"/>
                    </a:cubicBezTo>
                    <a:cubicBezTo>
                      <a:pt x="4628" y="6383"/>
                      <a:pt x="3977" y="4929"/>
                      <a:pt x="3141" y="3576"/>
                    </a:cubicBezTo>
                    <a:cubicBezTo>
                      <a:pt x="2373" y="2273"/>
                      <a:pt x="1437" y="1086"/>
                      <a:pt x="384" y="0"/>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2706094" y="2468976"/>
                <a:ext cx="178764" cy="248834"/>
              </a:xfrm>
              <a:custGeom>
                <a:avLst/>
                <a:gdLst/>
                <a:ahLst/>
                <a:cxnLst/>
                <a:rect l="l" t="t" r="r" b="b"/>
                <a:pathLst>
                  <a:path w="5582" h="7770" extrusionOk="0">
                    <a:moveTo>
                      <a:pt x="335" y="0"/>
                    </a:moveTo>
                    <a:cubicBezTo>
                      <a:pt x="235" y="117"/>
                      <a:pt x="118" y="251"/>
                      <a:pt x="1" y="368"/>
                    </a:cubicBezTo>
                    <a:cubicBezTo>
                      <a:pt x="703" y="1287"/>
                      <a:pt x="1939" y="2791"/>
                      <a:pt x="3142" y="4629"/>
                    </a:cubicBezTo>
                    <a:cubicBezTo>
                      <a:pt x="3911" y="5765"/>
                      <a:pt x="4546" y="6868"/>
                      <a:pt x="5064" y="7770"/>
                    </a:cubicBezTo>
                    <a:cubicBezTo>
                      <a:pt x="5231" y="7553"/>
                      <a:pt x="5414" y="7319"/>
                      <a:pt x="5581" y="7102"/>
                    </a:cubicBezTo>
                    <a:cubicBezTo>
                      <a:pt x="5097" y="6066"/>
                      <a:pt x="4546" y="5063"/>
                      <a:pt x="3911" y="4111"/>
                    </a:cubicBezTo>
                    <a:cubicBezTo>
                      <a:pt x="3059" y="2824"/>
                      <a:pt x="2073" y="1638"/>
                      <a:pt x="970" y="569"/>
                    </a:cubicBezTo>
                    <a:cubicBezTo>
                      <a:pt x="736" y="351"/>
                      <a:pt x="536" y="151"/>
                      <a:pt x="335" y="0"/>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2809374" y="2334663"/>
                <a:ext cx="151478" cy="248322"/>
              </a:xfrm>
              <a:custGeom>
                <a:avLst/>
                <a:gdLst/>
                <a:ahLst/>
                <a:cxnLst/>
                <a:rect l="l" t="t" r="r" b="b"/>
                <a:pathLst>
                  <a:path w="4730" h="7754" extrusionOk="0">
                    <a:moveTo>
                      <a:pt x="351" y="1"/>
                    </a:moveTo>
                    <a:cubicBezTo>
                      <a:pt x="235" y="168"/>
                      <a:pt x="118" y="335"/>
                      <a:pt x="1" y="502"/>
                    </a:cubicBezTo>
                    <a:cubicBezTo>
                      <a:pt x="468" y="1287"/>
                      <a:pt x="1204" y="2423"/>
                      <a:pt x="1972" y="3676"/>
                    </a:cubicBezTo>
                    <a:cubicBezTo>
                      <a:pt x="3192" y="5631"/>
                      <a:pt x="4144" y="7319"/>
                      <a:pt x="4562" y="7753"/>
                    </a:cubicBezTo>
                    <a:cubicBezTo>
                      <a:pt x="4629" y="7620"/>
                      <a:pt x="4679" y="7486"/>
                      <a:pt x="4729" y="7352"/>
                    </a:cubicBezTo>
                    <a:cubicBezTo>
                      <a:pt x="4529" y="6567"/>
                      <a:pt x="3844" y="4946"/>
                      <a:pt x="2758" y="3192"/>
                    </a:cubicBezTo>
                    <a:cubicBezTo>
                      <a:pt x="2072" y="2056"/>
                      <a:pt x="1254" y="986"/>
                      <a:pt x="351" y="1"/>
                    </a:cubicBezTo>
                    <a:close/>
                  </a:path>
                </a:pathLst>
              </a:cu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57"/>
            <p:cNvSpPr/>
            <p:nvPr/>
          </p:nvSpPr>
          <p:spPr>
            <a:xfrm>
              <a:off x="2287987" y="2845161"/>
              <a:ext cx="260619" cy="103313"/>
            </a:xfrm>
            <a:custGeom>
              <a:avLst/>
              <a:gdLst/>
              <a:ahLst/>
              <a:cxnLst/>
              <a:rect l="l" t="t" r="r" b="b"/>
              <a:pathLst>
                <a:path w="8138" h="3226" extrusionOk="0">
                  <a:moveTo>
                    <a:pt x="7502" y="0"/>
                  </a:moveTo>
                  <a:cubicBezTo>
                    <a:pt x="7302" y="84"/>
                    <a:pt x="7084" y="167"/>
                    <a:pt x="6867" y="251"/>
                  </a:cubicBezTo>
                  <a:cubicBezTo>
                    <a:pt x="6734" y="301"/>
                    <a:pt x="6583" y="351"/>
                    <a:pt x="6450" y="401"/>
                  </a:cubicBezTo>
                  <a:cubicBezTo>
                    <a:pt x="5280" y="802"/>
                    <a:pt x="4094" y="1103"/>
                    <a:pt x="2874" y="1320"/>
                  </a:cubicBezTo>
                  <a:cubicBezTo>
                    <a:pt x="2690" y="1354"/>
                    <a:pt x="2456" y="1404"/>
                    <a:pt x="2289" y="1420"/>
                  </a:cubicBezTo>
                  <a:cubicBezTo>
                    <a:pt x="1520" y="1554"/>
                    <a:pt x="769" y="1638"/>
                    <a:pt x="0" y="1654"/>
                  </a:cubicBezTo>
                  <a:lnTo>
                    <a:pt x="401" y="2456"/>
                  </a:lnTo>
                  <a:lnTo>
                    <a:pt x="769" y="3225"/>
                  </a:lnTo>
                  <a:cubicBezTo>
                    <a:pt x="804" y="3225"/>
                    <a:pt x="840" y="3225"/>
                    <a:pt x="875" y="3225"/>
                  </a:cubicBezTo>
                  <a:cubicBezTo>
                    <a:pt x="3540" y="3225"/>
                    <a:pt x="5961" y="2606"/>
                    <a:pt x="8137" y="1303"/>
                  </a:cubicBezTo>
                  <a:lnTo>
                    <a:pt x="7937" y="886"/>
                  </a:lnTo>
                  <a:lnTo>
                    <a:pt x="7502" y="0"/>
                  </a:ln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57"/>
          <p:cNvSpPr/>
          <p:nvPr/>
        </p:nvSpPr>
        <p:spPr>
          <a:xfrm>
            <a:off x="2973400" y="0"/>
            <a:ext cx="3197184" cy="4168415"/>
          </a:xfrm>
          <a:custGeom>
            <a:avLst/>
            <a:gdLst/>
            <a:ahLst/>
            <a:cxnLst/>
            <a:rect l="l" t="t" r="r" b="b"/>
            <a:pathLst>
              <a:path w="99834" h="134922" extrusionOk="0">
                <a:moveTo>
                  <a:pt x="0" y="0"/>
                </a:moveTo>
                <a:lnTo>
                  <a:pt x="0" y="121989"/>
                </a:lnTo>
                <a:cubicBezTo>
                  <a:pt x="0" y="129140"/>
                  <a:pt x="5781" y="134921"/>
                  <a:pt x="12932" y="134921"/>
                </a:cubicBezTo>
                <a:lnTo>
                  <a:pt x="85013" y="134921"/>
                </a:lnTo>
                <a:cubicBezTo>
                  <a:pt x="93200" y="134921"/>
                  <a:pt x="99834" y="128288"/>
                  <a:pt x="99834" y="120101"/>
                </a:cubicBezTo>
                <a:lnTo>
                  <a:pt x="998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5896628" y="1553433"/>
            <a:ext cx="256360" cy="204448"/>
          </a:xfrm>
          <a:custGeom>
            <a:avLst/>
            <a:gdLst/>
            <a:ahLst/>
            <a:cxnLst/>
            <a:rect l="l" t="t" r="r" b="b"/>
            <a:pathLst>
              <a:path w="8005" h="6384" extrusionOk="0">
                <a:moveTo>
                  <a:pt x="535" y="1"/>
                </a:moveTo>
                <a:lnTo>
                  <a:pt x="1" y="719"/>
                </a:lnTo>
                <a:lnTo>
                  <a:pt x="4679" y="3443"/>
                </a:lnTo>
                <a:lnTo>
                  <a:pt x="2306" y="5932"/>
                </a:lnTo>
                <a:lnTo>
                  <a:pt x="3426" y="6383"/>
                </a:lnTo>
                <a:lnTo>
                  <a:pt x="5397" y="4178"/>
                </a:lnTo>
                <a:lnTo>
                  <a:pt x="8004" y="5665"/>
                </a:lnTo>
                <a:lnTo>
                  <a:pt x="8004" y="4028"/>
                </a:lnTo>
                <a:lnTo>
                  <a:pt x="535" y="1"/>
                </a:ln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57"/>
          <p:cNvGrpSpPr/>
          <p:nvPr/>
        </p:nvGrpSpPr>
        <p:grpSpPr>
          <a:xfrm>
            <a:off x="2892075" y="1689763"/>
            <a:ext cx="497797" cy="364028"/>
            <a:chOff x="2892075" y="1689763"/>
            <a:chExt cx="497797" cy="364028"/>
          </a:xfrm>
        </p:grpSpPr>
        <p:sp>
          <p:nvSpPr>
            <p:cNvPr id="1036" name="Google Shape;1036;p57"/>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2892075" y="1689763"/>
              <a:ext cx="497797" cy="364028"/>
            </a:xfrm>
            <a:custGeom>
              <a:avLst/>
              <a:gdLst/>
              <a:ahLst/>
              <a:cxnLst/>
              <a:rect l="l" t="t" r="r" b="b"/>
              <a:pathLst>
                <a:path w="15544" h="11367" extrusionOk="0">
                  <a:moveTo>
                    <a:pt x="6127" y="0"/>
                  </a:moveTo>
                  <a:cubicBezTo>
                    <a:pt x="5107" y="0"/>
                    <a:pt x="3950" y="121"/>
                    <a:pt x="2641" y="389"/>
                  </a:cubicBezTo>
                  <a:cubicBezTo>
                    <a:pt x="1171" y="1558"/>
                    <a:pt x="285" y="3279"/>
                    <a:pt x="168" y="5151"/>
                  </a:cubicBezTo>
                  <a:cubicBezTo>
                    <a:pt x="1" y="8258"/>
                    <a:pt x="2641" y="11366"/>
                    <a:pt x="2641" y="11366"/>
                  </a:cubicBezTo>
                  <a:cubicBezTo>
                    <a:pt x="2641" y="11366"/>
                    <a:pt x="6868" y="11233"/>
                    <a:pt x="10444" y="10715"/>
                  </a:cubicBezTo>
                  <a:cubicBezTo>
                    <a:pt x="13218" y="10323"/>
                    <a:pt x="15543" y="0"/>
                    <a:pt x="6127" y="0"/>
                  </a:cubicBezTo>
                  <a:close/>
                </a:path>
              </a:pathLst>
            </a:custGeom>
            <a:solidFill>
              <a:srgbClr val="FFBB4D">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57"/>
          <p:cNvSpPr txBox="1"/>
          <p:nvPr/>
        </p:nvSpPr>
        <p:spPr>
          <a:xfrm>
            <a:off x="3308200" y="155650"/>
            <a:ext cx="2592000" cy="3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2"/>
                </a:solidFill>
                <a:latin typeface="Calibri"/>
                <a:ea typeface="Calibri"/>
                <a:cs typeface="Calibri"/>
                <a:sym typeface="Calibri"/>
              </a:rPr>
              <a:t>Determine if the following system has no solution, one solution, or infinitely many solutions.</a:t>
            </a:r>
            <a:r>
              <a:rPr lang="en" sz="2300">
                <a:solidFill>
                  <a:schemeClr val="dk2"/>
                </a:solidFill>
                <a:latin typeface="Calibri"/>
                <a:ea typeface="Calibri"/>
                <a:cs typeface="Calibri"/>
                <a:sym typeface="Calibri"/>
              </a:rPr>
              <a:t> </a:t>
            </a:r>
            <a:endParaRPr sz="2300">
              <a:solidFill>
                <a:schemeClr val="dk2"/>
              </a:solidFill>
              <a:latin typeface="Calibri"/>
              <a:ea typeface="Calibri"/>
              <a:cs typeface="Calibri"/>
              <a:sym typeface="Calibri"/>
            </a:endParaRPr>
          </a:p>
          <a:p>
            <a:pPr marL="0" lvl="0" indent="0" algn="ctr" rtl="0">
              <a:spcBef>
                <a:spcPts val="0"/>
              </a:spcBef>
              <a:spcAft>
                <a:spcPts val="0"/>
              </a:spcAft>
              <a:buNone/>
            </a:pPr>
            <a:endParaRPr sz="2300">
              <a:solidFill>
                <a:schemeClr val="dk2"/>
              </a:solidFill>
              <a:latin typeface="Calibri"/>
              <a:ea typeface="Calibri"/>
              <a:cs typeface="Calibri"/>
              <a:sym typeface="Calibri"/>
            </a:endParaRPr>
          </a:p>
          <a:p>
            <a:pPr marL="0" lvl="0" indent="0" algn="ctr" rtl="0">
              <a:spcBef>
                <a:spcPts val="0"/>
              </a:spcBef>
              <a:spcAft>
                <a:spcPts val="0"/>
              </a:spcAft>
              <a:buNone/>
            </a:pPr>
            <a:r>
              <a:rPr lang="en" sz="2300">
                <a:solidFill>
                  <a:schemeClr val="dk2"/>
                </a:solidFill>
                <a:latin typeface="Calibri"/>
                <a:ea typeface="Calibri"/>
                <a:cs typeface="Calibri"/>
                <a:sym typeface="Calibri"/>
              </a:rPr>
              <a:t>4x - 2y = -22</a:t>
            </a:r>
            <a:endParaRPr sz="2300">
              <a:solidFill>
                <a:schemeClr val="dk2"/>
              </a:solidFill>
              <a:latin typeface="Calibri"/>
              <a:ea typeface="Calibri"/>
              <a:cs typeface="Calibri"/>
              <a:sym typeface="Calibri"/>
            </a:endParaRPr>
          </a:p>
          <a:p>
            <a:pPr marL="0" lvl="0" indent="0" algn="ctr" rtl="0">
              <a:spcBef>
                <a:spcPts val="0"/>
              </a:spcBef>
              <a:spcAft>
                <a:spcPts val="0"/>
              </a:spcAft>
              <a:buNone/>
            </a:pPr>
            <a:r>
              <a:rPr lang="en" sz="2300">
                <a:solidFill>
                  <a:schemeClr val="dk2"/>
                </a:solidFill>
                <a:latin typeface="Calibri"/>
                <a:ea typeface="Calibri"/>
                <a:cs typeface="Calibri"/>
                <a:sym typeface="Calibri"/>
              </a:rPr>
              <a:t>y = 2x + 11</a:t>
            </a:r>
            <a:endParaRPr sz="2300">
              <a:solidFill>
                <a:schemeClr val="dk2"/>
              </a:solidFill>
              <a:latin typeface="Calibri"/>
              <a:ea typeface="Calibri"/>
              <a:cs typeface="Calibri"/>
              <a:sym typeface="Calibri"/>
            </a:endParaRPr>
          </a:p>
        </p:txBody>
      </p:sp>
      <p:sp>
        <p:nvSpPr>
          <p:cNvPr id="1039" name="Google Shape;1039;p57"/>
          <p:cNvSpPr txBox="1"/>
          <p:nvPr/>
        </p:nvSpPr>
        <p:spPr>
          <a:xfrm>
            <a:off x="80575" y="3666225"/>
            <a:ext cx="3000000" cy="7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accent1"/>
                </a:solidFill>
                <a:latin typeface="Merriweather Black"/>
                <a:ea typeface="Merriweather Black"/>
                <a:cs typeface="Merriweather Black"/>
                <a:sym typeface="Merriweather Black"/>
              </a:rPr>
              <a:t>Question 17</a:t>
            </a:r>
            <a:endParaRPr/>
          </a:p>
        </p:txBody>
      </p:sp>
      <p:sp>
        <p:nvSpPr>
          <p:cNvPr id="1040" name="Google Shape;1040;p57"/>
          <p:cNvSpPr txBox="1"/>
          <p:nvPr/>
        </p:nvSpPr>
        <p:spPr>
          <a:xfrm>
            <a:off x="6154575" y="4300225"/>
            <a:ext cx="3000000" cy="6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latin typeface="Merriweather Black"/>
                <a:ea typeface="Merriweather Black"/>
                <a:cs typeface="Merriweather Black"/>
                <a:sym typeface="Merriweather Black"/>
                <a:hlinkClick r:id="rId3"/>
              </a:rPr>
              <a:t>Answer</a:t>
            </a:r>
            <a:endParaRPr/>
          </a:p>
        </p:txBody>
      </p:sp>
      <p:pic>
        <p:nvPicPr>
          <p:cNvPr id="1041" name="Google Shape;1041;p57">
            <a:hlinkClick r:id="rId4"/>
          </p:cNvPr>
          <p:cNvPicPr preferRelativeResize="0"/>
          <p:nvPr/>
        </p:nvPicPr>
        <p:blipFill>
          <a:blip r:embed="rId5">
            <a:alphaModFix/>
          </a:blip>
          <a:stretch>
            <a:fillRect/>
          </a:stretch>
        </p:blipFill>
        <p:spPr>
          <a:xfrm>
            <a:off x="80575" y="155650"/>
            <a:ext cx="1588625" cy="158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Common Assessment FAQs </a:t>
            </a:r>
            <a:endParaRPr/>
          </a:p>
        </p:txBody>
      </p:sp>
      <p:sp>
        <p:nvSpPr>
          <p:cNvPr id="208" name="Google Shape;208;p40"/>
          <p:cNvSpPr txBox="1">
            <a:spLocks noGrp="1"/>
          </p:cNvSpPr>
          <p:nvPr>
            <p:ph type="subTitle" idx="1"/>
          </p:nvPr>
        </p:nvSpPr>
        <p:spPr>
          <a:xfrm>
            <a:off x="719875" y="1185550"/>
            <a:ext cx="7704000" cy="341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 </a:t>
            </a:r>
            <a:r>
              <a:rPr lang="en" b="1" u="sng"/>
              <a:t>What will the exam cover?</a:t>
            </a:r>
            <a:endParaRPr b="1" u="sng"/>
          </a:p>
          <a:p>
            <a:pPr marL="457200" lvl="0" indent="0" algn="l" rtl="0">
              <a:spcBef>
                <a:spcPts val="0"/>
              </a:spcBef>
              <a:spcAft>
                <a:spcPts val="0"/>
              </a:spcAft>
              <a:buNone/>
            </a:pPr>
            <a:r>
              <a:rPr lang="en"/>
              <a:t>Everything from this semester (Topics 1-4) .  There are 20 questions.  The topics can be found here.</a:t>
            </a:r>
            <a:endParaRPr/>
          </a:p>
          <a:p>
            <a:pPr marL="457200" lvl="0" indent="0" algn="l" rtl="0">
              <a:spcBef>
                <a:spcPts val="0"/>
              </a:spcBef>
              <a:spcAft>
                <a:spcPts val="0"/>
              </a:spcAft>
              <a:buNone/>
            </a:pPr>
            <a:endParaRPr/>
          </a:p>
          <a:p>
            <a:pPr marL="457200" lvl="0" indent="-342900" algn="l" rtl="0">
              <a:spcBef>
                <a:spcPts val="0"/>
              </a:spcBef>
              <a:spcAft>
                <a:spcPts val="0"/>
              </a:spcAft>
              <a:buSzPts val="1800"/>
              <a:buAutoNum type="arabicPeriod"/>
            </a:pPr>
            <a:r>
              <a:rPr lang="en"/>
              <a:t> </a:t>
            </a:r>
            <a:r>
              <a:rPr lang="en" b="1" u="sng"/>
              <a:t>Do I have to take the test?</a:t>
            </a:r>
            <a:endParaRPr b="1" u="sng"/>
          </a:p>
          <a:p>
            <a:pPr marL="457200" lvl="0" indent="0" algn="l" rtl="0">
              <a:spcBef>
                <a:spcPts val="0"/>
              </a:spcBef>
              <a:spcAft>
                <a:spcPts val="0"/>
              </a:spcAft>
              <a:buNone/>
            </a:pPr>
            <a:r>
              <a:rPr lang="en"/>
              <a:t>Yes.  The test is required for all Algebra 1 students and in FCPS and will be entered into IC as a test grade.</a:t>
            </a:r>
            <a:endParaRPr/>
          </a:p>
          <a:p>
            <a:pPr marL="457200" lvl="0" indent="0" algn="l" rtl="0">
              <a:spcBef>
                <a:spcPts val="0"/>
              </a:spcBef>
              <a:spcAft>
                <a:spcPts val="0"/>
              </a:spcAft>
              <a:buNone/>
            </a:pPr>
            <a:endParaRPr/>
          </a:p>
          <a:p>
            <a:pPr marL="457200" lvl="0" indent="-342900" algn="l" rtl="0">
              <a:spcBef>
                <a:spcPts val="0"/>
              </a:spcBef>
              <a:spcAft>
                <a:spcPts val="0"/>
              </a:spcAft>
              <a:buSzPts val="1800"/>
              <a:buAutoNum type="arabicPeriod"/>
            </a:pPr>
            <a:r>
              <a:rPr lang="en"/>
              <a:t> </a:t>
            </a:r>
            <a:r>
              <a:rPr lang="en" b="1" u="sng"/>
              <a:t>Can I use a calculator on the test?</a:t>
            </a:r>
            <a:endParaRPr b="1" u="sng"/>
          </a:p>
          <a:p>
            <a:pPr marL="457200" lvl="0" indent="0" algn="l" rtl="0">
              <a:spcBef>
                <a:spcPts val="0"/>
              </a:spcBef>
              <a:spcAft>
                <a:spcPts val="0"/>
              </a:spcAft>
              <a:buNone/>
            </a:pPr>
            <a:r>
              <a:rPr lang="en"/>
              <a:t>Yes.  Use the DESMOS calculator linked </a:t>
            </a:r>
            <a:r>
              <a:rPr lang="en" u="sng">
                <a:solidFill>
                  <a:schemeClr val="hlink"/>
                </a:solidFill>
                <a:hlinkClick r:id="rId3"/>
              </a:rPr>
              <a:t>here</a:t>
            </a:r>
            <a:r>
              <a:rPr lang="en"/>
              <a:t>.  (scientific or graphing as needed).  Or click on the green DESMOS icon to access a calculator.</a:t>
            </a:r>
            <a:endParaRPr/>
          </a:p>
          <a:p>
            <a:pPr marL="457200" lvl="0" indent="0" algn="l" rtl="0">
              <a:spcBef>
                <a:spcPts val="0"/>
              </a:spcBef>
              <a:spcAft>
                <a:spcPts val="0"/>
              </a:spcAft>
              <a:buNone/>
            </a:pPr>
            <a:endParaRPr/>
          </a:p>
          <a:p>
            <a:pPr marL="457200" lvl="0" indent="-342900" algn="l" rtl="0">
              <a:spcBef>
                <a:spcPts val="0"/>
              </a:spcBef>
              <a:spcAft>
                <a:spcPts val="0"/>
              </a:spcAft>
              <a:buSzPts val="1800"/>
              <a:buAutoNum type="arabicPeriod"/>
            </a:pPr>
            <a:r>
              <a:rPr lang="en" b="1" u="sng"/>
              <a:t> How can I prepare for the test?</a:t>
            </a:r>
            <a:endParaRPr b="1" u="sng"/>
          </a:p>
          <a:p>
            <a:pPr marL="457200" lvl="0" indent="0" algn="l" rtl="0">
              <a:spcBef>
                <a:spcPts val="0"/>
              </a:spcBef>
              <a:spcAft>
                <a:spcPts val="0"/>
              </a:spcAft>
              <a:buNone/>
            </a:pPr>
            <a:r>
              <a:rPr lang="en"/>
              <a:t>I suggest working through the review given to you by your teacher.  These questions model the type of questions you will see on the test.  If you need extra help, check the following slides on this document for more of the same type of problems but with video explanations.</a:t>
            </a:r>
            <a:endParaRPr/>
          </a:p>
          <a:p>
            <a:pPr marL="0" lvl="0" indent="0" algn="l" rtl="0">
              <a:spcBef>
                <a:spcPts val="0"/>
              </a:spcBef>
              <a:spcAft>
                <a:spcPts val="0"/>
              </a:spcAft>
              <a:buClr>
                <a:schemeClr val="dk1"/>
              </a:buClr>
              <a:buSzPts val="1100"/>
              <a:buFont typeface="Arial"/>
              <a:buNone/>
            </a:pPr>
            <a:endParaRPr/>
          </a:p>
          <a:p>
            <a:pPr marL="45720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58"/>
          <p:cNvSpPr txBox="1">
            <a:spLocks noGrp="1"/>
          </p:cNvSpPr>
          <p:nvPr>
            <p:ph type="title"/>
          </p:nvPr>
        </p:nvSpPr>
        <p:spPr>
          <a:xfrm>
            <a:off x="153750" y="89325"/>
            <a:ext cx="2868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 18</a:t>
            </a:r>
            <a:endParaRPr/>
          </a:p>
        </p:txBody>
      </p:sp>
      <p:sp>
        <p:nvSpPr>
          <p:cNvPr id="1047" name="Google Shape;1047;p58"/>
          <p:cNvSpPr txBox="1"/>
          <p:nvPr/>
        </p:nvSpPr>
        <p:spPr>
          <a:xfrm>
            <a:off x="6154575" y="4300225"/>
            <a:ext cx="3000000" cy="6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latin typeface="Merriweather Black"/>
                <a:ea typeface="Merriweather Black"/>
                <a:cs typeface="Merriweather Black"/>
                <a:sym typeface="Merriweather Black"/>
                <a:hlinkClick r:id="rId3"/>
              </a:rPr>
              <a:t>Answer</a:t>
            </a:r>
            <a:endParaRPr/>
          </a:p>
        </p:txBody>
      </p:sp>
      <p:grpSp>
        <p:nvGrpSpPr>
          <p:cNvPr id="1048" name="Google Shape;1048;p58"/>
          <p:cNvGrpSpPr/>
          <p:nvPr/>
        </p:nvGrpSpPr>
        <p:grpSpPr>
          <a:xfrm>
            <a:off x="6782023" y="-187"/>
            <a:ext cx="2362131" cy="1853268"/>
            <a:chOff x="5626379" y="1945669"/>
            <a:chExt cx="2541565" cy="2416570"/>
          </a:xfrm>
        </p:grpSpPr>
        <p:sp>
          <p:nvSpPr>
            <p:cNvPr id="1049" name="Google Shape;1049;p58"/>
            <p:cNvSpPr/>
            <p:nvPr/>
          </p:nvSpPr>
          <p:spPr>
            <a:xfrm>
              <a:off x="6650169" y="2213863"/>
              <a:ext cx="929129" cy="981595"/>
            </a:xfrm>
            <a:custGeom>
              <a:avLst/>
              <a:gdLst/>
              <a:ahLst/>
              <a:cxnLst/>
              <a:rect l="l" t="t" r="r" b="b"/>
              <a:pathLst>
                <a:path w="28990" h="30627" extrusionOk="0">
                  <a:moveTo>
                    <a:pt x="27526" y="1"/>
                  </a:moveTo>
                  <a:cubicBezTo>
                    <a:pt x="27197" y="1"/>
                    <a:pt x="26968" y="259"/>
                    <a:pt x="26751" y="505"/>
                  </a:cubicBezTo>
                  <a:cubicBezTo>
                    <a:pt x="25431" y="2109"/>
                    <a:pt x="24111" y="3730"/>
                    <a:pt x="22774" y="5334"/>
                  </a:cubicBezTo>
                  <a:cubicBezTo>
                    <a:pt x="19433" y="9394"/>
                    <a:pt x="15857" y="13254"/>
                    <a:pt x="12064" y="16896"/>
                  </a:cubicBezTo>
                  <a:cubicBezTo>
                    <a:pt x="8572" y="20221"/>
                    <a:pt x="4913" y="23362"/>
                    <a:pt x="886" y="26036"/>
                  </a:cubicBezTo>
                  <a:cubicBezTo>
                    <a:pt x="719" y="26152"/>
                    <a:pt x="535" y="26253"/>
                    <a:pt x="368" y="26386"/>
                  </a:cubicBezTo>
                  <a:cubicBezTo>
                    <a:pt x="1" y="26687"/>
                    <a:pt x="34" y="26988"/>
                    <a:pt x="452" y="27205"/>
                  </a:cubicBezTo>
                  <a:cubicBezTo>
                    <a:pt x="1254" y="27606"/>
                    <a:pt x="2089" y="27974"/>
                    <a:pt x="2925" y="28291"/>
                  </a:cubicBezTo>
                  <a:cubicBezTo>
                    <a:pt x="5397" y="29260"/>
                    <a:pt x="7954" y="29945"/>
                    <a:pt x="10577" y="30346"/>
                  </a:cubicBezTo>
                  <a:cubicBezTo>
                    <a:pt x="11778" y="30517"/>
                    <a:pt x="12980" y="30626"/>
                    <a:pt x="14179" y="30626"/>
                  </a:cubicBezTo>
                  <a:cubicBezTo>
                    <a:pt x="15331" y="30626"/>
                    <a:pt x="16482" y="30525"/>
                    <a:pt x="17628" y="30279"/>
                  </a:cubicBezTo>
                  <a:cubicBezTo>
                    <a:pt x="18380" y="30129"/>
                    <a:pt x="19115" y="29878"/>
                    <a:pt x="19800" y="29528"/>
                  </a:cubicBezTo>
                  <a:cubicBezTo>
                    <a:pt x="19967" y="29444"/>
                    <a:pt x="20134" y="29344"/>
                    <a:pt x="20301" y="29227"/>
                  </a:cubicBezTo>
                  <a:cubicBezTo>
                    <a:pt x="20986" y="28742"/>
                    <a:pt x="21103" y="28041"/>
                    <a:pt x="20619" y="27339"/>
                  </a:cubicBezTo>
                  <a:cubicBezTo>
                    <a:pt x="20385" y="27038"/>
                    <a:pt x="20118" y="26771"/>
                    <a:pt x="19817" y="26537"/>
                  </a:cubicBezTo>
                  <a:cubicBezTo>
                    <a:pt x="20235" y="26386"/>
                    <a:pt x="20585" y="26253"/>
                    <a:pt x="20920" y="26136"/>
                  </a:cubicBezTo>
                  <a:cubicBezTo>
                    <a:pt x="22039" y="25718"/>
                    <a:pt x="23125" y="25234"/>
                    <a:pt x="24178" y="24682"/>
                  </a:cubicBezTo>
                  <a:cubicBezTo>
                    <a:pt x="24896" y="24331"/>
                    <a:pt x="25548" y="23830"/>
                    <a:pt x="26083" y="23245"/>
                  </a:cubicBezTo>
                  <a:cubicBezTo>
                    <a:pt x="26968" y="22209"/>
                    <a:pt x="26801" y="21157"/>
                    <a:pt x="25615" y="20472"/>
                  </a:cubicBezTo>
                  <a:cubicBezTo>
                    <a:pt x="25214" y="20238"/>
                    <a:pt x="24763" y="20104"/>
                    <a:pt x="24295" y="20054"/>
                  </a:cubicBezTo>
                  <a:cubicBezTo>
                    <a:pt x="24078" y="20037"/>
                    <a:pt x="23860" y="20004"/>
                    <a:pt x="23593" y="19987"/>
                  </a:cubicBezTo>
                  <a:cubicBezTo>
                    <a:pt x="23677" y="19770"/>
                    <a:pt x="23844" y="19720"/>
                    <a:pt x="23977" y="19619"/>
                  </a:cubicBezTo>
                  <a:cubicBezTo>
                    <a:pt x="25347" y="18550"/>
                    <a:pt x="26667" y="17414"/>
                    <a:pt x="27720" y="16027"/>
                  </a:cubicBezTo>
                  <a:cubicBezTo>
                    <a:pt x="28138" y="15492"/>
                    <a:pt x="28505" y="14924"/>
                    <a:pt x="28656" y="14256"/>
                  </a:cubicBezTo>
                  <a:cubicBezTo>
                    <a:pt x="28990" y="12719"/>
                    <a:pt x="28038" y="11466"/>
                    <a:pt x="26484" y="11382"/>
                  </a:cubicBezTo>
                  <a:cubicBezTo>
                    <a:pt x="26357" y="11372"/>
                    <a:pt x="26228" y="11366"/>
                    <a:pt x="26099" y="11366"/>
                  </a:cubicBezTo>
                  <a:cubicBezTo>
                    <a:pt x="25820" y="11366"/>
                    <a:pt x="25538" y="11392"/>
                    <a:pt x="25264" y="11449"/>
                  </a:cubicBezTo>
                  <a:cubicBezTo>
                    <a:pt x="25281" y="11265"/>
                    <a:pt x="25364" y="11098"/>
                    <a:pt x="25498" y="10981"/>
                  </a:cubicBezTo>
                  <a:cubicBezTo>
                    <a:pt x="26333" y="9812"/>
                    <a:pt x="27052" y="8575"/>
                    <a:pt x="27636" y="7272"/>
                  </a:cubicBezTo>
                  <a:cubicBezTo>
                    <a:pt x="28205" y="6002"/>
                    <a:pt x="28539" y="4649"/>
                    <a:pt x="28622" y="3262"/>
                  </a:cubicBezTo>
                  <a:cubicBezTo>
                    <a:pt x="28672" y="2443"/>
                    <a:pt x="28589" y="1624"/>
                    <a:pt x="28355" y="839"/>
                  </a:cubicBezTo>
                  <a:cubicBezTo>
                    <a:pt x="28238" y="488"/>
                    <a:pt x="28104" y="121"/>
                    <a:pt x="27687" y="20"/>
                  </a:cubicBezTo>
                  <a:cubicBezTo>
                    <a:pt x="27630" y="7"/>
                    <a:pt x="27577" y="1"/>
                    <a:pt x="27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8"/>
            <p:cNvSpPr/>
            <p:nvPr/>
          </p:nvSpPr>
          <p:spPr>
            <a:xfrm>
              <a:off x="5626379" y="2926879"/>
              <a:ext cx="647474" cy="280534"/>
            </a:xfrm>
            <a:custGeom>
              <a:avLst/>
              <a:gdLst/>
              <a:ahLst/>
              <a:cxnLst/>
              <a:rect l="l" t="t" r="r" b="b"/>
              <a:pathLst>
                <a:path w="20202" h="8753" extrusionOk="0">
                  <a:moveTo>
                    <a:pt x="351" y="0"/>
                  </a:moveTo>
                  <a:cubicBezTo>
                    <a:pt x="112" y="0"/>
                    <a:pt x="18" y="118"/>
                    <a:pt x="18" y="413"/>
                  </a:cubicBezTo>
                  <a:cubicBezTo>
                    <a:pt x="1" y="697"/>
                    <a:pt x="18" y="998"/>
                    <a:pt x="34" y="1282"/>
                  </a:cubicBezTo>
                  <a:cubicBezTo>
                    <a:pt x="218" y="3204"/>
                    <a:pt x="318" y="5125"/>
                    <a:pt x="619" y="7030"/>
                  </a:cubicBezTo>
                  <a:cubicBezTo>
                    <a:pt x="686" y="7464"/>
                    <a:pt x="736" y="7882"/>
                    <a:pt x="836" y="8317"/>
                  </a:cubicBezTo>
                  <a:cubicBezTo>
                    <a:pt x="899" y="8620"/>
                    <a:pt x="968" y="8753"/>
                    <a:pt x="1118" y="8753"/>
                  </a:cubicBezTo>
                  <a:cubicBezTo>
                    <a:pt x="1207" y="8753"/>
                    <a:pt x="1325" y="8705"/>
                    <a:pt x="1488" y="8617"/>
                  </a:cubicBezTo>
                  <a:cubicBezTo>
                    <a:pt x="2992" y="7782"/>
                    <a:pt x="4546" y="7047"/>
                    <a:pt x="6116" y="6362"/>
                  </a:cubicBezTo>
                  <a:cubicBezTo>
                    <a:pt x="9942" y="4691"/>
                    <a:pt x="13919" y="3388"/>
                    <a:pt x="17996" y="2502"/>
                  </a:cubicBezTo>
                  <a:cubicBezTo>
                    <a:pt x="18564" y="2368"/>
                    <a:pt x="19132" y="2268"/>
                    <a:pt x="19700" y="2168"/>
                  </a:cubicBezTo>
                  <a:cubicBezTo>
                    <a:pt x="19784" y="2151"/>
                    <a:pt x="19884" y="2118"/>
                    <a:pt x="19968" y="2101"/>
                  </a:cubicBezTo>
                  <a:cubicBezTo>
                    <a:pt x="20085" y="2068"/>
                    <a:pt x="20202" y="2017"/>
                    <a:pt x="20168" y="1867"/>
                  </a:cubicBezTo>
                  <a:cubicBezTo>
                    <a:pt x="20151" y="1750"/>
                    <a:pt x="20034" y="1750"/>
                    <a:pt x="19934" y="1750"/>
                  </a:cubicBezTo>
                  <a:cubicBezTo>
                    <a:pt x="19867" y="1745"/>
                    <a:pt x="19799" y="1743"/>
                    <a:pt x="19729" y="1743"/>
                  </a:cubicBezTo>
                  <a:cubicBezTo>
                    <a:pt x="19591" y="1743"/>
                    <a:pt x="19450" y="1750"/>
                    <a:pt x="19316" y="1750"/>
                  </a:cubicBezTo>
                  <a:cubicBezTo>
                    <a:pt x="17784" y="1889"/>
                    <a:pt x="16241" y="1959"/>
                    <a:pt x="14706" y="1959"/>
                  </a:cubicBezTo>
                  <a:cubicBezTo>
                    <a:pt x="14399" y="1959"/>
                    <a:pt x="14092" y="1956"/>
                    <a:pt x="13785" y="1951"/>
                  </a:cubicBezTo>
                  <a:cubicBezTo>
                    <a:pt x="11162" y="1900"/>
                    <a:pt x="8539" y="1817"/>
                    <a:pt x="5949" y="1382"/>
                  </a:cubicBezTo>
                  <a:cubicBezTo>
                    <a:pt x="4278" y="1098"/>
                    <a:pt x="2624" y="681"/>
                    <a:pt x="1003" y="146"/>
                  </a:cubicBezTo>
                  <a:cubicBezTo>
                    <a:pt x="853" y="96"/>
                    <a:pt x="669" y="46"/>
                    <a:pt x="502" y="12"/>
                  </a:cubicBezTo>
                  <a:cubicBezTo>
                    <a:pt x="447" y="4"/>
                    <a:pt x="396" y="0"/>
                    <a:pt x="3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51" name="Google Shape;1051;p58"/>
            <p:cNvSpPr/>
            <p:nvPr/>
          </p:nvSpPr>
          <p:spPr>
            <a:xfrm>
              <a:off x="5770989" y="2965243"/>
              <a:ext cx="241529" cy="447771"/>
            </a:xfrm>
            <a:custGeom>
              <a:avLst/>
              <a:gdLst/>
              <a:ahLst/>
              <a:cxnLst/>
              <a:rect l="l" t="t" r="r" b="b"/>
              <a:pathLst>
                <a:path w="7536" h="13971" extrusionOk="0">
                  <a:moveTo>
                    <a:pt x="2818" y="1"/>
                  </a:moveTo>
                  <a:cubicBezTo>
                    <a:pt x="2809" y="1"/>
                    <a:pt x="2800" y="1"/>
                    <a:pt x="2790" y="2"/>
                  </a:cubicBezTo>
                  <a:cubicBezTo>
                    <a:pt x="2590" y="18"/>
                    <a:pt x="2473" y="219"/>
                    <a:pt x="2473" y="620"/>
                  </a:cubicBezTo>
                  <a:cubicBezTo>
                    <a:pt x="2440" y="1104"/>
                    <a:pt x="2456" y="1589"/>
                    <a:pt x="2523" y="2074"/>
                  </a:cubicBezTo>
                  <a:cubicBezTo>
                    <a:pt x="2339" y="2040"/>
                    <a:pt x="2373" y="1906"/>
                    <a:pt x="2339" y="1806"/>
                  </a:cubicBezTo>
                  <a:cubicBezTo>
                    <a:pt x="2189" y="1439"/>
                    <a:pt x="2055" y="1054"/>
                    <a:pt x="1905" y="687"/>
                  </a:cubicBezTo>
                  <a:cubicBezTo>
                    <a:pt x="1828" y="503"/>
                    <a:pt x="1766" y="263"/>
                    <a:pt x="1537" y="263"/>
                  </a:cubicBezTo>
                  <a:cubicBezTo>
                    <a:pt x="1516" y="263"/>
                    <a:pt x="1494" y="265"/>
                    <a:pt x="1471" y="269"/>
                  </a:cubicBezTo>
                  <a:cubicBezTo>
                    <a:pt x="1170" y="319"/>
                    <a:pt x="1220" y="586"/>
                    <a:pt x="1203" y="804"/>
                  </a:cubicBezTo>
                  <a:cubicBezTo>
                    <a:pt x="1186" y="1288"/>
                    <a:pt x="1270" y="1773"/>
                    <a:pt x="1287" y="2274"/>
                  </a:cubicBezTo>
                  <a:cubicBezTo>
                    <a:pt x="1120" y="2174"/>
                    <a:pt x="1120" y="2023"/>
                    <a:pt x="1053" y="1906"/>
                  </a:cubicBezTo>
                  <a:cubicBezTo>
                    <a:pt x="936" y="1706"/>
                    <a:pt x="852" y="1505"/>
                    <a:pt x="735" y="1305"/>
                  </a:cubicBezTo>
                  <a:cubicBezTo>
                    <a:pt x="647" y="1158"/>
                    <a:pt x="534" y="1012"/>
                    <a:pt x="361" y="1012"/>
                  </a:cubicBezTo>
                  <a:cubicBezTo>
                    <a:pt x="336" y="1012"/>
                    <a:pt x="311" y="1015"/>
                    <a:pt x="284" y="1021"/>
                  </a:cubicBezTo>
                  <a:cubicBezTo>
                    <a:pt x="50" y="1088"/>
                    <a:pt x="34" y="1288"/>
                    <a:pt x="17" y="1489"/>
                  </a:cubicBezTo>
                  <a:cubicBezTo>
                    <a:pt x="0" y="2224"/>
                    <a:pt x="50" y="2976"/>
                    <a:pt x="184" y="3694"/>
                  </a:cubicBezTo>
                  <a:cubicBezTo>
                    <a:pt x="702" y="6769"/>
                    <a:pt x="1922" y="9592"/>
                    <a:pt x="3409" y="12316"/>
                  </a:cubicBezTo>
                  <a:cubicBezTo>
                    <a:pt x="3643" y="12734"/>
                    <a:pt x="3877" y="13151"/>
                    <a:pt x="4127" y="13569"/>
                  </a:cubicBezTo>
                  <a:cubicBezTo>
                    <a:pt x="4240" y="13731"/>
                    <a:pt x="4291" y="13971"/>
                    <a:pt x="4537" y="13971"/>
                  </a:cubicBezTo>
                  <a:cubicBezTo>
                    <a:pt x="4545" y="13971"/>
                    <a:pt x="4553" y="13971"/>
                    <a:pt x="4562" y="13970"/>
                  </a:cubicBezTo>
                  <a:cubicBezTo>
                    <a:pt x="4812" y="13953"/>
                    <a:pt x="4862" y="13719"/>
                    <a:pt x="4963" y="13536"/>
                  </a:cubicBezTo>
                  <a:cubicBezTo>
                    <a:pt x="5247" y="12968"/>
                    <a:pt x="5531" y="12383"/>
                    <a:pt x="5815" y="11798"/>
                  </a:cubicBezTo>
                  <a:cubicBezTo>
                    <a:pt x="6333" y="10695"/>
                    <a:pt x="6750" y="9559"/>
                    <a:pt x="7335" y="8473"/>
                  </a:cubicBezTo>
                  <a:cubicBezTo>
                    <a:pt x="7536" y="8089"/>
                    <a:pt x="7536" y="8072"/>
                    <a:pt x="7218" y="7738"/>
                  </a:cubicBezTo>
                  <a:cubicBezTo>
                    <a:pt x="6550" y="7019"/>
                    <a:pt x="6049" y="6150"/>
                    <a:pt x="5731" y="5231"/>
                  </a:cubicBezTo>
                  <a:cubicBezTo>
                    <a:pt x="5280" y="3945"/>
                    <a:pt x="5080" y="2608"/>
                    <a:pt x="4862" y="1272"/>
                  </a:cubicBezTo>
                  <a:cubicBezTo>
                    <a:pt x="4812" y="954"/>
                    <a:pt x="4745" y="653"/>
                    <a:pt x="4662" y="336"/>
                  </a:cubicBezTo>
                  <a:cubicBezTo>
                    <a:pt x="4628" y="185"/>
                    <a:pt x="4562" y="52"/>
                    <a:pt x="4378" y="52"/>
                  </a:cubicBezTo>
                  <a:cubicBezTo>
                    <a:pt x="4194" y="52"/>
                    <a:pt x="4127" y="185"/>
                    <a:pt x="4077" y="369"/>
                  </a:cubicBezTo>
                  <a:cubicBezTo>
                    <a:pt x="3994" y="854"/>
                    <a:pt x="3977" y="1355"/>
                    <a:pt x="4027" y="1856"/>
                  </a:cubicBezTo>
                  <a:cubicBezTo>
                    <a:pt x="4060" y="2074"/>
                    <a:pt x="4060" y="2291"/>
                    <a:pt x="4044" y="2508"/>
                  </a:cubicBezTo>
                  <a:cubicBezTo>
                    <a:pt x="3910" y="2341"/>
                    <a:pt x="3826" y="2157"/>
                    <a:pt x="3810" y="1957"/>
                  </a:cubicBezTo>
                  <a:cubicBezTo>
                    <a:pt x="3676" y="1439"/>
                    <a:pt x="3509" y="937"/>
                    <a:pt x="3292" y="453"/>
                  </a:cubicBezTo>
                  <a:cubicBezTo>
                    <a:pt x="3178" y="258"/>
                    <a:pt x="3112" y="1"/>
                    <a:pt x="281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8"/>
            <p:cNvSpPr/>
            <p:nvPr/>
          </p:nvSpPr>
          <p:spPr>
            <a:xfrm>
              <a:off x="7682739" y="4001772"/>
              <a:ext cx="387228" cy="360466"/>
            </a:xfrm>
            <a:custGeom>
              <a:avLst/>
              <a:gdLst/>
              <a:ahLst/>
              <a:cxnLst/>
              <a:rect l="l" t="t" r="r" b="b"/>
              <a:pathLst>
                <a:path w="12082" h="11247" extrusionOk="0">
                  <a:moveTo>
                    <a:pt x="4426" y="1"/>
                  </a:moveTo>
                  <a:cubicBezTo>
                    <a:pt x="4134" y="1"/>
                    <a:pt x="3847" y="90"/>
                    <a:pt x="3593" y="259"/>
                  </a:cubicBezTo>
                  <a:cubicBezTo>
                    <a:pt x="3376" y="393"/>
                    <a:pt x="3142" y="526"/>
                    <a:pt x="2941" y="660"/>
                  </a:cubicBezTo>
                  <a:cubicBezTo>
                    <a:pt x="2323" y="1094"/>
                    <a:pt x="1705" y="1546"/>
                    <a:pt x="1104" y="1980"/>
                  </a:cubicBezTo>
                  <a:cubicBezTo>
                    <a:pt x="936" y="2097"/>
                    <a:pt x="786" y="2214"/>
                    <a:pt x="636" y="2348"/>
                  </a:cubicBezTo>
                  <a:cubicBezTo>
                    <a:pt x="368" y="2598"/>
                    <a:pt x="1" y="2832"/>
                    <a:pt x="84" y="3283"/>
                  </a:cubicBezTo>
                  <a:cubicBezTo>
                    <a:pt x="134" y="3768"/>
                    <a:pt x="402" y="4202"/>
                    <a:pt x="819" y="4470"/>
                  </a:cubicBezTo>
                  <a:cubicBezTo>
                    <a:pt x="1070" y="4620"/>
                    <a:pt x="1337" y="4720"/>
                    <a:pt x="1621" y="4787"/>
                  </a:cubicBezTo>
                  <a:cubicBezTo>
                    <a:pt x="3326" y="5205"/>
                    <a:pt x="5030" y="5556"/>
                    <a:pt x="6768" y="5840"/>
                  </a:cubicBezTo>
                  <a:cubicBezTo>
                    <a:pt x="7035" y="5890"/>
                    <a:pt x="7302" y="5957"/>
                    <a:pt x="7570" y="6007"/>
                  </a:cubicBezTo>
                  <a:cubicBezTo>
                    <a:pt x="8121" y="6090"/>
                    <a:pt x="8572" y="6491"/>
                    <a:pt x="8756" y="7009"/>
                  </a:cubicBezTo>
                  <a:cubicBezTo>
                    <a:pt x="8923" y="7477"/>
                    <a:pt x="9057" y="7962"/>
                    <a:pt x="9174" y="8446"/>
                  </a:cubicBezTo>
                  <a:cubicBezTo>
                    <a:pt x="9358" y="9181"/>
                    <a:pt x="9525" y="9917"/>
                    <a:pt x="9942" y="10568"/>
                  </a:cubicBezTo>
                  <a:cubicBezTo>
                    <a:pt x="10026" y="10719"/>
                    <a:pt x="10143" y="10869"/>
                    <a:pt x="10260" y="10986"/>
                  </a:cubicBezTo>
                  <a:cubicBezTo>
                    <a:pt x="10456" y="11158"/>
                    <a:pt x="10655" y="11246"/>
                    <a:pt x="10850" y="11246"/>
                  </a:cubicBezTo>
                  <a:cubicBezTo>
                    <a:pt x="11070" y="11246"/>
                    <a:pt x="11284" y="11133"/>
                    <a:pt x="11480" y="10902"/>
                  </a:cubicBezTo>
                  <a:cubicBezTo>
                    <a:pt x="11663" y="10635"/>
                    <a:pt x="11797" y="10334"/>
                    <a:pt x="11847" y="10017"/>
                  </a:cubicBezTo>
                  <a:cubicBezTo>
                    <a:pt x="11947" y="9516"/>
                    <a:pt x="12014" y="9014"/>
                    <a:pt x="12031" y="8496"/>
                  </a:cubicBezTo>
                  <a:cubicBezTo>
                    <a:pt x="12064" y="8145"/>
                    <a:pt x="12048" y="7778"/>
                    <a:pt x="12048" y="7427"/>
                  </a:cubicBezTo>
                  <a:cubicBezTo>
                    <a:pt x="12064" y="6575"/>
                    <a:pt x="12014" y="5739"/>
                    <a:pt x="11897" y="4887"/>
                  </a:cubicBezTo>
                  <a:cubicBezTo>
                    <a:pt x="11797" y="4286"/>
                    <a:pt x="11814" y="3668"/>
                    <a:pt x="11947" y="3066"/>
                  </a:cubicBezTo>
                  <a:cubicBezTo>
                    <a:pt x="12031" y="2782"/>
                    <a:pt x="12081" y="2465"/>
                    <a:pt x="12064" y="2164"/>
                  </a:cubicBezTo>
                  <a:cubicBezTo>
                    <a:pt x="12048" y="1529"/>
                    <a:pt x="11747" y="1161"/>
                    <a:pt x="11112" y="1011"/>
                  </a:cubicBezTo>
                  <a:cubicBezTo>
                    <a:pt x="10444" y="877"/>
                    <a:pt x="9742" y="810"/>
                    <a:pt x="9057" y="727"/>
                  </a:cubicBezTo>
                  <a:cubicBezTo>
                    <a:pt x="7887" y="593"/>
                    <a:pt x="6684" y="543"/>
                    <a:pt x="5531" y="259"/>
                  </a:cubicBezTo>
                  <a:cubicBezTo>
                    <a:pt x="5331" y="209"/>
                    <a:pt x="5130" y="159"/>
                    <a:pt x="4930" y="92"/>
                  </a:cubicBezTo>
                  <a:cubicBezTo>
                    <a:pt x="4764" y="31"/>
                    <a:pt x="4594" y="1"/>
                    <a:pt x="442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8"/>
            <p:cNvSpPr/>
            <p:nvPr/>
          </p:nvSpPr>
          <p:spPr>
            <a:xfrm>
              <a:off x="7824112" y="3499196"/>
              <a:ext cx="343832" cy="295789"/>
            </a:xfrm>
            <a:custGeom>
              <a:avLst/>
              <a:gdLst/>
              <a:ahLst/>
              <a:cxnLst/>
              <a:rect l="l" t="t" r="r" b="b"/>
              <a:pathLst>
                <a:path w="10728" h="9229" extrusionOk="0">
                  <a:moveTo>
                    <a:pt x="2963" y="1"/>
                  </a:moveTo>
                  <a:cubicBezTo>
                    <a:pt x="2757" y="1"/>
                    <a:pt x="2554" y="49"/>
                    <a:pt x="2373" y="150"/>
                  </a:cubicBezTo>
                  <a:cubicBezTo>
                    <a:pt x="1855" y="435"/>
                    <a:pt x="1287" y="652"/>
                    <a:pt x="803" y="1003"/>
                  </a:cubicBezTo>
                  <a:cubicBezTo>
                    <a:pt x="134" y="1504"/>
                    <a:pt x="1" y="2039"/>
                    <a:pt x="502" y="2740"/>
                  </a:cubicBezTo>
                  <a:cubicBezTo>
                    <a:pt x="1020" y="3492"/>
                    <a:pt x="1705" y="4127"/>
                    <a:pt x="2507" y="4562"/>
                  </a:cubicBezTo>
                  <a:cubicBezTo>
                    <a:pt x="2875" y="4729"/>
                    <a:pt x="3242" y="4812"/>
                    <a:pt x="3627" y="4829"/>
                  </a:cubicBezTo>
                  <a:cubicBezTo>
                    <a:pt x="4378" y="4929"/>
                    <a:pt x="5130" y="4996"/>
                    <a:pt x="5882" y="5130"/>
                  </a:cubicBezTo>
                  <a:cubicBezTo>
                    <a:pt x="6484" y="5213"/>
                    <a:pt x="7035" y="5564"/>
                    <a:pt x="7369" y="6082"/>
                  </a:cubicBezTo>
                  <a:cubicBezTo>
                    <a:pt x="7703" y="6550"/>
                    <a:pt x="7988" y="7051"/>
                    <a:pt x="8238" y="7569"/>
                  </a:cubicBezTo>
                  <a:cubicBezTo>
                    <a:pt x="8472" y="8037"/>
                    <a:pt x="8773" y="8455"/>
                    <a:pt x="9140" y="8822"/>
                  </a:cubicBezTo>
                  <a:cubicBezTo>
                    <a:pt x="9354" y="9036"/>
                    <a:pt x="9590" y="9229"/>
                    <a:pt x="9880" y="9229"/>
                  </a:cubicBezTo>
                  <a:cubicBezTo>
                    <a:pt x="9953" y="9229"/>
                    <a:pt x="10029" y="9217"/>
                    <a:pt x="10110" y="9190"/>
                  </a:cubicBezTo>
                  <a:cubicBezTo>
                    <a:pt x="10527" y="9039"/>
                    <a:pt x="10627" y="8689"/>
                    <a:pt x="10678" y="8304"/>
                  </a:cubicBezTo>
                  <a:cubicBezTo>
                    <a:pt x="10711" y="8037"/>
                    <a:pt x="10711" y="7770"/>
                    <a:pt x="10728" y="7619"/>
                  </a:cubicBezTo>
                  <a:cubicBezTo>
                    <a:pt x="10678" y="6416"/>
                    <a:pt x="10527" y="5347"/>
                    <a:pt x="10410" y="4277"/>
                  </a:cubicBezTo>
                  <a:cubicBezTo>
                    <a:pt x="10327" y="3626"/>
                    <a:pt x="10377" y="2958"/>
                    <a:pt x="10527" y="2323"/>
                  </a:cubicBezTo>
                  <a:cubicBezTo>
                    <a:pt x="10577" y="2206"/>
                    <a:pt x="10594" y="2072"/>
                    <a:pt x="10611" y="1955"/>
                  </a:cubicBezTo>
                  <a:cubicBezTo>
                    <a:pt x="10711" y="1554"/>
                    <a:pt x="10460" y="1153"/>
                    <a:pt x="10059" y="1069"/>
                  </a:cubicBezTo>
                  <a:cubicBezTo>
                    <a:pt x="9709" y="969"/>
                    <a:pt x="9358" y="919"/>
                    <a:pt x="9007" y="919"/>
                  </a:cubicBezTo>
                  <a:cubicBezTo>
                    <a:pt x="7069" y="769"/>
                    <a:pt x="5147" y="468"/>
                    <a:pt x="3259" y="34"/>
                  </a:cubicBezTo>
                  <a:cubicBezTo>
                    <a:pt x="3161" y="12"/>
                    <a:pt x="3062" y="1"/>
                    <a:pt x="2963"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8"/>
            <p:cNvSpPr/>
            <p:nvPr/>
          </p:nvSpPr>
          <p:spPr>
            <a:xfrm>
              <a:off x="5866818" y="2896528"/>
              <a:ext cx="2135652" cy="1435487"/>
            </a:xfrm>
            <a:custGeom>
              <a:avLst/>
              <a:gdLst/>
              <a:ahLst/>
              <a:cxnLst/>
              <a:rect l="l" t="t" r="r" b="b"/>
              <a:pathLst>
                <a:path w="66635" h="44789" extrusionOk="0">
                  <a:moveTo>
                    <a:pt x="23016" y="0"/>
                  </a:moveTo>
                  <a:cubicBezTo>
                    <a:pt x="22918" y="0"/>
                    <a:pt x="22815" y="55"/>
                    <a:pt x="22641" y="174"/>
                  </a:cubicBezTo>
                  <a:cubicBezTo>
                    <a:pt x="22140" y="508"/>
                    <a:pt x="21655" y="842"/>
                    <a:pt x="21171" y="1193"/>
                  </a:cubicBezTo>
                  <a:cubicBezTo>
                    <a:pt x="20285" y="1845"/>
                    <a:pt x="19416" y="2530"/>
                    <a:pt x="18581" y="3282"/>
                  </a:cubicBezTo>
                  <a:cubicBezTo>
                    <a:pt x="18314" y="3516"/>
                    <a:pt x="18130" y="3850"/>
                    <a:pt x="18080" y="4218"/>
                  </a:cubicBezTo>
                  <a:cubicBezTo>
                    <a:pt x="17746" y="6490"/>
                    <a:pt x="16509" y="8545"/>
                    <a:pt x="14654" y="9898"/>
                  </a:cubicBezTo>
                  <a:cubicBezTo>
                    <a:pt x="13473" y="10790"/>
                    <a:pt x="12179" y="11209"/>
                    <a:pt x="10806" y="11209"/>
                  </a:cubicBezTo>
                  <a:cubicBezTo>
                    <a:pt x="10198" y="11209"/>
                    <a:pt x="9576" y="11127"/>
                    <a:pt x="8940" y="10968"/>
                  </a:cubicBezTo>
                  <a:cubicBezTo>
                    <a:pt x="7720" y="10650"/>
                    <a:pt x="6551" y="10116"/>
                    <a:pt x="5498" y="9397"/>
                  </a:cubicBezTo>
                  <a:cubicBezTo>
                    <a:pt x="5281" y="9264"/>
                    <a:pt x="5080" y="9113"/>
                    <a:pt x="4846" y="8979"/>
                  </a:cubicBezTo>
                  <a:cubicBezTo>
                    <a:pt x="4722" y="8911"/>
                    <a:pt x="4618" y="8875"/>
                    <a:pt x="4528" y="8875"/>
                  </a:cubicBezTo>
                  <a:cubicBezTo>
                    <a:pt x="4375" y="8875"/>
                    <a:pt x="4260" y="8977"/>
                    <a:pt x="4145" y="9197"/>
                  </a:cubicBezTo>
                  <a:cubicBezTo>
                    <a:pt x="3994" y="9481"/>
                    <a:pt x="3861" y="9765"/>
                    <a:pt x="3727" y="10066"/>
                  </a:cubicBezTo>
                  <a:cubicBezTo>
                    <a:pt x="2758" y="12271"/>
                    <a:pt x="1789" y="14477"/>
                    <a:pt x="820" y="16682"/>
                  </a:cubicBezTo>
                  <a:cubicBezTo>
                    <a:pt x="603" y="17183"/>
                    <a:pt x="435" y="17701"/>
                    <a:pt x="252" y="18219"/>
                  </a:cubicBezTo>
                  <a:cubicBezTo>
                    <a:pt x="1" y="18938"/>
                    <a:pt x="85" y="19105"/>
                    <a:pt x="753" y="19422"/>
                  </a:cubicBezTo>
                  <a:cubicBezTo>
                    <a:pt x="2390" y="20208"/>
                    <a:pt x="4111" y="20809"/>
                    <a:pt x="5882" y="21227"/>
                  </a:cubicBezTo>
                  <a:cubicBezTo>
                    <a:pt x="7376" y="21585"/>
                    <a:pt x="8915" y="21760"/>
                    <a:pt x="10459" y="21760"/>
                  </a:cubicBezTo>
                  <a:cubicBezTo>
                    <a:pt x="11005" y="21760"/>
                    <a:pt x="11552" y="21738"/>
                    <a:pt x="12098" y="21695"/>
                  </a:cubicBezTo>
                  <a:cubicBezTo>
                    <a:pt x="14053" y="21561"/>
                    <a:pt x="15924" y="21110"/>
                    <a:pt x="17612" y="20024"/>
                  </a:cubicBezTo>
                  <a:cubicBezTo>
                    <a:pt x="18531" y="19406"/>
                    <a:pt x="19383" y="18687"/>
                    <a:pt x="20135" y="17868"/>
                  </a:cubicBezTo>
                  <a:cubicBezTo>
                    <a:pt x="20235" y="17768"/>
                    <a:pt x="20335" y="17668"/>
                    <a:pt x="20486" y="17518"/>
                  </a:cubicBezTo>
                  <a:cubicBezTo>
                    <a:pt x="20636" y="17768"/>
                    <a:pt x="20753" y="17985"/>
                    <a:pt x="20870" y="18186"/>
                  </a:cubicBezTo>
                  <a:cubicBezTo>
                    <a:pt x="22457" y="21010"/>
                    <a:pt x="24396" y="23566"/>
                    <a:pt x="26451" y="26039"/>
                  </a:cubicBezTo>
                  <a:cubicBezTo>
                    <a:pt x="29174" y="29314"/>
                    <a:pt x="32198" y="32338"/>
                    <a:pt x="35490" y="35028"/>
                  </a:cubicBezTo>
                  <a:cubicBezTo>
                    <a:pt x="39283" y="38136"/>
                    <a:pt x="43493" y="40676"/>
                    <a:pt x="47988" y="42580"/>
                  </a:cubicBezTo>
                  <a:cubicBezTo>
                    <a:pt x="50210" y="43516"/>
                    <a:pt x="52533" y="44201"/>
                    <a:pt x="54905" y="44619"/>
                  </a:cubicBezTo>
                  <a:cubicBezTo>
                    <a:pt x="55520" y="44724"/>
                    <a:pt x="56136" y="44788"/>
                    <a:pt x="56751" y="44788"/>
                  </a:cubicBezTo>
                  <a:cubicBezTo>
                    <a:pt x="56821" y="44788"/>
                    <a:pt x="56891" y="44788"/>
                    <a:pt x="56961" y="44786"/>
                  </a:cubicBezTo>
                  <a:cubicBezTo>
                    <a:pt x="57228" y="44786"/>
                    <a:pt x="57478" y="44635"/>
                    <a:pt x="57579" y="44402"/>
                  </a:cubicBezTo>
                  <a:cubicBezTo>
                    <a:pt x="57846" y="43867"/>
                    <a:pt x="58113" y="43332"/>
                    <a:pt x="58331" y="42781"/>
                  </a:cubicBezTo>
                  <a:cubicBezTo>
                    <a:pt x="58882" y="41394"/>
                    <a:pt x="58782" y="39840"/>
                    <a:pt x="58063" y="38554"/>
                  </a:cubicBezTo>
                  <a:cubicBezTo>
                    <a:pt x="57896" y="38236"/>
                    <a:pt x="57712" y="37935"/>
                    <a:pt x="57512" y="37568"/>
                  </a:cubicBezTo>
                  <a:cubicBezTo>
                    <a:pt x="57980" y="37518"/>
                    <a:pt x="58397" y="37484"/>
                    <a:pt x="58832" y="37451"/>
                  </a:cubicBezTo>
                  <a:cubicBezTo>
                    <a:pt x="59450" y="37401"/>
                    <a:pt x="60068" y="37267"/>
                    <a:pt x="60653" y="37033"/>
                  </a:cubicBezTo>
                  <a:cubicBezTo>
                    <a:pt x="62073" y="36482"/>
                    <a:pt x="63042" y="35112"/>
                    <a:pt x="63026" y="33725"/>
                  </a:cubicBezTo>
                  <a:cubicBezTo>
                    <a:pt x="63026" y="33224"/>
                    <a:pt x="62892" y="32722"/>
                    <a:pt x="62658" y="32288"/>
                  </a:cubicBezTo>
                  <a:cubicBezTo>
                    <a:pt x="62424" y="31820"/>
                    <a:pt x="62123" y="31402"/>
                    <a:pt x="61773" y="31035"/>
                  </a:cubicBezTo>
                  <a:cubicBezTo>
                    <a:pt x="61472" y="30717"/>
                    <a:pt x="61154" y="30417"/>
                    <a:pt x="60837" y="30116"/>
                  </a:cubicBezTo>
                  <a:cubicBezTo>
                    <a:pt x="60503" y="29798"/>
                    <a:pt x="60503" y="29782"/>
                    <a:pt x="60937" y="29564"/>
                  </a:cubicBezTo>
                  <a:cubicBezTo>
                    <a:pt x="61706" y="29214"/>
                    <a:pt x="62441" y="28779"/>
                    <a:pt x="63126" y="28278"/>
                  </a:cubicBezTo>
                  <a:cubicBezTo>
                    <a:pt x="63961" y="27676"/>
                    <a:pt x="64580" y="26824"/>
                    <a:pt x="64864" y="25838"/>
                  </a:cubicBezTo>
                  <a:cubicBezTo>
                    <a:pt x="65248" y="24468"/>
                    <a:pt x="65047" y="23198"/>
                    <a:pt x="64112" y="22079"/>
                  </a:cubicBezTo>
                  <a:cubicBezTo>
                    <a:pt x="63711" y="21628"/>
                    <a:pt x="63260" y="21210"/>
                    <a:pt x="62758" y="20859"/>
                  </a:cubicBezTo>
                  <a:cubicBezTo>
                    <a:pt x="62591" y="20759"/>
                    <a:pt x="62424" y="20642"/>
                    <a:pt x="62307" y="20492"/>
                  </a:cubicBezTo>
                  <a:cubicBezTo>
                    <a:pt x="62575" y="20308"/>
                    <a:pt x="62859" y="20174"/>
                    <a:pt x="63159" y="20074"/>
                  </a:cubicBezTo>
                  <a:cubicBezTo>
                    <a:pt x="63727" y="19840"/>
                    <a:pt x="64245" y="19506"/>
                    <a:pt x="64713" y="19122"/>
                  </a:cubicBezTo>
                  <a:cubicBezTo>
                    <a:pt x="66200" y="17818"/>
                    <a:pt x="66384" y="16047"/>
                    <a:pt x="65198" y="14477"/>
                  </a:cubicBezTo>
                  <a:cubicBezTo>
                    <a:pt x="64530" y="13624"/>
                    <a:pt x="63694" y="12923"/>
                    <a:pt x="62758" y="12388"/>
                  </a:cubicBezTo>
                  <a:cubicBezTo>
                    <a:pt x="62190" y="12037"/>
                    <a:pt x="62257" y="12071"/>
                    <a:pt x="62675" y="11670"/>
                  </a:cubicBezTo>
                  <a:cubicBezTo>
                    <a:pt x="63510" y="10918"/>
                    <a:pt x="64296" y="10116"/>
                    <a:pt x="65031" y="9247"/>
                  </a:cubicBezTo>
                  <a:cubicBezTo>
                    <a:pt x="65716" y="8445"/>
                    <a:pt x="66217" y="7492"/>
                    <a:pt x="66518" y="6473"/>
                  </a:cubicBezTo>
                  <a:cubicBezTo>
                    <a:pt x="66601" y="6189"/>
                    <a:pt x="66635" y="5905"/>
                    <a:pt x="66601" y="5621"/>
                  </a:cubicBezTo>
                  <a:cubicBezTo>
                    <a:pt x="66601" y="5340"/>
                    <a:pt x="66379" y="5125"/>
                    <a:pt x="66109" y="5125"/>
                  </a:cubicBezTo>
                  <a:cubicBezTo>
                    <a:pt x="66073" y="5125"/>
                    <a:pt x="66037" y="5129"/>
                    <a:pt x="66000" y="5137"/>
                  </a:cubicBezTo>
                  <a:cubicBezTo>
                    <a:pt x="65632" y="5187"/>
                    <a:pt x="65281" y="5270"/>
                    <a:pt x="64931" y="5387"/>
                  </a:cubicBezTo>
                  <a:cubicBezTo>
                    <a:pt x="63611" y="5755"/>
                    <a:pt x="62324" y="6172"/>
                    <a:pt x="60987" y="6473"/>
                  </a:cubicBezTo>
                  <a:cubicBezTo>
                    <a:pt x="58748" y="6974"/>
                    <a:pt x="56476" y="7125"/>
                    <a:pt x="54187" y="7158"/>
                  </a:cubicBezTo>
                  <a:cubicBezTo>
                    <a:pt x="53988" y="7160"/>
                    <a:pt x="53790" y="7161"/>
                    <a:pt x="53591" y="7161"/>
                  </a:cubicBezTo>
                  <a:cubicBezTo>
                    <a:pt x="50229" y="7161"/>
                    <a:pt x="46856" y="6895"/>
                    <a:pt x="43527" y="6406"/>
                  </a:cubicBezTo>
                  <a:cubicBezTo>
                    <a:pt x="40001" y="5922"/>
                    <a:pt x="36493" y="5203"/>
                    <a:pt x="33067" y="4251"/>
                  </a:cubicBezTo>
                  <a:cubicBezTo>
                    <a:pt x="29976" y="3365"/>
                    <a:pt x="26985" y="2146"/>
                    <a:pt x="24145" y="642"/>
                  </a:cubicBezTo>
                  <a:cubicBezTo>
                    <a:pt x="23894" y="508"/>
                    <a:pt x="23644" y="358"/>
                    <a:pt x="23410" y="191"/>
                  </a:cubicBezTo>
                  <a:cubicBezTo>
                    <a:pt x="23225" y="68"/>
                    <a:pt x="23124" y="0"/>
                    <a:pt x="23016"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8"/>
            <p:cNvSpPr/>
            <p:nvPr/>
          </p:nvSpPr>
          <p:spPr>
            <a:xfrm>
              <a:off x="6175300" y="2578592"/>
              <a:ext cx="369536" cy="448860"/>
            </a:xfrm>
            <a:custGeom>
              <a:avLst/>
              <a:gdLst/>
              <a:ahLst/>
              <a:cxnLst/>
              <a:rect l="l" t="t" r="r" b="b"/>
              <a:pathLst>
                <a:path w="11530" h="14005" extrusionOk="0">
                  <a:moveTo>
                    <a:pt x="4186" y="0"/>
                  </a:moveTo>
                  <a:cubicBezTo>
                    <a:pt x="4133" y="0"/>
                    <a:pt x="4080" y="1"/>
                    <a:pt x="4027" y="2"/>
                  </a:cubicBezTo>
                  <a:cubicBezTo>
                    <a:pt x="2924" y="36"/>
                    <a:pt x="1871" y="437"/>
                    <a:pt x="1036" y="1172"/>
                  </a:cubicBezTo>
                  <a:cubicBezTo>
                    <a:pt x="568" y="1556"/>
                    <a:pt x="334" y="2124"/>
                    <a:pt x="167" y="2692"/>
                  </a:cubicBezTo>
                  <a:cubicBezTo>
                    <a:pt x="50" y="3127"/>
                    <a:pt x="0" y="3578"/>
                    <a:pt x="17" y="4029"/>
                  </a:cubicBezTo>
                  <a:cubicBezTo>
                    <a:pt x="34" y="4797"/>
                    <a:pt x="167" y="5566"/>
                    <a:pt x="401" y="6301"/>
                  </a:cubicBezTo>
                  <a:cubicBezTo>
                    <a:pt x="552" y="6752"/>
                    <a:pt x="668" y="7220"/>
                    <a:pt x="752" y="7705"/>
                  </a:cubicBezTo>
                  <a:cubicBezTo>
                    <a:pt x="919" y="8523"/>
                    <a:pt x="902" y="9359"/>
                    <a:pt x="719" y="10178"/>
                  </a:cubicBezTo>
                  <a:cubicBezTo>
                    <a:pt x="685" y="10328"/>
                    <a:pt x="668" y="10462"/>
                    <a:pt x="652" y="10612"/>
                  </a:cubicBezTo>
                  <a:cubicBezTo>
                    <a:pt x="637" y="10871"/>
                    <a:pt x="844" y="11103"/>
                    <a:pt x="1097" y="11103"/>
                  </a:cubicBezTo>
                  <a:cubicBezTo>
                    <a:pt x="1121" y="11103"/>
                    <a:pt x="1145" y="11101"/>
                    <a:pt x="1170" y="11097"/>
                  </a:cubicBezTo>
                  <a:cubicBezTo>
                    <a:pt x="1521" y="11097"/>
                    <a:pt x="1855" y="11013"/>
                    <a:pt x="2156" y="10846"/>
                  </a:cubicBezTo>
                  <a:cubicBezTo>
                    <a:pt x="2328" y="10757"/>
                    <a:pt x="2485" y="10714"/>
                    <a:pt x="2631" y="10714"/>
                  </a:cubicBezTo>
                  <a:cubicBezTo>
                    <a:pt x="2895" y="10714"/>
                    <a:pt x="3120" y="10855"/>
                    <a:pt x="3325" y="11113"/>
                  </a:cubicBezTo>
                  <a:cubicBezTo>
                    <a:pt x="3626" y="11447"/>
                    <a:pt x="3910" y="11798"/>
                    <a:pt x="4211" y="12133"/>
                  </a:cubicBezTo>
                  <a:cubicBezTo>
                    <a:pt x="4562" y="12534"/>
                    <a:pt x="4946" y="12884"/>
                    <a:pt x="5380" y="13202"/>
                  </a:cubicBezTo>
                  <a:cubicBezTo>
                    <a:pt x="6207" y="13768"/>
                    <a:pt x="7087" y="14004"/>
                    <a:pt x="8005" y="14004"/>
                  </a:cubicBezTo>
                  <a:cubicBezTo>
                    <a:pt x="8442" y="14004"/>
                    <a:pt x="8888" y="13951"/>
                    <a:pt x="9340" y="13854"/>
                  </a:cubicBezTo>
                  <a:cubicBezTo>
                    <a:pt x="9808" y="13753"/>
                    <a:pt x="10259" y="13620"/>
                    <a:pt x="10677" y="13453"/>
                  </a:cubicBezTo>
                  <a:cubicBezTo>
                    <a:pt x="10861" y="13369"/>
                    <a:pt x="11078" y="13285"/>
                    <a:pt x="10861" y="13035"/>
                  </a:cubicBezTo>
                  <a:cubicBezTo>
                    <a:pt x="10760" y="12918"/>
                    <a:pt x="10861" y="12818"/>
                    <a:pt x="10894" y="12717"/>
                  </a:cubicBezTo>
                  <a:cubicBezTo>
                    <a:pt x="11345" y="11447"/>
                    <a:pt x="11529" y="10094"/>
                    <a:pt x="11429" y="8741"/>
                  </a:cubicBezTo>
                  <a:cubicBezTo>
                    <a:pt x="11278" y="6368"/>
                    <a:pt x="10527" y="4196"/>
                    <a:pt x="8989" y="2341"/>
                  </a:cubicBezTo>
                  <a:cubicBezTo>
                    <a:pt x="7836" y="862"/>
                    <a:pt x="6065" y="0"/>
                    <a:pt x="4186"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8"/>
            <p:cNvSpPr/>
            <p:nvPr/>
          </p:nvSpPr>
          <p:spPr>
            <a:xfrm>
              <a:off x="7510855" y="3096488"/>
              <a:ext cx="302039" cy="1225624"/>
            </a:xfrm>
            <a:custGeom>
              <a:avLst/>
              <a:gdLst/>
              <a:ahLst/>
              <a:cxnLst/>
              <a:rect l="l" t="t" r="r" b="b"/>
              <a:pathLst>
                <a:path w="9424" h="38241" extrusionOk="0">
                  <a:moveTo>
                    <a:pt x="8839" y="0"/>
                  </a:moveTo>
                  <a:cubicBezTo>
                    <a:pt x="8622" y="0"/>
                    <a:pt x="8421" y="134"/>
                    <a:pt x="8355" y="334"/>
                  </a:cubicBezTo>
                  <a:cubicBezTo>
                    <a:pt x="8321" y="502"/>
                    <a:pt x="8288" y="652"/>
                    <a:pt x="8271" y="819"/>
                  </a:cubicBezTo>
                  <a:cubicBezTo>
                    <a:pt x="8054" y="2005"/>
                    <a:pt x="7569" y="3041"/>
                    <a:pt x="6567" y="3793"/>
                  </a:cubicBezTo>
                  <a:cubicBezTo>
                    <a:pt x="5999" y="4211"/>
                    <a:pt x="5965" y="4595"/>
                    <a:pt x="6400" y="5147"/>
                  </a:cubicBezTo>
                  <a:cubicBezTo>
                    <a:pt x="6650" y="5464"/>
                    <a:pt x="6918" y="5798"/>
                    <a:pt x="7168" y="6132"/>
                  </a:cubicBezTo>
                  <a:cubicBezTo>
                    <a:pt x="7586" y="6717"/>
                    <a:pt x="7837" y="7385"/>
                    <a:pt x="7920" y="8087"/>
                  </a:cubicBezTo>
                  <a:cubicBezTo>
                    <a:pt x="8054" y="9073"/>
                    <a:pt x="7753" y="10293"/>
                    <a:pt x="6266" y="10644"/>
                  </a:cubicBezTo>
                  <a:cubicBezTo>
                    <a:pt x="6032" y="10694"/>
                    <a:pt x="5798" y="10744"/>
                    <a:pt x="5581" y="10827"/>
                  </a:cubicBezTo>
                  <a:cubicBezTo>
                    <a:pt x="5063" y="11028"/>
                    <a:pt x="4896" y="11479"/>
                    <a:pt x="5180" y="11947"/>
                  </a:cubicBezTo>
                  <a:cubicBezTo>
                    <a:pt x="5330" y="12198"/>
                    <a:pt x="5514" y="12431"/>
                    <a:pt x="5665" y="12665"/>
                  </a:cubicBezTo>
                  <a:cubicBezTo>
                    <a:pt x="6316" y="13568"/>
                    <a:pt x="6650" y="14670"/>
                    <a:pt x="6634" y="15790"/>
                  </a:cubicBezTo>
                  <a:cubicBezTo>
                    <a:pt x="6667" y="17093"/>
                    <a:pt x="5848" y="18246"/>
                    <a:pt x="4629" y="18664"/>
                  </a:cubicBezTo>
                  <a:cubicBezTo>
                    <a:pt x="4228" y="18814"/>
                    <a:pt x="3827" y="18931"/>
                    <a:pt x="3426" y="19048"/>
                  </a:cubicBezTo>
                  <a:cubicBezTo>
                    <a:pt x="3275" y="19098"/>
                    <a:pt x="3108" y="19115"/>
                    <a:pt x="2958" y="19165"/>
                  </a:cubicBezTo>
                  <a:cubicBezTo>
                    <a:pt x="2139" y="19399"/>
                    <a:pt x="1939" y="19900"/>
                    <a:pt x="2390" y="20602"/>
                  </a:cubicBezTo>
                  <a:cubicBezTo>
                    <a:pt x="2774" y="21170"/>
                    <a:pt x="3108" y="21755"/>
                    <a:pt x="3392" y="22373"/>
                  </a:cubicBezTo>
                  <a:cubicBezTo>
                    <a:pt x="3593" y="22807"/>
                    <a:pt x="3710" y="23275"/>
                    <a:pt x="3760" y="23760"/>
                  </a:cubicBezTo>
                  <a:cubicBezTo>
                    <a:pt x="3827" y="24812"/>
                    <a:pt x="3426" y="25514"/>
                    <a:pt x="2473" y="25965"/>
                  </a:cubicBezTo>
                  <a:cubicBezTo>
                    <a:pt x="2139" y="26132"/>
                    <a:pt x="1788" y="26266"/>
                    <a:pt x="1437" y="26366"/>
                  </a:cubicBezTo>
                  <a:cubicBezTo>
                    <a:pt x="1253" y="26400"/>
                    <a:pt x="1070" y="26450"/>
                    <a:pt x="869" y="26500"/>
                  </a:cubicBezTo>
                  <a:cubicBezTo>
                    <a:pt x="184" y="26667"/>
                    <a:pt x="0" y="27269"/>
                    <a:pt x="451" y="27803"/>
                  </a:cubicBezTo>
                  <a:cubicBezTo>
                    <a:pt x="1337" y="28889"/>
                    <a:pt x="2022" y="30092"/>
                    <a:pt x="2223" y="31496"/>
                  </a:cubicBezTo>
                  <a:cubicBezTo>
                    <a:pt x="2523" y="33568"/>
                    <a:pt x="2106" y="35422"/>
                    <a:pt x="669" y="36993"/>
                  </a:cubicBezTo>
                  <a:cubicBezTo>
                    <a:pt x="568" y="37110"/>
                    <a:pt x="468" y="37210"/>
                    <a:pt x="401" y="37344"/>
                  </a:cubicBezTo>
                  <a:cubicBezTo>
                    <a:pt x="251" y="37578"/>
                    <a:pt x="301" y="37895"/>
                    <a:pt x="518" y="38079"/>
                  </a:cubicBezTo>
                  <a:cubicBezTo>
                    <a:pt x="625" y="38186"/>
                    <a:pt x="765" y="38240"/>
                    <a:pt x="908" y="38240"/>
                  </a:cubicBezTo>
                  <a:cubicBezTo>
                    <a:pt x="1033" y="38240"/>
                    <a:pt x="1161" y="38198"/>
                    <a:pt x="1270" y="38112"/>
                  </a:cubicBezTo>
                  <a:cubicBezTo>
                    <a:pt x="1387" y="38029"/>
                    <a:pt x="1487" y="37929"/>
                    <a:pt x="1588" y="37812"/>
                  </a:cubicBezTo>
                  <a:cubicBezTo>
                    <a:pt x="3359" y="35857"/>
                    <a:pt x="3843" y="33551"/>
                    <a:pt x="3392" y="31011"/>
                  </a:cubicBezTo>
                  <a:cubicBezTo>
                    <a:pt x="3192" y="29925"/>
                    <a:pt x="2707" y="28973"/>
                    <a:pt x="2139" y="28054"/>
                  </a:cubicBezTo>
                  <a:cubicBezTo>
                    <a:pt x="2055" y="27904"/>
                    <a:pt x="1955" y="27753"/>
                    <a:pt x="1872" y="27603"/>
                  </a:cubicBezTo>
                  <a:cubicBezTo>
                    <a:pt x="1922" y="27469"/>
                    <a:pt x="2055" y="27469"/>
                    <a:pt x="2156" y="27436"/>
                  </a:cubicBezTo>
                  <a:cubicBezTo>
                    <a:pt x="2423" y="27319"/>
                    <a:pt x="2690" y="27235"/>
                    <a:pt x="2958" y="27102"/>
                  </a:cubicBezTo>
                  <a:cubicBezTo>
                    <a:pt x="4612" y="26299"/>
                    <a:pt x="5213" y="24963"/>
                    <a:pt x="4929" y="23225"/>
                  </a:cubicBezTo>
                  <a:cubicBezTo>
                    <a:pt x="4762" y="22340"/>
                    <a:pt x="4411" y="21504"/>
                    <a:pt x="3927" y="20736"/>
                  </a:cubicBezTo>
                  <a:cubicBezTo>
                    <a:pt x="3860" y="20635"/>
                    <a:pt x="3793" y="20518"/>
                    <a:pt x="3726" y="20401"/>
                  </a:cubicBezTo>
                  <a:cubicBezTo>
                    <a:pt x="3693" y="20335"/>
                    <a:pt x="3726" y="20234"/>
                    <a:pt x="3810" y="20218"/>
                  </a:cubicBezTo>
                  <a:cubicBezTo>
                    <a:pt x="3944" y="20184"/>
                    <a:pt x="4060" y="20151"/>
                    <a:pt x="4194" y="20117"/>
                  </a:cubicBezTo>
                  <a:cubicBezTo>
                    <a:pt x="4679" y="19984"/>
                    <a:pt x="5163" y="19800"/>
                    <a:pt x="5631" y="19566"/>
                  </a:cubicBezTo>
                  <a:cubicBezTo>
                    <a:pt x="7051" y="18781"/>
                    <a:pt x="7770" y="17561"/>
                    <a:pt x="7870" y="15974"/>
                  </a:cubicBezTo>
                  <a:cubicBezTo>
                    <a:pt x="7937" y="14704"/>
                    <a:pt x="7603" y="13434"/>
                    <a:pt x="6934" y="12348"/>
                  </a:cubicBezTo>
                  <a:cubicBezTo>
                    <a:pt x="6834" y="12198"/>
                    <a:pt x="6751" y="12047"/>
                    <a:pt x="6617" y="11847"/>
                  </a:cubicBezTo>
                  <a:cubicBezTo>
                    <a:pt x="6751" y="11797"/>
                    <a:pt x="6868" y="11746"/>
                    <a:pt x="6968" y="11713"/>
                  </a:cubicBezTo>
                  <a:cubicBezTo>
                    <a:pt x="8472" y="11178"/>
                    <a:pt x="9391" y="9675"/>
                    <a:pt x="9173" y="8104"/>
                  </a:cubicBezTo>
                  <a:cubicBezTo>
                    <a:pt x="9040" y="6968"/>
                    <a:pt x="8589" y="5882"/>
                    <a:pt x="7870" y="4996"/>
                  </a:cubicBezTo>
                  <a:cubicBezTo>
                    <a:pt x="7569" y="4612"/>
                    <a:pt x="7569" y="4612"/>
                    <a:pt x="7887" y="4278"/>
                  </a:cubicBezTo>
                  <a:cubicBezTo>
                    <a:pt x="8756" y="3309"/>
                    <a:pt x="9274" y="2089"/>
                    <a:pt x="9391" y="802"/>
                  </a:cubicBezTo>
                  <a:cubicBezTo>
                    <a:pt x="9424" y="635"/>
                    <a:pt x="9391" y="468"/>
                    <a:pt x="9340" y="318"/>
                  </a:cubicBezTo>
                  <a:cubicBezTo>
                    <a:pt x="9257" y="117"/>
                    <a:pt x="9056" y="0"/>
                    <a:pt x="8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8"/>
            <p:cNvSpPr/>
            <p:nvPr/>
          </p:nvSpPr>
          <p:spPr>
            <a:xfrm>
              <a:off x="6034440" y="3236322"/>
              <a:ext cx="192813" cy="359345"/>
            </a:xfrm>
            <a:custGeom>
              <a:avLst/>
              <a:gdLst/>
              <a:ahLst/>
              <a:cxnLst/>
              <a:rect l="l" t="t" r="r" b="b"/>
              <a:pathLst>
                <a:path w="6016" h="11212" extrusionOk="0">
                  <a:moveTo>
                    <a:pt x="5028" y="0"/>
                  </a:moveTo>
                  <a:cubicBezTo>
                    <a:pt x="4185" y="0"/>
                    <a:pt x="3270" y="612"/>
                    <a:pt x="3058" y="1402"/>
                  </a:cubicBezTo>
                  <a:cubicBezTo>
                    <a:pt x="2958" y="1769"/>
                    <a:pt x="2975" y="2170"/>
                    <a:pt x="3109" y="2538"/>
                  </a:cubicBezTo>
                  <a:cubicBezTo>
                    <a:pt x="3175" y="2722"/>
                    <a:pt x="3259" y="2889"/>
                    <a:pt x="3342" y="3106"/>
                  </a:cubicBezTo>
                  <a:lnTo>
                    <a:pt x="3359" y="3106"/>
                  </a:lnTo>
                  <a:cubicBezTo>
                    <a:pt x="1221" y="3708"/>
                    <a:pt x="1120" y="5428"/>
                    <a:pt x="2173" y="6916"/>
                  </a:cubicBezTo>
                  <a:cubicBezTo>
                    <a:pt x="2056" y="7066"/>
                    <a:pt x="1872" y="7099"/>
                    <a:pt x="1722" y="7183"/>
                  </a:cubicBezTo>
                  <a:cubicBezTo>
                    <a:pt x="619" y="7818"/>
                    <a:pt x="1" y="9271"/>
                    <a:pt x="335" y="10458"/>
                  </a:cubicBezTo>
                  <a:cubicBezTo>
                    <a:pt x="368" y="10642"/>
                    <a:pt x="435" y="10825"/>
                    <a:pt x="552" y="10976"/>
                  </a:cubicBezTo>
                  <a:cubicBezTo>
                    <a:pt x="673" y="11133"/>
                    <a:pt x="855" y="11211"/>
                    <a:pt x="1041" y="11211"/>
                  </a:cubicBezTo>
                  <a:cubicBezTo>
                    <a:pt x="1112" y="11211"/>
                    <a:pt x="1184" y="11199"/>
                    <a:pt x="1254" y="11176"/>
                  </a:cubicBezTo>
                  <a:cubicBezTo>
                    <a:pt x="1488" y="11059"/>
                    <a:pt x="1638" y="10809"/>
                    <a:pt x="1622" y="10558"/>
                  </a:cubicBezTo>
                  <a:cubicBezTo>
                    <a:pt x="1605" y="10441"/>
                    <a:pt x="1571" y="10324"/>
                    <a:pt x="1538" y="10224"/>
                  </a:cubicBezTo>
                  <a:cubicBezTo>
                    <a:pt x="1254" y="9188"/>
                    <a:pt x="1972" y="8135"/>
                    <a:pt x="3058" y="8052"/>
                  </a:cubicBezTo>
                  <a:cubicBezTo>
                    <a:pt x="3426" y="8018"/>
                    <a:pt x="3760" y="7985"/>
                    <a:pt x="3911" y="7567"/>
                  </a:cubicBezTo>
                  <a:cubicBezTo>
                    <a:pt x="4061" y="7166"/>
                    <a:pt x="3827" y="6899"/>
                    <a:pt x="3576" y="6631"/>
                  </a:cubicBezTo>
                  <a:cubicBezTo>
                    <a:pt x="3393" y="6414"/>
                    <a:pt x="3209" y="6197"/>
                    <a:pt x="3042" y="5963"/>
                  </a:cubicBezTo>
                  <a:cubicBezTo>
                    <a:pt x="2891" y="5763"/>
                    <a:pt x="2808" y="5529"/>
                    <a:pt x="2774" y="5295"/>
                  </a:cubicBezTo>
                  <a:cubicBezTo>
                    <a:pt x="2708" y="4860"/>
                    <a:pt x="2841" y="4626"/>
                    <a:pt x="3242" y="4459"/>
                  </a:cubicBezTo>
                  <a:cubicBezTo>
                    <a:pt x="3376" y="4409"/>
                    <a:pt x="3526" y="4359"/>
                    <a:pt x="3660" y="4359"/>
                  </a:cubicBezTo>
                  <a:cubicBezTo>
                    <a:pt x="3844" y="4359"/>
                    <a:pt x="4011" y="4326"/>
                    <a:pt x="4195" y="4326"/>
                  </a:cubicBezTo>
                  <a:cubicBezTo>
                    <a:pt x="4529" y="4326"/>
                    <a:pt x="4846" y="4259"/>
                    <a:pt x="5013" y="3941"/>
                  </a:cubicBezTo>
                  <a:cubicBezTo>
                    <a:pt x="5197" y="3574"/>
                    <a:pt x="5013" y="3290"/>
                    <a:pt x="4813" y="3006"/>
                  </a:cubicBezTo>
                  <a:cubicBezTo>
                    <a:pt x="4696" y="2872"/>
                    <a:pt x="4596" y="2722"/>
                    <a:pt x="4495" y="2571"/>
                  </a:cubicBezTo>
                  <a:cubicBezTo>
                    <a:pt x="4412" y="2438"/>
                    <a:pt x="4328" y="2304"/>
                    <a:pt x="4261" y="2154"/>
                  </a:cubicBezTo>
                  <a:cubicBezTo>
                    <a:pt x="4078" y="1702"/>
                    <a:pt x="4211" y="1418"/>
                    <a:pt x="4662" y="1235"/>
                  </a:cubicBezTo>
                  <a:cubicBezTo>
                    <a:pt x="4801" y="1179"/>
                    <a:pt x="4962" y="1147"/>
                    <a:pt x="5128" y="1147"/>
                  </a:cubicBezTo>
                  <a:cubicBezTo>
                    <a:pt x="5162" y="1147"/>
                    <a:pt x="5196" y="1148"/>
                    <a:pt x="5231" y="1151"/>
                  </a:cubicBezTo>
                  <a:lnTo>
                    <a:pt x="5565" y="1151"/>
                  </a:lnTo>
                  <a:cubicBezTo>
                    <a:pt x="5765" y="1101"/>
                    <a:pt x="5932" y="934"/>
                    <a:pt x="5966" y="717"/>
                  </a:cubicBezTo>
                  <a:cubicBezTo>
                    <a:pt x="6016" y="533"/>
                    <a:pt x="5932" y="332"/>
                    <a:pt x="5765" y="215"/>
                  </a:cubicBezTo>
                  <a:cubicBezTo>
                    <a:pt x="5682" y="149"/>
                    <a:pt x="5581" y="98"/>
                    <a:pt x="5481" y="65"/>
                  </a:cubicBezTo>
                  <a:cubicBezTo>
                    <a:pt x="5336" y="21"/>
                    <a:pt x="5183" y="0"/>
                    <a:pt x="5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8"/>
            <p:cNvSpPr/>
            <p:nvPr/>
          </p:nvSpPr>
          <p:spPr>
            <a:xfrm>
              <a:off x="6059631" y="2408855"/>
              <a:ext cx="940379" cy="702921"/>
            </a:xfrm>
            <a:custGeom>
              <a:avLst/>
              <a:gdLst/>
              <a:ahLst/>
              <a:cxnLst/>
              <a:rect l="l" t="t" r="r" b="b"/>
              <a:pathLst>
                <a:path w="29341" h="21932" extrusionOk="0">
                  <a:moveTo>
                    <a:pt x="10871" y="1"/>
                  </a:moveTo>
                  <a:cubicBezTo>
                    <a:pt x="9733" y="1"/>
                    <a:pt x="8627" y="480"/>
                    <a:pt x="7853" y="1338"/>
                  </a:cubicBezTo>
                  <a:cubicBezTo>
                    <a:pt x="7699" y="1492"/>
                    <a:pt x="7582" y="1573"/>
                    <a:pt x="7429" y="1573"/>
                  </a:cubicBezTo>
                  <a:cubicBezTo>
                    <a:pt x="7350" y="1573"/>
                    <a:pt x="7260" y="1551"/>
                    <a:pt x="7151" y="1505"/>
                  </a:cubicBezTo>
                  <a:cubicBezTo>
                    <a:pt x="6761" y="1342"/>
                    <a:pt x="6342" y="1263"/>
                    <a:pt x="5916" y="1263"/>
                  </a:cubicBezTo>
                  <a:cubicBezTo>
                    <a:pt x="5777" y="1263"/>
                    <a:pt x="5637" y="1272"/>
                    <a:pt x="5497" y="1288"/>
                  </a:cubicBezTo>
                  <a:cubicBezTo>
                    <a:pt x="4227" y="1472"/>
                    <a:pt x="3475" y="2274"/>
                    <a:pt x="3008" y="3393"/>
                  </a:cubicBezTo>
                  <a:cubicBezTo>
                    <a:pt x="2874" y="3728"/>
                    <a:pt x="2724" y="3895"/>
                    <a:pt x="2339" y="3945"/>
                  </a:cubicBezTo>
                  <a:cubicBezTo>
                    <a:pt x="1688" y="4062"/>
                    <a:pt x="1086" y="4396"/>
                    <a:pt x="668" y="4914"/>
                  </a:cubicBezTo>
                  <a:cubicBezTo>
                    <a:pt x="150" y="5482"/>
                    <a:pt x="0" y="6284"/>
                    <a:pt x="284" y="6986"/>
                  </a:cubicBezTo>
                  <a:cubicBezTo>
                    <a:pt x="685" y="8139"/>
                    <a:pt x="1554" y="8790"/>
                    <a:pt x="2707" y="9041"/>
                  </a:cubicBezTo>
                  <a:cubicBezTo>
                    <a:pt x="3032" y="9112"/>
                    <a:pt x="3349" y="9147"/>
                    <a:pt x="3657" y="9147"/>
                  </a:cubicBezTo>
                  <a:cubicBezTo>
                    <a:pt x="4726" y="9147"/>
                    <a:pt x="5686" y="8725"/>
                    <a:pt x="6516" y="7921"/>
                  </a:cubicBezTo>
                  <a:cubicBezTo>
                    <a:pt x="6670" y="7768"/>
                    <a:pt x="6740" y="7692"/>
                    <a:pt x="6831" y="7692"/>
                  </a:cubicBezTo>
                  <a:cubicBezTo>
                    <a:pt x="6908" y="7692"/>
                    <a:pt x="6999" y="7747"/>
                    <a:pt x="7168" y="7855"/>
                  </a:cubicBezTo>
                  <a:cubicBezTo>
                    <a:pt x="7623" y="8139"/>
                    <a:pt x="8155" y="8292"/>
                    <a:pt x="8692" y="8292"/>
                  </a:cubicBezTo>
                  <a:cubicBezTo>
                    <a:pt x="8943" y="8292"/>
                    <a:pt x="9195" y="8258"/>
                    <a:pt x="9440" y="8189"/>
                  </a:cubicBezTo>
                  <a:cubicBezTo>
                    <a:pt x="9562" y="8157"/>
                    <a:pt x="9646" y="8137"/>
                    <a:pt x="9708" y="8137"/>
                  </a:cubicBezTo>
                  <a:cubicBezTo>
                    <a:pt x="9842" y="8137"/>
                    <a:pt x="9868" y="8232"/>
                    <a:pt x="9925" y="8506"/>
                  </a:cubicBezTo>
                  <a:cubicBezTo>
                    <a:pt x="10176" y="9809"/>
                    <a:pt x="10710" y="11046"/>
                    <a:pt x="11496" y="12149"/>
                  </a:cubicBezTo>
                  <a:cubicBezTo>
                    <a:pt x="11880" y="12717"/>
                    <a:pt x="12364" y="13218"/>
                    <a:pt x="12916" y="13636"/>
                  </a:cubicBezTo>
                  <a:cubicBezTo>
                    <a:pt x="13150" y="13786"/>
                    <a:pt x="13250" y="14070"/>
                    <a:pt x="13166" y="14337"/>
                  </a:cubicBezTo>
                  <a:cubicBezTo>
                    <a:pt x="12882" y="15791"/>
                    <a:pt x="13150" y="17312"/>
                    <a:pt x="13918" y="18598"/>
                  </a:cubicBezTo>
                  <a:cubicBezTo>
                    <a:pt x="14670" y="19868"/>
                    <a:pt x="15957" y="20720"/>
                    <a:pt x="17410" y="20904"/>
                  </a:cubicBezTo>
                  <a:cubicBezTo>
                    <a:pt x="17728" y="20971"/>
                    <a:pt x="18045" y="21004"/>
                    <a:pt x="18380" y="21004"/>
                  </a:cubicBezTo>
                  <a:cubicBezTo>
                    <a:pt x="18410" y="21005"/>
                    <a:pt x="18440" y="21005"/>
                    <a:pt x="18471" y="21005"/>
                  </a:cubicBezTo>
                  <a:cubicBezTo>
                    <a:pt x="19225" y="21005"/>
                    <a:pt x="19977" y="20807"/>
                    <a:pt x="20652" y="20469"/>
                  </a:cubicBezTo>
                  <a:cubicBezTo>
                    <a:pt x="20723" y="20412"/>
                    <a:pt x="20807" y="20386"/>
                    <a:pt x="20890" y="20386"/>
                  </a:cubicBezTo>
                  <a:cubicBezTo>
                    <a:pt x="21001" y="20386"/>
                    <a:pt x="21110" y="20434"/>
                    <a:pt x="21187" y="20520"/>
                  </a:cubicBezTo>
                  <a:cubicBezTo>
                    <a:pt x="22072" y="21288"/>
                    <a:pt x="23158" y="21773"/>
                    <a:pt x="24311" y="21906"/>
                  </a:cubicBezTo>
                  <a:cubicBezTo>
                    <a:pt x="24469" y="21923"/>
                    <a:pt x="24627" y="21931"/>
                    <a:pt x="24783" y="21931"/>
                  </a:cubicBezTo>
                  <a:cubicBezTo>
                    <a:pt x="26655" y="21931"/>
                    <a:pt x="28338" y="20753"/>
                    <a:pt x="28939" y="18949"/>
                  </a:cubicBezTo>
                  <a:cubicBezTo>
                    <a:pt x="29340" y="17746"/>
                    <a:pt x="29290" y="16443"/>
                    <a:pt x="28789" y="15290"/>
                  </a:cubicBezTo>
                  <a:cubicBezTo>
                    <a:pt x="28388" y="14304"/>
                    <a:pt x="27753" y="13452"/>
                    <a:pt x="26951" y="12784"/>
                  </a:cubicBezTo>
                  <a:cubicBezTo>
                    <a:pt x="26734" y="12583"/>
                    <a:pt x="26734" y="12466"/>
                    <a:pt x="26851" y="12215"/>
                  </a:cubicBezTo>
                  <a:cubicBezTo>
                    <a:pt x="27669" y="10528"/>
                    <a:pt x="27519" y="8874"/>
                    <a:pt x="26483" y="7320"/>
                  </a:cubicBezTo>
                  <a:cubicBezTo>
                    <a:pt x="25414" y="5733"/>
                    <a:pt x="23860" y="4864"/>
                    <a:pt x="21989" y="4546"/>
                  </a:cubicBezTo>
                  <a:cubicBezTo>
                    <a:pt x="21654" y="4513"/>
                    <a:pt x="21370" y="4296"/>
                    <a:pt x="21253" y="3978"/>
                  </a:cubicBezTo>
                  <a:cubicBezTo>
                    <a:pt x="20451" y="2224"/>
                    <a:pt x="19081" y="1205"/>
                    <a:pt x="17176" y="904"/>
                  </a:cubicBezTo>
                  <a:cubicBezTo>
                    <a:pt x="16976" y="879"/>
                    <a:pt x="16774" y="866"/>
                    <a:pt x="16573" y="866"/>
                  </a:cubicBezTo>
                  <a:cubicBezTo>
                    <a:pt x="15970" y="866"/>
                    <a:pt x="15372" y="979"/>
                    <a:pt x="14821" y="1205"/>
                  </a:cubicBezTo>
                  <a:cubicBezTo>
                    <a:pt x="14723" y="1250"/>
                    <a:pt x="14621" y="1273"/>
                    <a:pt x="14519" y="1273"/>
                  </a:cubicBezTo>
                  <a:cubicBezTo>
                    <a:pt x="14359" y="1273"/>
                    <a:pt x="14201" y="1217"/>
                    <a:pt x="14069" y="1104"/>
                  </a:cubicBezTo>
                  <a:cubicBezTo>
                    <a:pt x="13317" y="553"/>
                    <a:pt x="12448" y="185"/>
                    <a:pt x="11512" y="52"/>
                  </a:cubicBezTo>
                  <a:cubicBezTo>
                    <a:pt x="11299" y="17"/>
                    <a:pt x="11085" y="1"/>
                    <a:pt x="10871"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8"/>
            <p:cNvSpPr/>
            <p:nvPr/>
          </p:nvSpPr>
          <p:spPr>
            <a:xfrm>
              <a:off x="6257764" y="2751598"/>
              <a:ext cx="53427" cy="45896"/>
            </a:xfrm>
            <a:custGeom>
              <a:avLst/>
              <a:gdLst/>
              <a:ahLst/>
              <a:cxnLst/>
              <a:rect l="l" t="t" r="r" b="b"/>
              <a:pathLst>
                <a:path w="1667" h="1432" extrusionOk="0">
                  <a:moveTo>
                    <a:pt x="706" y="1"/>
                  </a:moveTo>
                  <a:cubicBezTo>
                    <a:pt x="699" y="1"/>
                    <a:pt x="692" y="1"/>
                    <a:pt x="685" y="1"/>
                  </a:cubicBezTo>
                  <a:cubicBezTo>
                    <a:pt x="301" y="18"/>
                    <a:pt x="0" y="352"/>
                    <a:pt x="0" y="736"/>
                  </a:cubicBezTo>
                  <a:cubicBezTo>
                    <a:pt x="11" y="1158"/>
                    <a:pt x="361" y="1432"/>
                    <a:pt x="722" y="1432"/>
                  </a:cubicBezTo>
                  <a:cubicBezTo>
                    <a:pt x="905" y="1432"/>
                    <a:pt x="1091" y="1361"/>
                    <a:pt x="1237" y="1204"/>
                  </a:cubicBezTo>
                  <a:cubicBezTo>
                    <a:pt x="1666" y="758"/>
                    <a:pt x="1344" y="1"/>
                    <a:pt x="706"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8"/>
            <p:cNvSpPr/>
            <p:nvPr/>
          </p:nvSpPr>
          <p:spPr>
            <a:xfrm>
              <a:off x="7121960" y="3252123"/>
              <a:ext cx="536164" cy="92432"/>
            </a:xfrm>
            <a:custGeom>
              <a:avLst/>
              <a:gdLst/>
              <a:ahLst/>
              <a:cxnLst/>
              <a:rect l="l" t="t" r="r" b="b"/>
              <a:pathLst>
                <a:path w="16729" h="2884" extrusionOk="0">
                  <a:moveTo>
                    <a:pt x="540" y="0"/>
                  </a:moveTo>
                  <a:cubicBezTo>
                    <a:pt x="137" y="0"/>
                    <a:pt x="1" y="674"/>
                    <a:pt x="455" y="825"/>
                  </a:cubicBezTo>
                  <a:cubicBezTo>
                    <a:pt x="4745" y="2194"/>
                    <a:pt x="9226" y="2884"/>
                    <a:pt x="13727" y="2884"/>
                  </a:cubicBezTo>
                  <a:cubicBezTo>
                    <a:pt x="14554" y="2884"/>
                    <a:pt x="15383" y="2860"/>
                    <a:pt x="16211" y="2813"/>
                  </a:cubicBezTo>
                  <a:cubicBezTo>
                    <a:pt x="16719" y="2781"/>
                    <a:pt x="16729" y="1977"/>
                    <a:pt x="16241" y="1977"/>
                  </a:cubicBezTo>
                  <a:cubicBezTo>
                    <a:pt x="16231" y="1977"/>
                    <a:pt x="16221" y="1977"/>
                    <a:pt x="16211" y="1978"/>
                  </a:cubicBezTo>
                  <a:cubicBezTo>
                    <a:pt x="15360" y="2029"/>
                    <a:pt x="14509" y="2055"/>
                    <a:pt x="13659" y="2055"/>
                  </a:cubicBezTo>
                  <a:cubicBezTo>
                    <a:pt x="9253" y="2055"/>
                    <a:pt x="4874" y="1368"/>
                    <a:pt x="672" y="23"/>
                  </a:cubicBezTo>
                  <a:cubicBezTo>
                    <a:pt x="625" y="8"/>
                    <a:pt x="581" y="0"/>
                    <a:pt x="5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8"/>
            <p:cNvSpPr/>
            <p:nvPr/>
          </p:nvSpPr>
          <p:spPr>
            <a:xfrm>
              <a:off x="7057860" y="3375740"/>
              <a:ext cx="575201" cy="222812"/>
            </a:xfrm>
            <a:custGeom>
              <a:avLst/>
              <a:gdLst/>
              <a:ahLst/>
              <a:cxnLst/>
              <a:rect l="l" t="t" r="r" b="b"/>
              <a:pathLst>
                <a:path w="17947" h="6952" extrusionOk="0">
                  <a:moveTo>
                    <a:pt x="600" y="1"/>
                  </a:moveTo>
                  <a:cubicBezTo>
                    <a:pt x="243" y="1"/>
                    <a:pt x="1" y="551"/>
                    <a:pt x="383" y="778"/>
                  </a:cubicBezTo>
                  <a:cubicBezTo>
                    <a:pt x="5596" y="3802"/>
                    <a:pt x="11311" y="5891"/>
                    <a:pt x="17242" y="6943"/>
                  </a:cubicBezTo>
                  <a:cubicBezTo>
                    <a:pt x="17272" y="6949"/>
                    <a:pt x="17302" y="6952"/>
                    <a:pt x="17330" y="6952"/>
                  </a:cubicBezTo>
                  <a:cubicBezTo>
                    <a:pt x="17783" y="6952"/>
                    <a:pt x="17947" y="6237"/>
                    <a:pt x="17459" y="6158"/>
                  </a:cubicBezTo>
                  <a:cubicBezTo>
                    <a:pt x="11595" y="5105"/>
                    <a:pt x="5964" y="3050"/>
                    <a:pt x="801" y="59"/>
                  </a:cubicBezTo>
                  <a:cubicBezTo>
                    <a:pt x="732" y="18"/>
                    <a:pt x="664" y="1"/>
                    <a:pt x="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8"/>
            <p:cNvSpPr/>
            <p:nvPr/>
          </p:nvSpPr>
          <p:spPr>
            <a:xfrm>
              <a:off x="6981806" y="3512305"/>
              <a:ext cx="544305" cy="335596"/>
            </a:xfrm>
            <a:custGeom>
              <a:avLst/>
              <a:gdLst/>
              <a:ahLst/>
              <a:cxnLst/>
              <a:rect l="l" t="t" r="r" b="b"/>
              <a:pathLst>
                <a:path w="16983" h="10471" extrusionOk="0">
                  <a:moveTo>
                    <a:pt x="594" y="0"/>
                  </a:moveTo>
                  <a:cubicBezTo>
                    <a:pt x="282" y="0"/>
                    <a:pt x="0" y="415"/>
                    <a:pt x="283" y="711"/>
                  </a:cubicBezTo>
                  <a:cubicBezTo>
                    <a:pt x="4778" y="5172"/>
                    <a:pt x="10275" y="8513"/>
                    <a:pt x="16307" y="10452"/>
                  </a:cubicBezTo>
                  <a:cubicBezTo>
                    <a:pt x="16349" y="10464"/>
                    <a:pt x="16390" y="10470"/>
                    <a:pt x="16428" y="10470"/>
                  </a:cubicBezTo>
                  <a:cubicBezTo>
                    <a:pt x="16840" y="10470"/>
                    <a:pt x="16983" y="9787"/>
                    <a:pt x="16524" y="9650"/>
                  </a:cubicBezTo>
                  <a:cubicBezTo>
                    <a:pt x="10626" y="7762"/>
                    <a:pt x="5262" y="4487"/>
                    <a:pt x="885" y="126"/>
                  </a:cubicBezTo>
                  <a:lnTo>
                    <a:pt x="868" y="126"/>
                  </a:lnTo>
                  <a:cubicBezTo>
                    <a:pt x="783" y="37"/>
                    <a:pt x="687" y="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8"/>
            <p:cNvSpPr/>
            <p:nvPr/>
          </p:nvSpPr>
          <p:spPr>
            <a:xfrm>
              <a:off x="6887066" y="3619864"/>
              <a:ext cx="540427" cy="467033"/>
            </a:xfrm>
            <a:custGeom>
              <a:avLst/>
              <a:gdLst/>
              <a:ahLst/>
              <a:cxnLst/>
              <a:rect l="l" t="t" r="r" b="b"/>
              <a:pathLst>
                <a:path w="16862" h="14572" extrusionOk="0">
                  <a:moveTo>
                    <a:pt x="578" y="1"/>
                  </a:moveTo>
                  <a:cubicBezTo>
                    <a:pt x="289" y="1"/>
                    <a:pt x="1" y="299"/>
                    <a:pt x="198" y="613"/>
                  </a:cubicBezTo>
                  <a:cubicBezTo>
                    <a:pt x="3941" y="6745"/>
                    <a:pt x="9472" y="11590"/>
                    <a:pt x="16021" y="14531"/>
                  </a:cubicBezTo>
                  <a:cubicBezTo>
                    <a:pt x="16084" y="14559"/>
                    <a:pt x="16145" y="14571"/>
                    <a:pt x="16203" y="14571"/>
                  </a:cubicBezTo>
                  <a:cubicBezTo>
                    <a:pt x="16599" y="14571"/>
                    <a:pt x="16861" y="14002"/>
                    <a:pt x="16439" y="13812"/>
                  </a:cubicBezTo>
                  <a:cubicBezTo>
                    <a:pt x="10023" y="10939"/>
                    <a:pt x="4609" y="6193"/>
                    <a:pt x="917" y="195"/>
                  </a:cubicBezTo>
                  <a:cubicBezTo>
                    <a:pt x="830" y="58"/>
                    <a:pt x="704"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8"/>
            <p:cNvSpPr/>
            <p:nvPr/>
          </p:nvSpPr>
          <p:spPr>
            <a:xfrm>
              <a:off x="5957872" y="1945669"/>
              <a:ext cx="30544" cy="131245"/>
            </a:xfrm>
            <a:custGeom>
              <a:avLst/>
              <a:gdLst/>
              <a:ahLst/>
              <a:cxnLst/>
              <a:rect l="l" t="t" r="r" b="b"/>
              <a:pathLst>
                <a:path w="953" h="4095" extrusionOk="0">
                  <a:moveTo>
                    <a:pt x="0" y="4094"/>
                  </a:moveTo>
                  <a:cubicBezTo>
                    <a:pt x="201" y="3944"/>
                    <a:pt x="385" y="3794"/>
                    <a:pt x="585" y="3643"/>
                  </a:cubicBezTo>
                  <a:cubicBezTo>
                    <a:pt x="953" y="3042"/>
                    <a:pt x="101" y="1"/>
                    <a:pt x="101" y="1"/>
                  </a:cubicBezTo>
                  <a:lnTo>
                    <a:pt x="101" y="1"/>
                  </a:lnTo>
                  <a:cubicBezTo>
                    <a:pt x="101" y="1"/>
                    <a:pt x="953" y="3042"/>
                    <a:pt x="585" y="3643"/>
                  </a:cubicBezTo>
                  <a:cubicBezTo>
                    <a:pt x="385" y="3794"/>
                    <a:pt x="201" y="3944"/>
                    <a:pt x="0" y="4094"/>
                  </a:cubicBezTo>
                  <a:close/>
                </a:path>
              </a:pathLst>
            </a:custGeom>
            <a:solidFill>
              <a:srgbClr val="C5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58"/>
          <p:cNvSpPr txBox="1"/>
          <p:nvPr/>
        </p:nvSpPr>
        <p:spPr>
          <a:xfrm>
            <a:off x="87750" y="8910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2"/>
                </a:solidFill>
                <a:latin typeface="Calibri"/>
                <a:ea typeface="Calibri"/>
                <a:cs typeface="Calibri"/>
                <a:sym typeface="Calibri"/>
              </a:rPr>
              <a:t>Find the solution to the system of equations. Write the solution as an ordered pair.</a:t>
            </a:r>
            <a:endParaRPr sz="2300">
              <a:solidFill>
                <a:schemeClr val="dk2"/>
              </a:solidFill>
              <a:latin typeface="Calibri"/>
              <a:ea typeface="Calibri"/>
              <a:cs typeface="Calibri"/>
              <a:sym typeface="Calibri"/>
            </a:endParaRPr>
          </a:p>
          <a:p>
            <a:pPr marL="0" lvl="0" indent="0" algn="ctr" rtl="0">
              <a:spcBef>
                <a:spcPts val="0"/>
              </a:spcBef>
              <a:spcAft>
                <a:spcPts val="0"/>
              </a:spcAft>
              <a:buNone/>
            </a:pPr>
            <a:r>
              <a:rPr lang="en" sz="2300">
                <a:solidFill>
                  <a:schemeClr val="dk2"/>
                </a:solidFill>
                <a:latin typeface="Cambria Math"/>
                <a:ea typeface="Cambria Math"/>
                <a:cs typeface="Cambria Math"/>
                <a:sym typeface="Cambria Math"/>
              </a:rPr>
              <a:t>  5x + 7y  = -13</a:t>
            </a:r>
            <a:endParaRPr sz="2300">
              <a:solidFill>
                <a:schemeClr val="dk2"/>
              </a:solidFill>
              <a:latin typeface="Cambria Math"/>
              <a:ea typeface="Cambria Math"/>
              <a:cs typeface="Cambria Math"/>
              <a:sym typeface="Cambria Math"/>
            </a:endParaRPr>
          </a:p>
          <a:p>
            <a:pPr marL="0" lvl="0" indent="0" algn="ctr" rtl="0">
              <a:spcBef>
                <a:spcPts val="0"/>
              </a:spcBef>
              <a:spcAft>
                <a:spcPts val="0"/>
              </a:spcAft>
              <a:buNone/>
            </a:pPr>
            <a:r>
              <a:rPr lang="en" sz="2300">
                <a:solidFill>
                  <a:schemeClr val="dk2"/>
                </a:solidFill>
                <a:latin typeface="Cambria Math"/>
                <a:ea typeface="Cambria Math"/>
                <a:cs typeface="Cambria Math"/>
                <a:sym typeface="Cambria Math"/>
              </a:rPr>
              <a:t>2x + 3y   = -7</a:t>
            </a:r>
            <a:endParaRPr sz="2500"/>
          </a:p>
        </p:txBody>
      </p:sp>
      <p:pic>
        <p:nvPicPr>
          <p:cNvPr id="1066" name="Google Shape;1066;p58">
            <a:hlinkClick r:id="rId4"/>
          </p:cNvPr>
          <p:cNvPicPr preferRelativeResize="0"/>
          <p:nvPr/>
        </p:nvPicPr>
        <p:blipFill>
          <a:blip r:embed="rId5">
            <a:alphaModFix/>
          </a:blip>
          <a:stretch>
            <a:fillRect/>
          </a:stretch>
        </p:blipFill>
        <p:spPr>
          <a:xfrm>
            <a:off x="7270050" y="2766475"/>
            <a:ext cx="1588625" cy="1588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59"/>
          <p:cNvSpPr txBox="1">
            <a:spLocks noGrp="1"/>
          </p:cNvSpPr>
          <p:nvPr>
            <p:ph type="title"/>
          </p:nvPr>
        </p:nvSpPr>
        <p:spPr>
          <a:xfrm>
            <a:off x="246925" y="214875"/>
            <a:ext cx="2979900" cy="62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 19</a:t>
            </a:r>
            <a:endParaRPr/>
          </a:p>
        </p:txBody>
      </p:sp>
      <p:grpSp>
        <p:nvGrpSpPr>
          <p:cNvPr id="1072" name="Google Shape;1072;p59"/>
          <p:cNvGrpSpPr/>
          <p:nvPr/>
        </p:nvGrpSpPr>
        <p:grpSpPr>
          <a:xfrm>
            <a:off x="-19" y="2645604"/>
            <a:ext cx="2417230" cy="2497905"/>
            <a:chOff x="728700" y="1742729"/>
            <a:chExt cx="2705350" cy="2763169"/>
          </a:xfrm>
        </p:grpSpPr>
        <p:sp>
          <p:nvSpPr>
            <p:cNvPr id="1073" name="Google Shape;1073;p59"/>
            <p:cNvSpPr/>
            <p:nvPr/>
          </p:nvSpPr>
          <p:spPr>
            <a:xfrm>
              <a:off x="907716" y="2967472"/>
              <a:ext cx="1959938" cy="1538177"/>
            </a:xfrm>
            <a:custGeom>
              <a:avLst/>
              <a:gdLst/>
              <a:ahLst/>
              <a:cxnLst/>
              <a:rect l="l" t="t" r="r" b="b"/>
              <a:pathLst>
                <a:path w="64947" h="50971" extrusionOk="0">
                  <a:moveTo>
                    <a:pt x="54370" y="1"/>
                  </a:moveTo>
                  <a:lnTo>
                    <a:pt x="568" y="23058"/>
                  </a:lnTo>
                  <a:cubicBezTo>
                    <a:pt x="568" y="23058"/>
                    <a:pt x="0" y="49759"/>
                    <a:pt x="568" y="50527"/>
                  </a:cubicBezTo>
                  <a:cubicBezTo>
                    <a:pt x="815" y="50852"/>
                    <a:pt x="11667" y="50971"/>
                    <a:pt x="24202" y="50971"/>
                  </a:cubicBezTo>
                  <a:cubicBezTo>
                    <a:pt x="41326" y="50971"/>
                    <a:pt x="61591" y="50749"/>
                    <a:pt x="62256" y="50527"/>
                  </a:cubicBezTo>
                  <a:cubicBezTo>
                    <a:pt x="63409" y="50143"/>
                    <a:pt x="64946" y="18246"/>
                    <a:pt x="64946" y="18246"/>
                  </a:cubicBezTo>
                  <a:lnTo>
                    <a:pt x="54370" y="1"/>
                  </a:ln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9"/>
            <p:cNvSpPr/>
            <p:nvPr/>
          </p:nvSpPr>
          <p:spPr>
            <a:xfrm>
              <a:off x="907716" y="3430855"/>
              <a:ext cx="1493032" cy="1075043"/>
            </a:xfrm>
            <a:custGeom>
              <a:avLst/>
              <a:gdLst/>
              <a:ahLst/>
              <a:cxnLst/>
              <a:rect l="l" t="t" r="r" b="b"/>
              <a:pathLst>
                <a:path w="49475" h="35624" extrusionOk="0">
                  <a:moveTo>
                    <a:pt x="18530" y="1"/>
                  </a:moveTo>
                  <a:lnTo>
                    <a:pt x="568" y="7703"/>
                  </a:lnTo>
                  <a:cubicBezTo>
                    <a:pt x="568" y="7703"/>
                    <a:pt x="0" y="34404"/>
                    <a:pt x="568" y="35172"/>
                  </a:cubicBezTo>
                  <a:cubicBezTo>
                    <a:pt x="809" y="35503"/>
                    <a:pt x="11504" y="35623"/>
                    <a:pt x="23922" y="35623"/>
                  </a:cubicBezTo>
                  <a:cubicBezTo>
                    <a:pt x="32202" y="35623"/>
                    <a:pt x="41247" y="35570"/>
                    <a:pt x="48472" y="35490"/>
                  </a:cubicBezTo>
                  <a:lnTo>
                    <a:pt x="48873" y="9742"/>
                  </a:lnTo>
                  <a:cubicBezTo>
                    <a:pt x="49474" y="3376"/>
                    <a:pt x="32565" y="936"/>
                    <a:pt x="1853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9"/>
            <p:cNvSpPr/>
            <p:nvPr/>
          </p:nvSpPr>
          <p:spPr>
            <a:xfrm>
              <a:off x="922835" y="3717003"/>
              <a:ext cx="1459233" cy="71853"/>
            </a:xfrm>
            <a:custGeom>
              <a:avLst/>
              <a:gdLst/>
              <a:ahLst/>
              <a:cxnLst/>
              <a:rect l="l" t="t" r="r" b="b"/>
              <a:pathLst>
                <a:path w="48355" h="2381" extrusionOk="0">
                  <a:moveTo>
                    <a:pt x="10410" y="1"/>
                  </a:moveTo>
                  <a:cubicBezTo>
                    <a:pt x="6951" y="1"/>
                    <a:pt x="3492" y="34"/>
                    <a:pt x="34" y="109"/>
                  </a:cubicBezTo>
                  <a:cubicBezTo>
                    <a:pt x="17" y="561"/>
                    <a:pt x="17" y="1078"/>
                    <a:pt x="0" y="1663"/>
                  </a:cubicBezTo>
                  <a:cubicBezTo>
                    <a:pt x="3676" y="1587"/>
                    <a:pt x="7352" y="1549"/>
                    <a:pt x="11031" y="1549"/>
                  </a:cubicBezTo>
                  <a:cubicBezTo>
                    <a:pt x="13790" y="1549"/>
                    <a:pt x="16551" y="1570"/>
                    <a:pt x="19315" y="1613"/>
                  </a:cubicBezTo>
                  <a:cubicBezTo>
                    <a:pt x="27895" y="1732"/>
                    <a:pt x="36540" y="2380"/>
                    <a:pt x="45146" y="2380"/>
                  </a:cubicBezTo>
                  <a:cubicBezTo>
                    <a:pt x="46211" y="2380"/>
                    <a:pt x="47275" y="2370"/>
                    <a:pt x="48338" y="2348"/>
                  </a:cubicBezTo>
                  <a:lnTo>
                    <a:pt x="48355" y="811"/>
                  </a:lnTo>
                  <a:lnTo>
                    <a:pt x="48355" y="811"/>
                  </a:lnTo>
                  <a:cubicBezTo>
                    <a:pt x="47348" y="831"/>
                    <a:pt x="46341" y="840"/>
                    <a:pt x="45333" y="840"/>
                  </a:cubicBezTo>
                  <a:cubicBezTo>
                    <a:pt x="37158" y="840"/>
                    <a:pt x="28952" y="241"/>
                    <a:pt x="20786" y="93"/>
                  </a:cubicBezTo>
                  <a:cubicBezTo>
                    <a:pt x="17327" y="34"/>
                    <a:pt x="13868" y="1"/>
                    <a:pt x="10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9"/>
            <p:cNvSpPr/>
            <p:nvPr/>
          </p:nvSpPr>
          <p:spPr>
            <a:xfrm>
              <a:off x="920300" y="3878123"/>
              <a:ext cx="1459263" cy="68080"/>
            </a:xfrm>
            <a:custGeom>
              <a:avLst/>
              <a:gdLst/>
              <a:ahLst/>
              <a:cxnLst/>
              <a:rect l="l" t="t" r="r" b="b"/>
              <a:pathLst>
                <a:path w="48356" h="2256" extrusionOk="0">
                  <a:moveTo>
                    <a:pt x="18" y="0"/>
                  </a:moveTo>
                  <a:cubicBezTo>
                    <a:pt x="18" y="501"/>
                    <a:pt x="1" y="1019"/>
                    <a:pt x="1" y="1537"/>
                  </a:cubicBezTo>
                  <a:cubicBezTo>
                    <a:pt x="16108" y="1587"/>
                    <a:pt x="32248" y="1721"/>
                    <a:pt x="48339" y="2256"/>
                  </a:cubicBezTo>
                  <a:lnTo>
                    <a:pt x="48355" y="719"/>
                  </a:lnTo>
                  <a:cubicBezTo>
                    <a:pt x="32265" y="184"/>
                    <a:pt x="16141" y="5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9"/>
            <p:cNvSpPr/>
            <p:nvPr/>
          </p:nvSpPr>
          <p:spPr>
            <a:xfrm>
              <a:off x="919817" y="4026146"/>
              <a:ext cx="1458720" cy="55708"/>
            </a:xfrm>
            <a:custGeom>
              <a:avLst/>
              <a:gdLst/>
              <a:ahLst/>
              <a:cxnLst/>
              <a:rect l="l" t="t" r="r" b="b"/>
              <a:pathLst>
                <a:path w="48338" h="1846" extrusionOk="0">
                  <a:moveTo>
                    <a:pt x="25747" y="0"/>
                  </a:moveTo>
                  <a:cubicBezTo>
                    <a:pt x="17170" y="0"/>
                    <a:pt x="8591" y="96"/>
                    <a:pt x="17" y="158"/>
                  </a:cubicBezTo>
                  <a:cubicBezTo>
                    <a:pt x="0" y="659"/>
                    <a:pt x="0" y="1177"/>
                    <a:pt x="0" y="1695"/>
                  </a:cubicBezTo>
                  <a:cubicBezTo>
                    <a:pt x="8575" y="1633"/>
                    <a:pt x="17154" y="1537"/>
                    <a:pt x="25730" y="1537"/>
                  </a:cubicBezTo>
                  <a:cubicBezTo>
                    <a:pt x="33264" y="1537"/>
                    <a:pt x="40797" y="1611"/>
                    <a:pt x="48321" y="1845"/>
                  </a:cubicBezTo>
                  <a:lnTo>
                    <a:pt x="48338" y="308"/>
                  </a:lnTo>
                  <a:cubicBezTo>
                    <a:pt x="40813" y="74"/>
                    <a:pt x="33281" y="0"/>
                    <a:pt x="257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p:nvPr/>
          </p:nvSpPr>
          <p:spPr>
            <a:xfrm>
              <a:off x="917282" y="4226709"/>
              <a:ext cx="1457241" cy="57337"/>
            </a:xfrm>
            <a:custGeom>
              <a:avLst/>
              <a:gdLst/>
              <a:ahLst/>
              <a:cxnLst/>
              <a:rect l="l" t="t" r="r" b="b"/>
              <a:pathLst>
                <a:path w="48289" h="1900" extrusionOk="0">
                  <a:moveTo>
                    <a:pt x="21924" y="1"/>
                  </a:moveTo>
                  <a:cubicBezTo>
                    <a:pt x="14615" y="1"/>
                    <a:pt x="7306" y="82"/>
                    <a:pt x="1" y="362"/>
                  </a:cubicBezTo>
                  <a:cubicBezTo>
                    <a:pt x="1" y="880"/>
                    <a:pt x="1" y="1398"/>
                    <a:pt x="1" y="1900"/>
                  </a:cubicBezTo>
                  <a:cubicBezTo>
                    <a:pt x="7298" y="1619"/>
                    <a:pt x="14603" y="1538"/>
                    <a:pt x="21910" y="1538"/>
                  </a:cubicBezTo>
                  <a:cubicBezTo>
                    <a:pt x="30697" y="1538"/>
                    <a:pt x="39487" y="1655"/>
                    <a:pt x="48272" y="1682"/>
                  </a:cubicBezTo>
                  <a:lnTo>
                    <a:pt x="48288" y="145"/>
                  </a:lnTo>
                  <a:cubicBezTo>
                    <a:pt x="39503" y="118"/>
                    <a:pt x="30713" y="1"/>
                    <a:pt x="21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9"/>
            <p:cNvSpPr/>
            <p:nvPr/>
          </p:nvSpPr>
          <p:spPr>
            <a:xfrm>
              <a:off x="922835" y="3757109"/>
              <a:ext cx="543" cy="4557"/>
            </a:xfrm>
            <a:custGeom>
              <a:avLst/>
              <a:gdLst/>
              <a:ahLst/>
              <a:cxnLst/>
              <a:rect l="l" t="t" r="r" b="b"/>
              <a:pathLst>
                <a:path w="18" h="151" extrusionOk="0">
                  <a:moveTo>
                    <a:pt x="0" y="150"/>
                  </a:moveTo>
                  <a:lnTo>
                    <a:pt x="0" y="150"/>
                  </a:lnTo>
                  <a:cubicBezTo>
                    <a:pt x="0" y="100"/>
                    <a:pt x="17" y="50"/>
                    <a:pt x="17" y="0"/>
                  </a:cubicBezTo>
                  <a:cubicBezTo>
                    <a:pt x="17" y="50"/>
                    <a:pt x="0" y="100"/>
                    <a:pt x="0" y="150"/>
                  </a:cubicBezTo>
                  <a:close/>
                </a:path>
              </a:pathLst>
            </a:custGeom>
            <a:solidFill>
              <a:srgbClr val="A4A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9"/>
            <p:cNvSpPr/>
            <p:nvPr/>
          </p:nvSpPr>
          <p:spPr>
            <a:xfrm>
              <a:off x="922835" y="3738429"/>
              <a:ext cx="543" cy="23237"/>
            </a:xfrm>
            <a:custGeom>
              <a:avLst/>
              <a:gdLst/>
              <a:ahLst/>
              <a:cxnLst/>
              <a:rect l="l" t="t" r="r" b="b"/>
              <a:pathLst>
                <a:path w="18" h="770" extrusionOk="0">
                  <a:moveTo>
                    <a:pt x="17" y="1"/>
                  </a:moveTo>
                  <a:cubicBezTo>
                    <a:pt x="17" y="226"/>
                    <a:pt x="17" y="481"/>
                    <a:pt x="2" y="738"/>
                  </a:cubicBezTo>
                  <a:lnTo>
                    <a:pt x="2" y="738"/>
                  </a:lnTo>
                  <a:cubicBezTo>
                    <a:pt x="7" y="698"/>
                    <a:pt x="17" y="659"/>
                    <a:pt x="17" y="619"/>
                  </a:cubicBezTo>
                  <a:cubicBezTo>
                    <a:pt x="17" y="402"/>
                    <a:pt x="17" y="201"/>
                    <a:pt x="17" y="1"/>
                  </a:cubicBezTo>
                  <a:close/>
                  <a:moveTo>
                    <a:pt x="2" y="738"/>
                  </a:moveTo>
                  <a:cubicBezTo>
                    <a:pt x="1" y="748"/>
                    <a:pt x="0" y="759"/>
                    <a:pt x="0" y="769"/>
                  </a:cubicBezTo>
                  <a:cubicBezTo>
                    <a:pt x="1" y="759"/>
                    <a:pt x="2" y="748"/>
                    <a:pt x="2" y="738"/>
                  </a:cubicBezTo>
                  <a:close/>
                </a:path>
              </a:pathLst>
            </a:custGeom>
            <a:solidFill>
              <a:srgbClr val="DB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9"/>
            <p:cNvSpPr/>
            <p:nvPr/>
          </p:nvSpPr>
          <p:spPr>
            <a:xfrm>
              <a:off x="924857" y="3518100"/>
              <a:ext cx="1942797" cy="202732"/>
            </a:xfrm>
            <a:custGeom>
              <a:avLst/>
              <a:gdLst/>
              <a:ahLst/>
              <a:cxnLst/>
              <a:rect l="l" t="t" r="r" b="b"/>
              <a:pathLst>
                <a:path w="64379" h="6718" extrusionOk="0">
                  <a:moveTo>
                    <a:pt x="64027" y="6717"/>
                  </a:moveTo>
                  <a:lnTo>
                    <a:pt x="64027" y="6717"/>
                  </a:lnTo>
                  <a:cubicBezTo>
                    <a:pt x="64245" y="2908"/>
                    <a:pt x="64362" y="184"/>
                    <a:pt x="64378" y="17"/>
                  </a:cubicBezTo>
                  <a:cubicBezTo>
                    <a:pt x="64362" y="184"/>
                    <a:pt x="64245" y="2908"/>
                    <a:pt x="64027" y="6717"/>
                  </a:cubicBezTo>
                  <a:moveTo>
                    <a:pt x="0" y="4812"/>
                  </a:moveTo>
                  <a:lnTo>
                    <a:pt x="0" y="4812"/>
                  </a:lnTo>
                  <a:close/>
                  <a:moveTo>
                    <a:pt x="0" y="4812"/>
                  </a:moveTo>
                  <a:lnTo>
                    <a:pt x="0" y="4812"/>
                  </a:lnTo>
                  <a:close/>
                  <a:moveTo>
                    <a:pt x="0" y="4812"/>
                  </a:moveTo>
                  <a:lnTo>
                    <a:pt x="0" y="4812"/>
                  </a:lnTo>
                  <a:close/>
                  <a:moveTo>
                    <a:pt x="64378" y="17"/>
                  </a:moveTo>
                  <a:lnTo>
                    <a:pt x="64378" y="17"/>
                  </a:lnTo>
                  <a:close/>
                  <a:moveTo>
                    <a:pt x="64378" y="17"/>
                  </a:moveTo>
                  <a:lnTo>
                    <a:pt x="64378" y="17"/>
                  </a:lnTo>
                  <a:lnTo>
                    <a:pt x="64378" y="17"/>
                  </a:lnTo>
                  <a:close/>
                  <a:moveTo>
                    <a:pt x="64378" y="17"/>
                  </a:moveTo>
                  <a:lnTo>
                    <a:pt x="64378" y="17"/>
                  </a:lnTo>
                  <a:close/>
                  <a:moveTo>
                    <a:pt x="64378" y="0"/>
                  </a:moveTo>
                  <a:lnTo>
                    <a:pt x="64378" y="0"/>
                  </a:lnTo>
                  <a:lnTo>
                    <a:pt x="64378" y="0"/>
                  </a:lnTo>
                  <a:lnTo>
                    <a:pt x="64378" y="0"/>
                  </a:lnTo>
                </a:path>
              </a:pathLst>
            </a:custGeom>
            <a:solidFill>
              <a:srgbClr val="A4A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9"/>
            <p:cNvSpPr/>
            <p:nvPr/>
          </p:nvSpPr>
          <p:spPr>
            <a:xfrm>
              <a:off x="922835" y="2967472"/>
              <a:ext cx="1944819" cy="818897"/>
            </a:xfrm>
            <a:custGeom>
              <a:avLst/>
              <a:gdLst/>
              <a:ahLst/>
              <a:cxnLst/>
              <a:rect l="l" t="t" r="r" b="b"/>
              <a:pathLst>
                <a:path w="64446" h="27136" extrusionOk="0">
                  <a:moveTo>
                    <a:pt x="53869" y="1"/>
                  </a:moveTo>
                  <a:lnTo>
                    <a:pt x="18029" y="15356"/>
                  </a:lnTo>
                  <a:lnTo>
                    <a:pt x="67" y="23058"/>
                  </a:lnTo>
                  <a:cubicBezTo>
                    <a:pt x="67" y="23092"/>
                    <a:pt x="34" y="25331"/>
                    <a:pt x="17" y="25548"/>
                  </a:cubicBezTo>
                  <a:cubicBezTo>
                    <a:pt x="17" y="25782"/>
                    <a:pt x="17" y="26049"/>
                    <a:pt x="0" y="26316"/>
                  </a:cubicBezTo>
                  <a:cubicBezTo>
                    <a:pt x="468" y="26367"/>
                    <a:pt x="953" y="26417"/>
                    <a:pt x="1454" y="26467"/>
                  </a:cubicBezTo>
                  <a:cubicBezTo>
                    <a:pt x="6416" y="26918"/>
                    <a:pt x="13668" y="27135"/>
                    <a:pt x="20970" y="27135"/>
                  </a:cubicBezTo>
                  <a:cubicBezTo>
                    <a:pt x="25214" y="27135"/>
                    <a:pt x="29474" y="27068"/>
                    <a:pt x="33334" y="26918"/>
                  </a:cubicBezTo>
                  <a:cubicBezTo>
                    <a:pt x="39717" y="26684"/>
                    <a:pt x="44997" y="26266"/>
                    <a:pt x="47235" y="25665"/>
                  </a:cubicBezTo>
                  <a:cubicBezTo>
                    <a:pt x="47887" y="25498"/>
                    <a:pt x="48288" y="25314"/>
                    <a:pt x="48372" y="25097"/>
                  </a:cubicBezTo>
                  <a:cubicBezTo>
                    <a:pt x="49391" y="22540"/>
                    <a:pt x="56559" y="7503"/>
                    <a:pt x="56559" y="7503"/>
                  </a:cubicBezTo>
                  <a:cubicBezTo>
                    <a:pt x="56559" y="7503"/>
                    <a:pt x="61939" y="21738"/>
                    <a:pt x="64094" y="24963"/>
                  </a:cubicBezTo>
                  <a:cubicBezTo>
                    <a:pt x="64312" y="21154"/>
                    <a:pt x="64429" y="18430"/>
                    <a:pt x="64445" y="18263"/>
                  </a:cubicBezTo>
                  <a:lnTo>
                    <a:pt x="64445" y="18246"/>
                  </a:lnTo>
                  <a:lnTo>
                    <a:pt x="53869" y="1"/>
                  </a:lnTo>
                  <a:close/>
                </a:path>
              </a:pathLst>
            </a:custGeom>
            <a:solidFill>
              <a:srgbClr val="000000">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9"/>
            <p:cNvSpPr/>
            <p:nvPr/>
          </p:nvSpPr>
          <p:spPr>
            <a:xfrm>
              <a:off x="2506124" y="3593726"/>
              <a:ext cx="228625" cy="320032"/>
            </a:xfrm>
            <a:custGeom>
              <a:avLst/>
              <a:gdLst/>
              <a:ahLst/>
              <a:cxnLst/>
              <a:rect l="l" t="t" r="r" b="b"/>
              <a:pathLst>
                <a:path w="7576" h="10605" extrusionOk="0">
                  <a:moveTo>
                    <a:pt x="4094" y="1"/>
                  </a:moveTo>
                  <a:cubicBezTo>
                    <a:pt x="1705" y="1"/>
                    <a:pt x="0" y="9708"/>
                    <a:pt x="3325" y="10560"/>
                  </a:cubicBezTo>
                  <a:cubicBezTo>
                    <a:pt x="3443" y="10590"/>
                    <a:pt x="3559" y="10604"/>
                    <a:pt x="3671" y="10604"/>
                  </a:cubicBezTo>
                  <a:cubicBezTo>
                    <a:pt x="6734" y="10604"/>
                    <a:pt x="7575" y="1"/>
                    <a:pt x="40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a:off x="890484" y="1742729"/>
              <a:ext cx="2183402" cy="742004"/>
            </a:xfrm>
            <a:custGeom>
              <a:avLst/>
              <a:gdLst/>
              <a:ahLst/>
              <a:cxnLst/>
              <a:rect l="l" t="t" r="r" b="b"/>
              <a:pathLst>
                <a:path w="72352" h="24588" extrusionOk="0">
                  <a:moveTo>
                    <a:pt x="21581" y="1"/>
                  </a:moveTo>
                  <a:cubicBezTo>
                    <a:pt x="17032" y="1"/>
                    <a:pt x="12979" y="1088"/>
                    <a:pt x="11816" y="3692"/>
                  </a:cubicBezTo>
                  <a:cubicBezTo>
                    <a:pt x="9326" y="9323"/>
                    <a:pt x="11047" y="11629"/>
                    <a:pt x="5483" y="13366"/>
                  </a:cubicBezTo>
                  <a:cubicBezTo>
                    <a:pt x="1" y="15057"/>
                    <a:pt x="1017" y="19135"/>
                    <a:pt x="7804" y="19135"/>
                  </a:cubicBezTo>
                  <a:cubicBezTo>
                    <a:pt x="7926" y="19135"/>
                    <a:pt x="8049" y="19133"/>
                    <a:pt x="8173" y="19131"/>
                  </a:cubicBezTo>
                  <a:cubicBezTo>
                    <a:pt x="13737" y="19013"/>
                    <a:pt x="24132" y="15808"/>
                    <a:pt x="29489" y="15808"/>
                  </a:cubicBezTo>
                  <a:cubicBezTo>
                    <a:pt x="30970" y="15808"/>
                    <a:pt x="32065" y="16052"/>
                    <a:pt x="32568" y="16675"/>
                  </a:cubicBezTo>
                  <a:cubicBezTo>
                    <a:pt x="34874" y="19565"/>
                    <a:pt x="16043" y="18830"/>
                    <a:pt x="17965" y="22222"/>
                  </a:cubicBezTo>
                  <a:cubicBezTo>
                    <a:pt x="18686" y="23494"/>
                    <a:pt x="20862" y="24026"/>
                    <a:pt x="23545" y="24026"/>
                  </a:cubicBezTo>
                  <a:cubicBezTo>
                    <a:pt x="28014" y="24026"/>
                    <a:pt x="33887" y="22551"/>
                    <a:pt x="36779" y="20568"/>
                  </a:cubicBezTo>
                  <a:cubicBezTo>
                    <a:pt x="37878" y="19814"/>
                    <a:pt x="38651" y="19512"/>
                    <a:pt x="39193" y="19512"/>
                  </a:cubicBezTo>
                  <a:cubicBezTo>
                    <a:pt x="40930" y="19512"/>
                    <a:pt x="40267" y="22623"/>
                    <a:pt x="40254" y="23859"/>
                  </a:cubicBezTo>
                  <a:cubicBezTo>
                    <a:pt x="40254" y="24405"/>
                    <a:pt x="40618" y="24587"/>
                    <a:pt x="41103" y="24587"/>
                  </a:cubicBezTo>
                  <a:cubicBezTo>
                    <a:pt x="42073" y="24587"/>
                    <a:pt x="43529" y="23859"/>
                    <a:pt x="43529" y="23859"/>
                  </a:cubicBezTo>
                  <a:cubicBezTo>
                    <a:pt x="43529" y="23859"/>
                    <a:pt x="44297" y="21153"/>
                    <a:pt x="50931" y="20869"/>
                  </a:cubicBezTo>
                  <a:cubicBezTo>
                    <a:pt x="57547" y="20568"/>
                    <a:pt x="72351" y="19699"/>
                    <a:pt x="71583" y="13366"/>
                  </a:cubicBezTo>
                  <a:cubicBezTo>
                    <a:pt x="71070" y="9134"/>
                    <a:pt x="68077" y="7596"/>
                    <a:pt x="62669" y="7596"/>
                  </a:cubicBezTo>
                  <a:cubicBezTo>
                    <a:pt x="59965" y="7596"/>
                    <a:pt x="56656" y="7981"/>
                    <a:pt x="52752" y="8604"/>
                  </a:cubicBezTo>
                  <a:cubicBezTo>
                    <a:pt x="50100" y="9028"/>
                    <a:pt x="48047" y="9223"/>
                    <a:pt x="46397" y="9223"/>
                  </a:cubicBezTo>
                  <a:cubicBezTo>
                    <a:pt x="40747" y="9223"/>
                    <a:pt x="39806" y="6938"/>
                    <a:pt x="35642" y="3692"/>
                  </a:cubicBezTo>
                  <a:cubicBezTo>
                    <a:pt x="32758" y="1453"/>
                    <a:pt x="26839" y="1"/>
                    <a:pt x="21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9"/>
            <p:cNvSpPr/>
            <p:nvPr/>
          </p:nvSpPr>
          <p:spPr>
            <a:xfrm>
              <a:off x="2072043" y="1788600"/>
              <a:ext cx="860361" cy="128707"/>
            </a:xfrm>
            <a:custGeom>
              <a:avLst/>
              <a:gdLst/>
              <a:ahLst/>
              <a:cxnLst/>
              <a:rect l="l" t="t" r="r" b="b"/>
              <a:pathLst>
                <a:path w="28510" h="4265" extrusionOk="0">
                  <a:moveTo>
                    <a:pt x="15433" y="1"/>
                  </a:moveTo>
                  <a:cubicBezTo>
                    <a:pt x="8170" y="1"/>
                    <a:pt x="1" y="2252"/>
                    <a:pt x="5612" y="3910"/>
                  </a:cubicBezTo>
                  <a:cubicBezTo>
                    <a:pt x="6447" y="4157"/>
                    <a:pt x="7550" y="4264"/>
                    <a:pt x="8785" y="4264"/>
                  </a:cubicBezTo>
                  <a:cubicBezTo>
                    <a:pt x="16227" y="4264"/>
                    <a:pt x="28509" y="389"/>
                    <a:pt x="16473" y="17"/>
                  </a:cubicBezTo>
                  <a:cubicBezTo>
                    <a:pt x="16129" y="6"/>
                    <a:pt x="15782" y="1"/>
                    <a:pt x="15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9"/>
            <p:cNvSpPr/>
            <p:nvPr/>
          </p:nvSpPr>
          <p:spPr>
            <a:xfrm>
              <a:off x="2417491" y="2412198"/>
              <a:ext cx="1016559" cy="157828"/>
            </a:xfrm>
            <a:custGeom>
              <a:avLst/>
              <a:gdLst/>
              <a:ahLst/>
              <a:cxnLst/>
              <a:rect l="l" t="t" r="r" b="b"/>
              <a:pathLst>
                <a:path w="33686" h="5230" extrusionOk="0">
                  <a:moveTo>
                    <a:pt x="14566" y="1"/>
                  </a:moveTo>
                  <a:cubicBezTo>
                    <a:pt x="8294" y="1"/>
                    <a:pt x="1" y="2712"/>
                    <a:pt x="8100" y="4733"/>
                  </a:cubicBezTo>
                  <a:cubicBezTo>
                    <a:pt x="9495" y="5080"/>
                    <a:pt x="11193" y="5229"/>
                    <a:pt x="12972" y="5229"/>
                  </a:cubicBezTo>
                  <a:cubicBezTo>
                    <a:pt x="22235" y="5229"/>
                    <a:pt x="33686" y="1187"/>
                    <a:pt x="15786" y="38"/>
                  </a:cubicBezTo>
                  <a:cubicBezTo>
                    <a:pt x="15392" y="13"/>
                    <a:pt x="14984" y="1"/>
                    <a:pt x="14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9"/>
            <p:cNvSpPr/>
            <p:nvPr/>
          </p:nvSpPr>
          <p:spPr>
            <a:xfrm>
              <a:off x="839061" y="2413284"/>
              <a:ext cx="566432" cy="101517"/>
            </a:xfrm>
            <a:custGeom>
              <a:avLst/>
              <a:gdLst/>
              <a:ahLst/>
              <a:cxnLst/>
              <a:rect l="l" t="t" r="r" b="b"/>
              <a:pathLst>
                <a:path w="18770" h="3364" extrusionOk="0">
                  <a:moveTo>
                    <a:pt x="8971" y="1"/>
                  </a:moveTo>
                  <a:cubicBezTo>
                    <a:pt x="5281" y="1"/>
                    <a:pt x="0" y="2600"/>
                    <a:pt x="9109" y="3277"/>
                  </a:cubicBezTo>
                  <a:cubicBezTo>
                    <a:pt x="9894" y="3337"/>
                    <a:pt x="10623" y="3364"/>
                    <a:pt x="11291" y="3364"/>
                  </a:cubicBezTo>
                  <a:cubicBezTo>
                    <a:pt x="18473" y="3364"/>
                    <a:pt x="18769" y="201"/>
                    <a:pt x="9109" y="2"/>
                  </a:cubicBezTo>
                  <a:cubicBezTo>
                    <a:pt x="9063" y="1"/>
                    <a:pt x="9017" y="1"/>
                    <a:pt x="8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9"/>
            <p:cNvSpPr/>
            <p:nvPr/>
          </p:nvSpPr>
          <p:spPr>
            <a:xfrm>
              <a:off x="2046271" y="2488789"/>
              <a:ext cx="239519" cy="262846"/>
            </a:xfrm>
            <a:custGeom>
              <a:avLst/>
              <a:gdLst/>
              <a:ahLst/>
              <a:cxnLst/>
              <a:rect l="l" t="t" r="r" b="b"/>
              <a:pathLst>
                <a:path w="7937" h="8710" extrusionOk="0">
                  <a:moveTo>
                    <a:pt x="4407" y="1"/>
                  </a:moveTo>
                  <a:cubicBezTo>
                    <a:pt x="2592" y="1"/>
                    <a:pt x="598" y="175"/>
                    <a:pt x="384" y="741"/>
                  </a:cubicBezTo>
                  <a:cubicBezTo>
                    <a:pt x="0" y="1761"/>
                    <a:pt x="384" y="8294"/>
                    <a:pt x="384" y="8294"/>
                  </a:cubicBezTo>
                  <a:cubicBezTo>
                    <a:pt x="384" y="8294"/>
                    <a:pt x="2657" y="8709"/>
                    <a:pt x="4741" y="8709"/>
                  </a:cubicBezTo>
                  <a:cubicBezTo>
                    <a:pt x="5783" y="8709"/>
                    <a:pt x="6778" y="8605"/>
                    <a:pt x="7419" y="8294"/>
                  </a:cubicBezTo>
                  <a:cubicBezTo>
                    <a:pt x="7419" y="8294"/>
                    <a:pt x="7937" y="491"/>
                    <a:pt x="7419" y="223"/>
                  </a:cubicBezTo>
                  <a:cubicBezTo>
                    <a:pt x="7196" y="112"/>
                    <a:pt x="5859" y="1"/>
                    <a:pt x="44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9"/>
            <p:cNvSpPr/>
            <p:nvPr/>
          </p:nvSpPr>
          <p:spPr>
            <a:xfrm>
              <a:off x="2187444" y="2488970"/>
              <a:ext cx="96327" cy="262725"/>
            </a:xfrm>
            <a:custGeom>
              <a:avLst/>
              <a:gdLst/>
              <a:ahLst/>
              <a:cxnLst/>
              <a:rect l="l" t="t" r="r" b="b"/>
              <a:pathLst>
                <a:path w="3192" h="8706" extrusionOk="0">
                  <a:moveTo>
                    <a:pt x="251" y="0"/>
                  </a:moveTo>
                  <a:lnTo>
                    <a:pt x="0" y="8555"/>
                  </a:lnTo>
                  <a:cubicBezTo>
                    <a:pt x="0" y="8555"/>
                    <a:pt x="134" y="8622"/>
                    <a:pt x="351" y="8705"/>
                  </a:cubicBezTo>
                  <a:cubicBezTo>
                    <a:pt x="1287" y="8689"/>
                    <a:pt x="2173" y="8572"/>
                    <a:pt x="2741" y="8288"/>
                  </a:cubicBezTo>
                  <a:cubicBezTo>
                    <a:pt x="2741" y="8288"/>
                    <a:pt x="3192" y="1487"/>
                    <a:pt x="2841" y="368"/>
                  </a:cubicBezTo>
                  <a:cubicBezTo>
                    <a:pt x="2757" y="301"/>
                    <a:pt x="2657" y="234"/>
                    <a:pt x="2557" y="167"/>
                  </a:cubicBezTo>
                  <a:cubicBezTo>
                    <a:pt x="1788" y="50"/>
                    <a:pt x="1020" y="0"/>
                    <a:pt x="251" y="0"/>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9"/>
            <p:cNvSpPr/>
            <p:nvPr/>
          </p:nvSpPr>
          <p:spPr>
            <a:xfrm>
              <a:off x="2003388" y="2407761"/>
              <a:ext cx="333763" cy="131423"/>
            </a:xfrm>
            <a:custGeom>
              <a:avLst/>
              <a:gdLst/>
              <a:ahLst/>
              <a:cxnLst/>
              <a:rect l="l" t="t" r="r" b="b"/>
              <a:pathLst>
                <a:path w="11060" h="4355" extrusionOk="0">
                  <a:moveTo>
                    <a:pt x="5196" y="1"/>
                  </a:moveTo>
                  <a:cubicBezTo>
                    <a:pt x="2734" y="1"/>
                    <a:pt x="295" y="92"/>
                    <a:pt x="201" y="486"/>
                  </a:cubicBezTo>
                  <a:cubicBezTo>
                    <a:pt x="1" y="1254"/>
                    <a:pt x="1" y="3560"/>
                    <a:pt x="586" y="4028"/>
                  </a:cubicBezTo>
                  <a:cubicBezTo>
                    <a:pt x="853" y="4256"/>
                    <a:pt x="2982" y="4355"/>
                    <a:pt x="5178" y="4355"/>
                  </a:cubicBezTo>
                  <a:cubicBezTo>
                    <a:pt x="7640" y="4355"/>
                    <a:pt x="10187" y="4231"/>
                    <a:pt x="10293" y="4028"/>
                  </a:cubicBezTo>
                  <a:cubicBezTo>
                    <a:pt x="10477" y="3644"/>
                    <a:pt x="11059" y="68"/>
                    <a:pt x="10299" y="68"/>
                  </a:cubicBezTo>
                  <a:cubicBezTo>
                    <a:pt x="10297" y="68"/>
                    <a:pt x="10295" y="68"/>
                    <a:pt x="10293" y="68"/>
                  </a:cubicBezTo>
                  <a:cubicBezTo>
                    <a:pt x="10260" y="69"/>
                    <a:pt x="10210" y="70"/>
                    <a:pt x="10147" y="70"/>
                  </a:cubicBezTo>
                  <a:cubicBezTo>
                    <a:pt x="9495" y="70"/>
                    <a:pt x="7337" y="1"/>
                    <a:pt x="519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9"/>
            <p:cNvSpPr/>
            <p:nvPr/>
          </p:nvSpPr>
          <p:spPr>
            <a:xfrm>
              <a:off x="2173834" y="2407792"/>
              <a:ext cx="163321" cy="131634"/>
            </a:xfrm>
            <a:custGeom>
              <a:avLst/>
              <a:gdLst/>
              <a:ahLst/>
              <a:cxnLst/>
              <a:rect l="l" t="t" r="r" b="b"/>
              <a:pathLst>
                <a:path w="5412" h="4362" extrusionOk="0">
                  <a:moveTo>
                    <a:pt x="0" y="0"/>
                  </a:moveTo>
                  <a:lnTo>
                    <a:pt x="0" y="4361"/>
                  </a:lnTo>
                  <a:cubicBezTo>
                    <a:pt x="2306" y="4344"/>
                    <a:pt x="4545" y="4227"/>
                    <a:pt x="4645" y="4027"/>
                  </a:cubicBezTo>
                  <a:cubicBezTo>
                    <a:pt x="4829" y="3643"/>
                    <a:pt x="5411" y="67"/>
                    <a:pt x="4651" y="67"/>
                  </a:cubicBezTo>
                  <a:cubicBezTo>
                    <a:pt x="4649" y="67"/>
                    <a:pt x="4647" y="67"/>
                    <a:pt x="4645" y="67"/>
                  </a:cubicBezTo>
                  <a:cubicBezTo>
                    <a:pt x="4613" y="68"/>
                    <a:pt x="4567" y="69"/>
                    <a:pt x="4507" y="69"/>
                  </a:cubicBezTo>
                  <a:cubicBezTo>
                    <a:pt x="3911" y="69"/>
                    <a:pt x="1990" y="0"/>
                    <a:pt x="0" y="0"/>
                  </a:cubicBezTo>
                  <a:close/>
                </a:path>
              </a:pathLst>
            </a:custGeom>
            <a:solidFill>
              <a:srgbClr val="000000">
                <a:alpha val="258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9"/>
            <p:cNvSpPr/>
            <p:nvPr/>
          </p:nvSpPr>
          <p:spPr>
            <a:xfrm>
              <a:off x="728700" y="2703083"/>
              <a:ext cx="2264489" cy="1013662"/>
            </a:xfrm>
            <a:custGeom>
              <a:avLst/>
              <a:gdLst/>
              <a:ahLst/>
              <a:cxnLst/>
              <a:rect l="l" t="t" r="r" b="b"/>
              <a:pathLst>
                <a:path w="75039" h="33590" extrusionOk="0">
                  <a:moveTo>
                    <a:pt x="28057" y="1"/>
                  </a:moveTo>
                  <a:cubicBezTo>
                    <a:pt x="20582" y="1"/>
                    <a:pt x="14749" y="123"/>
                    <a:pt x="14069" y="491"/>
                  </a:cubicBezTo>
                  <a:cubicBezTo>
                    <a:pt x="12014" y="1577"/>
                    <a:pt x="1" y="29179"/>
                    <a:pt x="1504" y="31552"/>
                  </a:cubicBezTo>
                  <a:cubicBezTo>
                    <a:pt x="2383" y="32943"/>
                    <a:pt x="14799" y="33590"/>
                    <a:pt x="27427" y="33590"/>
                  </a:cubicBezTo>
                  <a:cubicBezTo>
                    <a:pt x="40732" y="33590"/>
                    <a:pt x="54273" y="32872"/>
                    <a:pt x="54805" y="31552"/>
                  </a:cubicBezTo>
                  <a:cubicBezTo>
                    <a:pt x="55824" y="28996"/>
                    <a:pt x="62992" y="13958"/>
                    <a:pt x="62992" y="13958"/>
                  </a:cubicBezTo>
                  <a:cubicBezTo>
                    <a:pt x="62992" y="13958"/>
                    <a:pt x="69816" y="32056"/>
                    <a:pt x="71169" y="32056"/>
                  </a:cubicBezTo>
                  <a:cubicBezTo>
                    <a:pt x="71178" y="32056"/>
                    <a:pt x="71187" y="32055"/>
                    <a:pt x="71196" y="32053"/>
                  </a:cubicBezTo>
                  <a:cubicBezTo>
                    <a:pt x="71421" y="32012"/>
                    <a:pt x="71686" y="32002"/>
                    <a:pt x="71969" y="32002"/>
                  </a:cubicBezTo>
                  <a:cubicBezTo>
                    <a:pt x="72249" y="32002"/>
                    <a:pt x="72547" y="32012"/>
                    <a:pt x="72843" y="32012"/>
                  </a:cubicBezTo>
                  <a:cubicBezTo>
                    <a:pt x="73954" y="32012"/>
                    <a:pt x="75039" y="31871"/>
                    <a:pt x="75039" y="30533"/>
                  </a:cubicBezTo>
                  <a:cubicBezTo>
                    <a:pt x="75039" y="28478"/>
                    <a:pt x="67353" y="1944"/>
                    <a:pt x="64529" y="491"/>
                  </a:cubicBezTo>
                  <a:cubicBezTo>
                    <a:pt x="64529" y="491"/>
                    <a:pt x="43008" y="1"/>
                    <a:pt x="280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9"/>
            <p:cNvSpPr/>
            <p:nvPr/>
          </p:nvSpPr>
          <p:spPr>
            <a:xfrm>
              <a:off x="765517" y="2717870"/>
              <a:ext cx="2227673" cy="998875"/>
            </a:xfrm>
            <a:custGeom>
              <a:avLst/>
              <a:gdLst/>
              <a:ahLst/>
              <a:cxnLst/>
              <a:rect l="l" t="t" r="r" b="b"/>
              <a:pathLst>
                <a:path w="73819" h="33100" extrusionOk="0">
                  <a:moveTo>
                    <a:pt x="63309" y="1"/>
                  </a:moveTo>
                  <a:cubicBezTo>
                    <a:pt x="63309" y="1"/>
                    <a:pt x="51530" y="27603"/>
                    <a:pt x="50627" y="29274"/>
                  </a:cubicBezTo>
                  <a:cubicBezTo>
                    <a:pt x="50126" y="29575"/>
                    <a:pt x="46333" y="29842"/>
                    <a:pt x="41037" y="30026"/>
                  </a:cubicBezTo>
                  <a:cubicBezTo>
                    <a:pt x="40605" y="30601"/>
                    <a:pt x="39914" y="30947"/>
                    <a:pt x="39197" y="30947"/>
                  </a:cubicBezTo>
                  <a:cubicBezTo>
                    <a:pt x="39164" y="30947"/>
                    <a:pt x="39131" y="30946"/>
                    <a:pt x="39098" y="30945"/>
                  </a:cubicBezTo>
                  <a:cubicBezTo>
                    <a:pt x="37762" y="30945"/>
                    <a:pt x="37444" y="30327"/>
                    <a:pt x="37444" y="30327"/>
                  </a:cubicBezTo>
                  <a:cubicBezTo>
                    <a:pt x="37444" y="30327"/>
                    <a:pt x="37277" y="31329"/>
                    <a:pt x="35255" y="31379"/>
                  </a:cubicBezTo>
                  <a:cubicBezTo>
                    <a:pt x="35214" y="31380"/>
                    <a:pt x="35173" y="31381"/>
                    <a:pt x="35133" y="31381"/>
                  </a:cubicBezTo>
                  <a:cubicBezTo>
                    <a:pt x="33226" y="31381"/>
                    <a:pt x="32666" y="30243"/>
                    <a:pt x="32666" y="30243"/>
                  </a:cubicBezTo>
                  <a:cubicBezTo>
                    <a:pt x="32666" y="30243"/>
                    <a:pt x="32482" y="30945"/>
                    <a:pt x="28438" y="31045"/>
                  </a:cubicBezTo>
                  <a:cubicBezTo>
                    <a:pt x="28246" y="31049"/>
                    <a:pt x="28057" y="31051"/>
                    <a:pt x="27870" y="31051"/>
                  </a:cubicBezTo>
                  <a:cubicBezTo>
                    <a:pt x="24208" y="31051"/>
                    <a:pt x="21480" y="30326"/>
                    <a:pt x="20338" y="30326"/>
                  </a:cubicBezTo>
                  <a:cubicBezTo>
                    <a:pt x="20314" y="30326"/>
                    <a:pt x="20290" y="30326"/>
                    <a:pt x="20268" y="30327"/>
                  </a:cubicBezTo>
                  <a:cubicBezTo>
                    <a:pt x="19115" y="30344"/>
                    <a:pt x="18931" y="31045"/>
                    <a:pt x="14320" y="31563"/>
                  </a:cubicBezTo>
                  <a:cubicBezTo>
                    <a:pt x="13952" y="31606"/>
                    <a:pt x="13603" y="31625"/>
                    <a:pt x="13271" y="31625"/>
                  </a:cubicBezTo>
                  <a:cubicBezTo>
                    <a:pt x="10988" y="31625"/>
                    <a:pt x="9522" y="30703"/>
                    <a:pt x="8705" y="29959"/>
                  </a:cubicBezTo>
                  <a:cubicBezTo>
                    <a:pt x="4712" y="29742"/>
                    <a:pt x="1671" y="29408"/>
                    <a:pt x="351" y="28940"/>
                  </a:cubicBezTo>
                  <a:cubicBezTo>
                    <a:pt x="0" y="30143"/>
                    <a:pt x="184" y="30895"/>
                    <a:pt x="284" y="31062"/>
                  </a:cubicBezTo>
                  <a:cubicBezTo>
                    <a:pt x="1163" y="32453"/>
                    <a:pt x="13579" y="33100"/>
                    <a:pt x="26207" y="33100"/>
                  </a:cubicBezTo>
                  <a:cubicBezTo>
                    <a:pt x="39512" y="33100"/>
                    <a:pt x="53053" y="32382"/>
                    <a:pt x="53585" y="31062"/>
                  </a:cubicBezTo>
                  <a:cubicBezTo>
                    <a:pt x="54604" y="28506"/>
                    <a:pt x="61772" y="13468"/>
                    <a:pt x="61772" y="13468"/>
                  </a:cubicBezTo>
                  <a:cubicBezTo>
                    <a:pt x="61772" y="13468"/>
                    <a:pt x="68596" y="31566"/>
                    <a:pt x="69949" y="31566"/>
                  </a:cubicBezTo>
                  <a:cubicBezTo>
                    <a:pt x="69958" y="31566"/>
                    <a:pt x="69967" y="31565"/>
                    <a:pt x="69976" y="31563"/>
                  </a:cubicBezTo>
                  <a:cubicBezTo>
                    <a:pt x="70201" y="31522"/>
                    <a:pt x="70466" y="31512"/>
                    <a:pt x="70749" y="31512"/>
                  </a:cubicBezTo>
                  <a:cubicBezTo>
                    <a:pt x="71029" y="31512"/>
                    <a:pt x="71327" y="31522"/>
                    <a:pt x="71623" y="31522"/>
                  </a:cubicBezTo>
                  <a:cubicBezTo>
                    <a:pt x="72734" y="31522"/>
                    <a:pt x="73819" y="31381"/>
                    <a:pt x="73819" y="30043"/>
                  </a:cubicBezTo>
                  <a:cubicBezTo>
                    <a:pt x="73819" y="27988"/>
                    <a:pt x="66133" y="1454"/>
                    <a:pt x="63309" y="1"/>
                  </a:cubicBezTo>
                  <a:close/>
                </a:path>
              </a:pathLst>
            </a:custGeom>
            <a:solidFill>
              <a:srgbClr val="000000">
                <a:alpha val="8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9"/>
            <p:cNvSpPr/>
            <p:nvPr/>
          </p:nvSpPr>
          <p:spPr>
            <a:xfrm>
              <a:off x="2630155" y="2967412"/>
              <a:ext cx="312639" cy="703045"/>
            </a:xfrm>
            <a:custGeom>
              <a:avLst/>
              <a:gdLst/>
              <a:ahLst/>
              <a:cxnLst/>
              <a:rect l="l" t="t" r="r" b="b"/>
              <a:pathLst>
                <a:path w="10360" h="23297" extrusionOk="0">
                  <a:moveTo>
                    <a:pt x="2244" y="0"/>
                  </a:moveTo>
                  <a:cubicBezTo>
                    <a:pt x="1891" y="0"/>
                    <a:pt x="1" y="5199"/>
                    <a:pt x="1" y="5199"/>
                  </a:cubicBezTo>
                  <a:cubicBezTo>
                    <a:pt x="1" y="5199"/>
                    <a:pt x="6808" y="23297"/>
                    <a:pt x="8161" y="23297"/>
                  </a:cubicBezTo>
                  <a:cubicBezTo>
                    <a:pt x="8170" y="23297"/>
                    <a:pt x="8179" y="23296"/>
                    <a:pt x="8188" y="23294"/>
                  </a:cubicBezTo>
                  <a:cubicBezTo>
                    <a:pt x="8445" y="23250"/>
                    <a:pt x="8751" y="23242"/>
                    <a:pt x="9076" y="23242"/>
                  </a:cubicBezTo>
                  <a:cubicBezTo>
                    <a:pt x="9282" y="23242"/>
                    <a:pt x="9497" y="23245"/>
                    <a:pt x="9712" y="23245"/>
                  </a:cubicBezTo>
                  <a:cubicBezTo>
                    <a:pt x="9929" y="23245"/>
                    <a:pt x="10148" y="23242"/>
                    <a:pt x="10360" y="23227"/>
                  </a:cubicBezTo>
                  <a:cubicBezTo>
                    <a:pt x="8956" y="18716"/>
                    <a:pt x="2524" y="103"/>
                    <a:pt x="2256" y="3"/>
                  </a:cubicBezTo>
                  <a:cubicBezTo>
                    <a:pt x="2252" y="1"/>
                    <a:pt x="2248" y="0"/>
                    <a:pt x="2244" y="0"/>
                  </a:cubicBezTo>
                  <a:close/>
                </a:path>
              </a:pathLst>
            </a:custGeom>
            <a:solidFill>
              <a:srgbClr val="000000">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9"/>
            <p:cNvSpPr/>
            <p:nvPr/>
          </p:nvSpPr>
          <p:spPr>
            <a:xfrm>
              <a:off x="897606" y="1862204"/>
              <a:ext cx="114343" cy="100038"/>
            </a:xfrm>
            <a:custGeom>
              <a:avLst/>
              <a:gdLst/>
              <a:ahLst/>
              <a:cxnLst/>
              <a:rect l="l" t="t" r="r" b="b"/>
              <a:pathLst>
                <a:path w="3789" h="3315" extrusionOk="0">
                  <a:moveTo>
                    <a:pt x="2089" y="802"/>
                  </a:moveTo>
                  <a:cubicBezTo>
                    <a:pt x="2424" y="986"/>
                    <a:pt x="2624" y="1337"/>
                    <a:pt x="2624" y="1721"/>
                  </a:cubicBezTo>
                  <a:cubicBezTo>
                    <a:pt x="2641" y="2089"/>
                    <a:pt x="2474" y="2490"/>
                    <a:pt x="2073" y="2523"/>
                  </a:cubicBezTo>
                  <a:cubicBezTo>
                    <a:pt x="2051" y="2525"/>
                    <a:pt x="2028" y="2526"/>
                    <a:pt x="2005" y="2526"/>
                  </a:cubicBezTo>
                  <a:cubicBezTo>
                    <a:pt x="1531" y="2526"/>
                    <a:pt x="954" y="2198"/>
                    <a:pt x="970" y="1688"/>
                  </a:cubicBezTo>
                  <a:cubicBezTo>
                    <a:pt x="987" y="1153"/>
                    <a:pt x="1622" y="853"/>
                    <a:pt x="2089" y="802"/>
                  </a:cubicBezTo>
                  <a:close/>
                  <a:moveTo>
                    <a:pt x="2190" y="0"/>
                  </a:moveTo>
                  <a:cubicBezTo>
                    <a:pt x="1287" y="34"/>
                    <a:pt x="385" y="585"/>
                    <a:pt x="201" y="1504"/>
                  </a:cubicBezTo>
                  <a:cubicBezTo>
                    <a:pt x="1" y="2507"/>
                    <a:pt x="987" y="3242"/>
                    <a:pt x="1889" y="3309"/>
                  </a:cubicBezTo>
                  <a:cubicBezTo>
                    <a:pt x="1939" y="3313"/>
                    <a:pt x="1988" y="3315"/>
                    <a:pt x="2036" y="3315"/>
                  </a:cubicBezTo>
                  <a:cubicBezTo>
                    <a:pt x="3763" y="3315"/>
                    <a:pt x="3789" y="734"/>
                    <a:pt x="2407" y="67"/>
                  </a:cubicBezTo>
                  <a:cubicBezTo>
                    <a:pt x="2340" y="17"/>
                    <a:pt x="2273" y="0"/>
                    <a:pt x="2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9"/>
            <p:cNvSpPr/>
            <p:nvPr/>
          </p:nvSpPr>
          <p:spPr>
            <a:xfrm>
              <a:off x="1097566" y="1762858"/>
              <a:ext cx="91015" cy="80514"/>
            </a:xfrm>
            <a:custGeom>
              <a:avLst/>
              <a:gdLst/>
              <a:ahLst/>
              <a:cxnLst/>
              <a:rect l="l" t="t" r="r" b="b"/>
              <a:pathLst>
                <a:path w="3016" h="2668" extrusionOk="0">
                  <a:moveTo>
                    <a:pt x="1659" y="0"/>
                  </a:moveTo>
                  <a:cubicBezTo>
                    <a:pt x="369" y="0"/>
                    <a:pt x="1" y="1729"/>
                    <a:pt x="961" y="2457"/>
                  </a:cubicBezTo>
                  <a:cubicBezTo>
                    <a:pt x="1154" y="2604"/>
                    <a:pt x="1370" y="2668"/>
                    <a:pt x="1585" y="2668"/>
                  </a:cubicBezTo>
                  <a:cubicBezTo>
                    <a:pt x="1983" y="2668"/>
                    <a:pt x="2376" y="2448"/>
                    <a:pt x="2615" y="2123"/>
                  </a:cubicBezTo>
                  <a:cubicBezTo>
                    <a:pt x="3016" y="1605"/>
                    <a:pt x="2865" y="820"/>
                    <a:pt x="2431" y="385"/>
                  </a:cubicBezTo>
                  <a:cubicBezTo>
                    <a:pt x="2362" y="316"/>
                    <a:pt x="2269" y="279"/>
                    <a:pt x="2179" y="279"/>
                  </a:cubicBezTo>
                  <a:cubicBezTo>
                    <a:pt x="2139" y="279"/>
                    <a:pt x="2100" y="286"/>
                    <a:pt x="2063" y="302"/>
                  </a:cubicBezTo>
                  <a:lnTo>
                    <a:pt x="2047" y="302"/>
                  </a:lnTo>
                  <a:cubicBezTo>
                    <a:pt x="2013" y="118"/>
                    <a:pt x="1863" y="1"/>
                    <a:pt x="1696" y="1"/>
                  </a:cubicBezTo>
                  <a:cubicBezTo>
                    <a:pt x="1683" y="1"/>
                    <a:pt x="1671" y="0"/>
                    <a:pt x="1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9"/>
            <p:cNvSpPr/>
            <p:nvPr/>
          </p:nvSpPr>
          <p:spPr>
            <a:xfrm>
              <a:off x="834595" y="2933703"/>
              <a:ext cx="114343" cy="100038"/>
            </a:xfrm>
            <a:custGeom>
              <a:avLst/>
              <a:gdLst/>
              <a:ahLst/>
              <a:cxnLst/>
              <a:rect l="l" t="t" r="r" b="b"/>
              <a:pathLst>
                <a:path w="3789" h="3315" extrusionOk="0">
                  <a:moveTo>
                    <a:pt x="2089" y="802"/>
                  </a:moveTo>
                  <a:cubicBezTo>
                    <a:pt x="2423" y="986"/>
                    <a:pt x="2624" y="1337"/>
                    <a:pt x="2624" y="1721"/>
                  </a:cubicBezTo>
                  <a:cubicBezTo>
                    <a:pt x="2640" y="2089"/>
                    <a:pt x="2473" y="2490"/>
                    <a:pt x="2072" y="2523"/>
                  </a:cubicBezTo>
                  <a:cubicBezTo>
                    <a:pt x="2050" y="2525"/>
                    <a:pt x="2027" y="2525"/>
                    <a:pt x="2005" y="2525"/>
                  </a:cubicBezTo>
                  <a:cubicBezTo>
                    <a:pt x="1531" y="2525"/>
                    <a:pt x="954" y="2198"/>
                    <a:pt x="969" y="1688"/>
                  </a:cubicBezTo>
                  <a:cubicBezTo>
                    <a:pt x="986" y="1153"/>
                    <a:pt x="1621" y="852"/>
                    <a:pt x="2089" y="802"/>
                  </a:cubicBezTo>
                  <a:close/>
                  <a:moveTo>
                    <a:pt x="2189" y="0"/>
                  </a:moveTo>
                  <a:cubicBezTo>
                    <a:pt x="1287" y="34"/>
                    <a:pt x="385" y="585"/>
                    <a:pt x="201" y="1504"/>
                  </a:cubicBezTo>
                  <a:cubicBezTo>
                    <a:pt x="0" y="2506"/>
                    <a:pt x="986" y="3242"/>
                    <a:pt x="1888" y="3308"/>
                  </a:cubicBezTo>
                  <a:cubicBezTo>
                    <a:pt x="1939" y="3312"/>
                    <a:pt x="1988" y="3314"/>
                    <a:pt x="2036" y="3314"/>
                  </a:cubicBezTo>
                  <a:cubicBezTo>
                    <a:pt x="3762" y="3314"/>
                    <a:pt x="3788" y="734"/>
                    <a:pt x="2406" y="67"/>
                  </a:cubicBezTo>
                  <a:cubicBezTo>
                    <a:pt x="2340" y="17"/>
                    <a:pt x="2273" y="0"/>
                    <a:pt x="2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9"/>
            <p:cNvSpPr/>
            <p:nvPr/>
          </p:nvSpPr>
          <p:spPr>
            <a:xfrm>
              <a:off x="858073" y="2714852"/>
              <a:ext cx="91015" cy="80182"/>
            </a:xfrm>
            <a:custGeom>
              <a:avLst/>
              <a:gdLst/>
              <a:ahLst/>
              <a:cxnLst/>
              <a:rect l="l" t="t" r="r" b="b"/>
              <a:pathLst>
                <a:path w="3016" h="2657" extrusionOk="0">
                  <a:moveTo>
                    <a:pt x="1658" y="0"/>
                  </a:moveTo>
                  <a:cubicBezTo>
                    <a:pt x="368" y="0"/>
                    <a:pt x="0" y="1728"/>
                    <a:pt x="960" y="2457"/>
                  </a:cubicBezTo>
                  <a:cubicBezTo>
                    <a:pt x="1151" y="2596"/>
                    <a:pt x="1364" y="2656"/>
                    <a:pt x="1576" y="2656"/>
                  </a:cubicBezTo>
                  <a:cubicBezTo>
                    <a:pt x="1976" y="2656"/>
                    <a:pt x="2374" y="2439"/>
                    <a:pt x="2614" y="2123"/>
                  </a:cubicBezTo>
                  <a:cubicBezTo>
                    <a:pt x="3015" y="1605"/>
                    <a:pt x="2865" y="803"/>
                    <a:pt x="2430" y="368"/>
                  </a:cubicBezTo>
                  <a:cubicBezTo>
                    <a:pt x="2361" y="299"/>
                    <a:pt x="2268" y="262"/>
                    <a:pt x="2179" y="262"/>
                  </a:cubicBezTo>
                  <a:cubicBezTo>
                    <a:pt x="2138" y="262"/>
                    <a:pt x="2099" y="269"/>
                    <a:pt x="2063" y="285"/>
                  </a:cubicBezTo>
                  <a:lnTo>
                    <a:pt x="2046" y="285"/>
                  </a:lnTo>
                  <a:cubicBezTo>
                    <a:pt x="2013" y="118"/>
                    <a:pt x="1862" y="1"/>
                    <a:pt x="1695" y="1"/>
                  </a:cubicBezTo>
                  <a:cubicBezTo>
                    <a:pt x="1683" y="0"/>
                    <a:pt x="1670" y="0"/>
                    <a:pt x="1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59"/>
          <p:cNvSpPr txBox="1">
            <a:spLocks noGrp="1"/>
          </p:cNvSpPr>
          <p:nvPr>
            <p:ph type="title"/>
          </p:nvPr>
        </p:nvSpPr>
        <p:spPr>
          <a:xfrm>
            <a:off x="2615200" y="4436425"/>
            <a:ext cx="2979900" cy="62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Answer</a:t>
            </a:r>
            <a:endParaRPr/>
          </a:p>
        </p:txBody>
      </p:sp>
      <p:sp>
        <p:nvSpPr>
          <p:cNvPr id="1100" name="Google Shape;1100;p59"/>
          <p:cNvSpPr txBox="1"/>
          <p:nvPr/>
        </p:nvSpPr>
        <p:spPr>
          <a:xfrm>
            <a:off x="4521675" y="304825"/>
            <a:ext cx="4234500" cy="18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2"/>
                </a:solidFill>
                <a:latin typeface="Calibri"/>
                <a:ea typeface="Calibri"/>
                <a:cs typeface="Calibri"/>
                <a:sym typeface="Calibri"/>
              </a:rPr>
              <a:t>At a clothing store, 3 shirts and 6 hats cost $126. The cost of 2 shirts and 2 hats is $52. How much does one hat cost?</a:t>
            </a:r>
            <a:endParaRPr sz="2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grpSp>
        <p:nvGrpSpPr>
          <p:cNvPr id="1105" name="Google Shape;1105;p60"/>
          <p:cNvGrpSpPr/>
          <p:nvPr/>
        </p:nvGrpSpPr>
        <p:grpSpPr>
          <a:xfrm rot="-922989">
            <a:off x="97245" y="2534235"/>
            <a:ext cx="1799411" cy="2413861"/>
            <a:chOff x="1671550" y="238000"/>
            <a:chExt cx="4494675" cy="5211250"/>
          </a:xfrm>
        </p:grpSpPr>
        <p:sp>
          <p:nvSpPr>
            <p:cNvPr id="1106" name="Google Shape;1106;p60"/>
            <p:cNvSpPr/>
            <p:nvPr/>
          </p:nvSpPr>
          <p:spPr>
            <a:xfrm>
              <a:off x="1671550" y="238000"/>
              <a:ext cx="4494675" cy="5211250"/>
            </a:xfrm>
            <a:custGeom>
              <a:avLst/>
              <a:gdLst/>
              <a:ahLst/>
              <a:cxnLst/>
              <a:rect l="l" t="t" r="r" b="b"/>
              <a:pathLst>
                <a:path w="179787" h="208450" extrusionOk="0">
                  <a:moveTo>
                    <a:pt x="82107" y="0"/>
                  </a:moveTo>
                  <a:cubicBezTo>
                    <a:pt x="72811" y="0"/>
                    <a:pt x="63475" y="3218"/>
                    <a:pt x="56501" y="9442"/>
                  </a:cubicBezTo>
                  <a:cubicBezTo>
                    <a:pt x="26335" y="36301"/>
                    <a:pt x="52952" y="64370"/>
                    <a:pt x="51218" y="67758"/>
                  </a:cubicBezTo>
                  <a:cubicBezTo>
                    <a:pt x="49524" y="71186"/>
                    <a:pt x="9155" y="63322"/>
                    <a:pt x="3832" y="89495"/>
                  </a:cubicBezTo>
                  <a:cubicBezTo>
                    <a:pt x="0" y="108289"/>
                    <a:pt x="49081" y="113168"/>
                    <a:pt x="57630" y="118734"/>
                  </a:cubicBezTo>
                  <a:cubicBezTo>
                    <a:pt x="66180" y="124299"/>
                    <a:pt x="38797" y="203828"/>
                    <a:pt x="62349" y="208184"/>
                  </a:cubicBezTo>
                  <a:cubicBezTo>
                    <a:pt x="63308" y="208363"/>
                    <a:pt x="64242" y="208449"/>
                    <a:pt x="65154" y="208449"/>
                  </a:cubicBezTo>
                  <a:cubicBezTo>
                    <a:pt x="86583" y="208449"/>
                    <a:pt x="95102" y="160756"/>
                    <a:pt x="104735" y="154102"/>
                  </a:cubicBezTo>
                  <a:cubicBezTo>
                    <a:pt x="105322" y="153693"/>
                    <a:pt x="105960" y="153503"/>
                    <a:pt x="106646" y="153503"/>
                  </a:cubicBezTo>
                  <a:cubicBezTo>
                    <a:pt x="115865" y="153503"/>
                    <a:pt x="133608" y="187960"/>
                    <a:pt x="149192" y="187960"/>
                  </a:cubicBezTo>
                  <a:cubicBezTo>
                    <a:pt x="152196" y="187960"/>
                    <a:pt x="155121" y="186679"/>
                    <a:pt x="157888" y="183623"/>
                  </a:cubicBezTo>
                  <a:cubicBezTo>
                    <a:pt x="179787" y="159466"/>
                    <a:pt x="139054" y="114499"/>
                    <a:pt x="133570" y="104175"/>
                  </a:cubicBezTo>
                  <a:cubicBezTo>
                    <a:pt x="130263" y="97964"/>
                    <a:pt x="178738" y="73122"/>
                    <a:pt x="164623" y="55054"/>
                  </a:cubicBezTo>
                  <a:cubicBezTo>
                    <a:pt x="161248" y="50728"/>
                    <a:pt x="154219" y="49430"/>
                    <a:pt x="146575" y="49430"/>
                  </a:cubicBezTo>
                  <a:cubicBezTo>
                    <a:pt x="135126" y="49430"/>
                    <a:pt x="122298" y="52342"/>
                    <a:pt x="118312" y="52342"/>
                  </a:cubicBezTo>
                  <a:cubicBezTo>
                    <a:pt x="117965" y="52342"/>
                    <a:pt x="117685" y="52320"/>
                    <a:pt x="117478" y="52272"/>
                  </a:cubicBezTo>
                  <a:cubicBezTo>
                    <a:pt x="113284" y="51304"/>
                    <a:pt x="124738" y="31502"/>
                    <a:pt x="110381" y="13112"/>
                  </a:cubicBezTo>
                  <a:cubicBezTo>
                    <a:pt x="103453" y="4264"/>
                    <a:pt x="92807" y="0"/>
                    <a:pt x="82107"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0"/>
            <p:cNvSpPr/>
            <p:nvPr/>
          </p:nvSpPr>
          <p:spPr>
            <a:xfrm>
              <a:off x="3085075" y="1226325"/>
              <a:ext cx="382150" cy="334550"/>
            </a:xfrm>
            <a:custGeom>
              <a:avLst/>
              <a:gdLst/>
              <a:ahLst/>
              <a:cxnLst/>
              <a:rect l="l" t="t" r="r" b="b"/>
              <a:pathLst>
                <a:path w="15286" h="13382" extrusionOk="0">
                  <a:moveTo>
                    <a:pt x="7288" y="1"/>
                  </a:moveTo>
                  <a:cubicBezTo>
                    <a:pt x="6340" y="1"/>
                    <a:pt x="5402" y="214"/>
                    <a:pt x="4517" y="640"/>
                  </a:cubicBezTo>
                  <a:cubicBezTo>
                    <a:pt x="3469" y="1204"/>
                    <a:pt x="2541" y="1971"/>
                    <a:pt x="1815" y="2939"/>
                  </a:cubicBezTo>
                  <a:cubicBezTo>
                    <a:pt x="1089" y="3947"/>
                    <a:pt x="565" y="5116"/>
                    <a:pt x="323" y="6326"/>
                  </a:cubicBezTo>
                  <a:cubicBezTo>
                    <a:pt x="1" y="7778"/>
                    <a:pt x="323" y="9351"/>
                    <a:pt x="1130" y="10601"/>
                  </a:cubicBezTo>
                  <a:cubicBezTo>
                    <a:pt x="2017" y="11771"/>
                    <a:pt x="3307" y="12618"/>
                    <a:pt x="4759" y="12980"/>
                  </a:cubicBezTo>
                  <a:cubicBezTo>
                    <a:pt x="5641" y="13256"/>
                    <a:pt x="6542" y="13381"/>
                    <a:pt x="7462" y="13381"/>
                  </a:cubicBezTo>
                  <a:cubicBezTo>
                    <a:pt x="7888" y="13381"/>
                    <a:pt x="8318" y="13354"/>
                    <a:pt x="8752" y="13303"/>
                  </a:cubicBezTo>
                  <a:cubicBezTo>
                    <a:pt x="10163" y="13142"/>
                    <a:pt x="11494" y="12577"/>
                    <a:pt x="12623" y="11690"/>
                  </a:cubicBezTo>
                  <a:cubicBezTo>
                    <a:pt x="13753" y="10762"/>
                    <a:pt x="14559" y="9512"/>
                    <a:pt x="14922" y="8060"/>
                  </a:cubicBezTo>
                  <a:cubicBezTo>
                    <a:pt x="15285" y="6608"/>
                    <a:pt x="15124" y="5076"/>
                    <a:pt x="14398" y="3785"/>
                  </a:cubicBezTo>
                  <a:cubicBezTo>
                    <a:pt x="13672" y="2535"/>
                    <a:pt x="12502" y="1648"/>
                    <a:pt x="11131" y="1245"/>
                  </a:cubicBezTo>
                  <a:lnTo>
                    <a:pt x="11051" y="1245"/>
                  </a:lnTo>
                  <a:cubicBezTo>
                    <a:pt x="11010" y="1204"/>
                    <a:pt x="10970" y="1164"/>
                    <a:pt x="10930" y="1124"/>
                  </a:cubicBezTo>
                  <a:cubicBezTo>
                    <a:pt x="10042" y="519"/>
                    <a:pt x="8994" y="156"/>
                    <a:pt x="7945" y="35"/>
                  </a:cubicBezTo>
                  <a:cubicBezTo>
                    <a:pt x="7726" y="12"/>
                    <a:pt x="7507" y="1"/>
                    <a:pt x="728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0"/>
            <p:cNvSpPr/>
            <p:nvPr/>
          </p:nvSpPr>
          <p:spPr>
            <a:xfrm>
              <a:off x="3926950" y="1061825"/>
              <a:ext cx="391200" cy="337350"/>
            </a:xfrm>
            <a:custGeom>
              <a:avLst/>
              <a:gdLst/>
              <a:ahLst/>
              <a:cxnLst/>
              <a:rect l="l" t="t" r="r" b="b"/>
              <a:pathLst>
                <a:path w="15648" h="13494" extrusionOk="0">
                  <a:moveTo>
                    <a:pt x="8832" y="1"/>
                  </a:moveTo>
                  <a:cubicBezTo>
                    <a:pt x="7945" y="41"/>
                    <a:pt x="7017" y="243"/>
                    <a:pt x="6170" y="565"/>
                  </a:cubicBezTo>
                  <a:cubicBezTo>
                    <a:pt x="4598" y="1170"/>
                    <a:pt x="3186" y="2219"/>
                    <a:pt x="2097" y="3550"/>
                  </a:cubicBezTo>
                  <a:cubicBezTo>
                    <a:pt x="2057" y="3550"/>
                    <a:pt x="2057" y="3630"/>
                    <a:pt x="2017" y="3630"/>
                  </a:cubicBezTo>
                  <a:cubicBezTo>
                    <a:pt x="1533" y="4114"/>
                    <a:pt x="1129" y="4679"/>
                    <a:pt x="807" y="5244"/>
                  </a:cubicBezTo>
                  <a:cubicBezTo>
                    <a:pt x="202" y="6373"/>
                    <a:pt x="0" y="7623"/>
                    <a:pt x="121" y="8833"/>
                  </a:cubicBezTo>
                  <a:cubicBezTo>
                    <a:pt x="202" y="9559"/>
                    <a:pt x="444" y="10204"/>
                    <a:pt x="766" y="10849"/>
                  </a:cubicBezTo>
                  <a:cubicBezTo>
                    <a:pt x="1170" y="11495"/>
                    <a:pt x="1694" y="12059"/>
                    <a:pt x="2339" y="12463"/>
                  </a:cubicBezTo>
                  <a:cubicBezTo>
                    <a:pt x="3431" y="13132"/>
                    <a:pt x="4678" y="13494"/>
                    <a:pt x="5943" y="13494"/>
                  </a:cubicBezTo>
                  <a:cubicBezTo>
                    <a:pt x="6126" y="13494"/>
                    <a:pt x="6310" y="13486"/>
                    <a:pt x="6493" y="13471"/>
                  </a:cubicBezTo>
                  <a:cubicBezTo>
                    <a:pt x="7864" y="13430"/>
                    <a:pt x="9235" y="13108"/>
                    <a:pt x="10486" y="12584"/>
                  </a:cubicBezTo>
                  <a:cubicBezTo>
                    <a:pt x="11978" y="12019"/>
                    <a:pt x="13228" y="11051"/>
                    <a:pt x="14196" y="9761"/>
                  </a:cubicBezTo>
                  <a:cubicBezTo>
                    <a:pt x="15244" y="8309"/>
                    <a:pt x="15648" y="6413"/>
                    <a:pt x="15285" y="4639"/>
                  </a:cubicBezTo>
                  <a:cubicBezTo>
                    <a:pt x="14801" y="2743"/>
                    <a:pt x="13430" y="1211"/>
                    <a:pt x="11575" y="525"/>
                  </a:cubicBezTo>
                  <a:cubicBezTo>
                    <a:pt x="10728" y="162"/>
                    <a:pt x="9760" y="1"/>
                    <a:pt x="883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0"/>
            <p:cNvSpPr/>
            <p:nvPr/>
          </p:nvSpPr>
          <p:spPr>
            <a:xfrm>
              <a:off x="5050100" y="1691900"/>
              <a:ext cx="309550" cy="572675"/>
            </a:xfrm>
            <a:custGeom>
              <a:avLst/>
              <a:gdLst/>
              <a:ahLst/>
              <a:cxnLst/>
              <a:rect l="l" t="t" r="r" b="b"/>
              <a:pathLst>
                <a:path w="12382" h="22907" extrusionOk="0">
                  <a:moveTo>
                    <a:pt x="2180" y="0"/>
                  </a:moveTo>
                  <a:cubicBezTo>
                    <a:pt x="1701" y="0"/>
                    <a:pt x="1078" y="1441"/>
                    <a:pt x="646" y="3875"/>
                  </a:cubicBezTo>
                  <a:cubicBezTo>
                    <a:pt x="1" y="7263"/>
                    <a:pt x="243" y="10731"/>
                    <a:pt x="1291" y="13998"/>
                  </a:cubicBezTo>
                  <a:cubicBezTo>
                    <a:pt x="2622" y="17990"/>
                    <a:pt x="5445" y="20894"/>
                    <a:pt x="7945" y="22064"/>
                  </a:cubicBezTo>
                  <a:cubicBezTo>
                    <a:pt x="9242" y="22691"/>
                    <a:pt x="10343" y="22906"/>
                    <a:pt x="11109" y="22906"/>
                  </a:cubicBezTo>
                  <a:cubicBezTo>
                    <a:pt x="11820" y="22906"/>
                    <a:pt x="12241" y="22721"/>
                    <a:pt x="12261" y="22507"/>
                  </a:cubicBezTo>
                  <a:lnTo>
                    <a:pt x="12301" y="22507"/>
                  </a:lnTo>
                  <a:cubicBezTo>
                    <a:pt x="12382" y="21983"/>
                    <a:pt x="11010" y="21338"/>
                    <a:pt x="9357" y="19886"/>
                  </a:cubicBezTo>
                  <a:cubicBezTo>
                    <a:pt x="7260" y="17950"/>
                    <a:pt x="5687" y="15530"/>
                    <a:pt x="4759" y="12828"/>
                  </a:cubicBezTo>
                  <a:cubicBezTo>
                    <a:pt x="3711" y="9602"/>
                    <a:pt x="3469" y="6376"/>
                    <a:pt x="3227" y="3996"/>
                  </a:cubicBezTo>
                  <a:cubicBezTo>
                    <a:pt x="2985" y="1617"/>
                    <a:pt x="2743" y="44"/>
                    <a:pt x="2219" y="4"/>
                  </a:cubicBezTo>
                  <a:cubicBezTo>
                    <a:pt x="2206" y="1"/>
                    <a:pt x="2193" y="0"/>
                    <a:pt x="2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0"/>
            <p:cNvSpPr/>
            <p:nvPr/>
          </p:nvSpPr>
          <p:spPr>
            <a:xfrm>
              <a:off x="2501325" y="2214400"/>
              <a:ext cx="132100" cy="601775"/>
            </a:xfrm>
            <a:custGeom>
              <a:avLst/>
              <a:gdLst/>
              <a:ahLst/>
              <a:cxnLst/>
              <a:rect l="l" t="t" r="r" b="b"/>
              <a:pathLst>
                <a:path w="5284" h="24071" extrusionOk="0">
                  <a:moveTo>
                    <a:pt x="1472" y="0"/>
                  </a:moveTo>
                  <a:cubicBezTo>
                    <a:pt x="1420" y="0"/>
                    <a:pt x="1373" y="11"/>
                    <a:pt x="1331" y="34"/>
                  </a:cubicBezTo>
                  <a:cubicBezTo>
                    <a:pt x="847" y="236"/>
                    <a:pt x="1049" y="1567"/>
                    <a:pt x="1250" y="3583"/>
                  </a:cubicBezTo>
                  <a:cubicBezTo>
                    <a:pt x="1492" y="6205"/>
                    <a:pt x="1573" y="8826"/>
                    <a:pt x="1412" y="11407"/>
                  </a:cubicBezTo>
                  <a:cubicBezTo>
                    <a:pt x="1049" y="16569"/>
                    <a:pt x="161" y="21046"/>
                    <a:pt x="605" y="22498"/>
                  </a:cubicBezTo>
                  <a:lnTo>
                    <a:pt x="657" y="22502"/>
                  </a:lnTo>
                  <a:lnTo>
                    <a:pt x="657" y="22502"/>
                  </a:lnTo>
                  <a:cubicBezTo>
                    <a:pt x="624" y="22558"/>
                    <a:pt x="593" y="22623"/>
                    <a:pt x="565" y="22699"/>
                  </a:cubicBezTo>
                  <a:lnTo>
                    <a:pt x="0" y="24071"/>
                  </a:lnTo>
                  <a:lnTo>
                    <a:pt x="0" y="24071"/>
                  </a:lnTo>
                  <a:lnTo>
                    <a:pt x="1492" y="22780"/>
                  </a:lnTo>
                  <a:cubicBezTo>
                    <a:pt x="2057" y="22256"/>
                    <a:pt x="2823" y="20965"/>
                    <a:pt x="3509" y="19029"/>
                  </a:cubicBezTo>
                  <a:cubicBezTo>
                    <a:pt x="4396" y="16650"/>
                    <a:pt x="4920" y="14150"/>
                    <a:pt x="5082" y="11649"/>
                  </a:cubicBezTo>
                  <a:cubicBezTo>
                    <a:pt x="5283" y="8665"/>
                    <a:pt x="4840" y="5680"/>
                    <a:pt x="3751" y="2938"/>
                  </a:cubicBezTo>
                  <a:cubicBezTo>
                    <a:pt x="2911" y="1039"/>
                    <a:pt x="1972"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0"/>
            <p:cNvSpPr/>
            <p:nvPr/>
          </p:nvSpPr>
          <p:spPr>
            <a:xfrm>
              <a:off x="3166750" y="976025"/>
              <a:ext cx="162350" cy="159950"/>
            </a:xfrm>
            <a:custGeom>
              <a:avLst/>
              <a:gdLst/>
              <a:ahLst/>
              <a:cxnLst/>
              <a:rect l="l" t="t" r="r" b="b"/>
              <a:pathLst>
                <a:path w="6494" h="6398" extrusionOk="0">
                  <a:moveTo>
                    <a:pt x="3303" y="1"/>
                  </a:moveTo>
                  <a:cubicBezTo>
                    <a:pt x="3251" y="1"/>
                    <a:pt x="3198" y="2"/>
                    <a:pt x="3146" y="5"/>
                  </a:cubicBezTo>
                  <a:cubicBezTo>
                    <a:pt x="2501" y="45"/>
                    <a:pt x="1855" y="247"/>
                    <a:pt x="1331" y="610"/>
                  </a:cubicBezTo>
                  <a:cubicBezTo>
                    <a:pt x="766" y="1013"/>
                    <a:pt x="323" y="1578"/>
                    <a:pt x="121" y="2263"/>
                  </a:cubicBezTo>
                  <a:cubicBezTo>
                    <a:pt x="40" y="2626"/>
                    <a:pt x="0" y="3030"/>
                    <a:pt x="40" y="3393"/>
                  </a:cubicBezTo>
                  <a:cubicBezTo>
                    <a:pt x="121" y="3836"/>
                    <a:pt x="282" y="4239"/>
                    <a:pt x="565" y="4602"/>
                  </a:cubicBezTo>
                  <a:cubicBezTo>
                    <a:pt x="565" y="4602"/>
                    <a:pt x="565" y="4643"/>
                    <a:pt x="565" y="4643"/>
                  </a:cubicBezTo>
                  <a:cubicBezTo>
                    <a:pt x="1049" y="5611"/>
                    <a:pt x="1976" y="6256"/>
                    <a:pt x="3065" y="6377"/>
                  </a:cubicBezTo>
                  <a:cubicBezTo>
                    <a:pt x="3174" y="6391"/>
                    <a:pt x="3284" y="6397"/>
                    <a:pt x="3395" y="6397"/>
                  </a:cubicBezTo>
                  <a:cubicBezTo>
                    <a:pt x="3939" y="6397"/>
                    <a:pt x="4491" y="6235"/>
                    <a:pt x="4961" y="5933"/>
                  </a:cubicBezTo>
                  <a:cubicBezTo>
                    <a:pt x="5525" y="5570"/>
                    <a:pt x="5969" y="5006"/>
                    <a:pt x="6170" y="4401"/>
                  </a:cubicBezTo>
                  <a:cubicBezTo>
                    <a:pt x="6412" y="3796"/>
                    <a:pt x="6493" y="3151"/>
                    <a:pt x="6332" y="2505"/>
                  </a:cubicBezTo>
                  <a:cubicBezTo>
                    <a:pt x="6211" y="1739"/>
                    <a:pt x="5767" y="1094"/>
                    <a:pt x="5162" y="650"/>
                  </a:cubicBezTo>
                  <a:cubicBezTo>
                    <a:pt x="4638" y="239"/>
                    <a:pt x="3976" y="1"/>
                    <a:pt x="3303" y="1"/>
                  </a:cubicBezTo>
                  <a:close/>
                </a:path>
              </a:pathLst>
            </a:custGeom>
            <a:solidFill>
              <a:srgbClr val="2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0"/>
            <p:cNvSpPr/>
            <p:nvPr/>
          </p:nvSpPr>
          <p:spPr>
            <a:xfrm>
              <a:off x="3902750" y="884250"/>
              <a:ext cx="161325" cy="158950"/>
            </a:xfrm>
            <a:custGeom>
              <a:avLst/>
              <a:gdLst/>
              <a:ahLst/>
              <a:cxnLst/>
              <a:rect l="l" t="t" r="r" b="b"/>
              <a:pathLst>
                <a:path w="6453" h="6358" extrusionOk="0">
                  <a:moveTo>
                    <a:pt x="3327" y="1"/>
                  </a:moveTo>
                  <a:cubicBezTo>
                    <a:pt x="3267" y="1"/>
                    <a:pt x="3206" y="3"/>
                    <a:pt x="3146" y="6"/>
                  </a:cubicBezTo>
                  <a:cubicBezTo>
                    <a:pt x="2501" y="6"/>
                    <a:pt x="1855" y="208"/>
                    <a:pt x="1331" y="611"/>
                  </a:cubicBezTo>
                  <a:cubicBezTo>
                    <a:pt x="767" y="974"/>
                    <a:pt x="323" y="1579"/>
                    <a:pt x="121" y="2224"/>
                  </a:cubicBezTo>
                  <a:cubicBezTo>
                    <a:pt x="0" y="2587"/>
                    <a:pt x="0" y="2990"/>
                    <a:pt x="41" y="3394"/>
                  </a:cubicBezTo>
                  <a:cubicBezTo>
                    <a:pt x="81" y="3837"/>
                    <a:pt x="283" y="4241"/>
                    <a:pt x="565" y="4563"/>
                  </a:cubicBezTo>
                  <a:cubicBezTo>
                    <a:pt x="565" y="4603"/>
                    <a:pt x="565" y="4603"/>
                    <a:pt x="565" y="4603"/>
                  </a:cubicBezTo>
                  <a:cubicBezTo>
                    <a:pt x="1049" y="5571"/>
                    <a:pt x="1976" y="6217"/>
                    <a:pt x="3065" y="6338"/>
                  </a:cubicBezTo>
                  <a:cubicBezTo>
                    <a:pt x="3174" y="6351"/>
                    <a:pt x="3285" y="6358"/>
                    <a:pt x="3395" y="6358"/>
                  </a:cubicBezTo>
                  <a:cubicBezTo>
                    <a:pt x="3939" y="6358"/>
                    <a:pt x="4492" y="6196"/>
                    <a:pt x="4961" y="5894"/>
                  </a:cubicBezTo>
                  <a:cubicBezTo>
                    <a:pt x="5525" y="5531"/>
                    <a:pt x="5929" y="5007"/>
                    <a:pt x="6171" y="4361"/>
                  </a:cubicBezTo>
                  <a:cubicBezTo>
                    <a:pt x="6413" y="3757"/>
                    <a:pt x="6453" y="3111"/>
                    <a:pt x="6332" y="2466"/>
                  </a:cubicBezTo>
                  <a:cubicBezTo>
                    <a:pt x="6211" y="1740"/>
                    <a:pt x="5767" y="1055"/>
                    <a:pt x="5162" y="611"/>
                  </a:cubicBezTo>
                  <a:cubicBezTo>
                    <a:pt x="4645" y="204"/>
                    <a:pt x="3992" y="1"/>
                    <a:pt x="3327" y="1"/>
                  </a:cubicBezTo>
                  <a:close/>
                </a:path>
              </a:pathLst>
            </a:custGeom>
            <a:solidFill>
              <a:srgbClr val="2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0"/>
            <p:cNvSpPr/>
            <p:nvPr/>
          </p:nvSpPr>
          <p:spPr>
            <a:xfrm>
              <a:off x="3888625" y="2161375"/>
              <a:ext cx="162350" cy="159200"/>
            </a:xfrm>
            <a:custGeom>
              <a:avLst/>
              <a:gdLst/>
              <a:ahLst/>
              <a:cxnLst/>
              <a:rect l="l" t="t" r="r" b="b"/>
              <a:pathLst>
                <a:path w="6494" h="6368" extrusionOk="0">
                  <a:moveTo>
                    <a:pt x="3380" y="1"/>
                  </a:moveTo>
                  <a:cubicBezTo>
                    <a:pt x="3275" y="1"/>
                    <a:pt x="3170" y="6"/>
                    <a:pt x="3066" y="18"/>
                  </a:cubicBezTo>
                  <a:cubicBezTo>
                    <a:pt x="2420" y="58"/>
                    <a:pt x="1775" y="300"/>
                    <a:pt x="1251" y="663"/>
                  </a:cubicBezTo>
                  <a:cubicBezTo>
                    <a:pt x="727" y="1066"/>
                    <a:pt x="283" y="1671"/>
                    <a:pt x="122" y="2357"/>
                  </a:cubicBezTo>
                  <a:cubicBezTo>
                    <a:pt x="1" y="2720"/>
                    <a:pt x="1" y="3123"/>
                    <a:pt x="41" y="3486"/>
                  </a:cubicBezTo>
                  <a:cubicBezTo>
                    <a:pt x="122" y="3930"/>
                    <a:pt x="323" y="4333"/>
                    <a:pt x="606" y="4656"/>
                  </a:cubicBezTo>
                  <a:cubicBezTo>
                    <a:pt x="606" y="4696"/>
                    <a:pt x="606" y="4696"/>
                    <a:pt x="646" y="4696"/>
                  </a:cubicBezTo>
                  <a:cubicBezTo>
                    <a:pt x="1130" y="5664"/>
                    <a:pt x="2098" y="6269"/>
                    <a:pt x="3187" y="6350"/>
                  </a:cubicBezTo>
                  <a:cubicBezTo>
                    <a:pt x="3282" y="6361"/>
                    <a:pt x="3378" y="6367"/>
                    <a:pt x="3474" y="6367"/>
                  </a:cubicBezTo>
                  <a:cubicBezTo>
                    <a:pt x="4031" y="6367"/>
                    <a:pt x="4595" y="6175"/>
                    <a:pt x="5042" y="5866"/>
                  </a:cubicBezTo>
                  <a:cubicBezTo>
                    <a:pt x="5606" y="5462"/>
                    <a:pt x="6010" y="4938"/>
                    <a:pt x="6252" y="4293"/>
                  </a:cubicBezTo>
                  <a:cubicBezTo>
                    <a:pt x="6453" y="3688"/>
                    <a:pt x="6494" y="3043"/>
                    <a:pt x="6332" y="2397"/>
                  </a:cubicBezTo>
                  <a:cubicBezTo>
                    <a:pt x="6171" y="1671"/>
                    <a:pt x="5727" y="986"/>
                    <a:pt x="5122" y="583"/>
                  </a:cubicBezTo>
                  <a:cubicBezTo>
                    <a:pt x="4605" y="203"/>
                    <a:pt x="3999" y="1"/>
                    <a:pt x="338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0"/>
            <p:cNvSpPr/>
            <p:nvPr/>
          </p:nvSpPr>
          <p:spPr>
            <a:xfrm>
              <a:off x="3965250" y="2476350"/>
              <a:ext cx="142200" cy="145825"/>
            </a:xfrm>
            <a:custGeom>
              <a:avLst/>
              <a:gdLst/>
              <a:ahLst/>
              <a:cxnLst/>
              <a:rect l="l" t="t" r="r" b="b"/>
              <a:pathLst>
                <a:path w="5688" h="5833" extrusionOk="0">
                  <a:moveTo>
                    <a:pt x="2695" y="0"/>
                  </a:moveTo>
                  <a:cubicBezTo>
                    <a:pt x="1561" y="0"/>
                    <a:pt x="556" y="756"/>
                    <a:pt x="202" y="1857"/>
                  </a:cubicBezTo>
                  <a:cubicBezTo>
                    <a:pt x="1" y="2462"/>
                    <a:pt x="81" y="3147"/>
                    <a:pt x="323" y="3752"/>
                  </a:cubicBezTo>
                  <a:cubicBezTo>
                    <a:pt x="364" y="3914"/>
                    <a:pt x="404" y="4075"/>
                    <a:pt x="485" y="4276"/>
                  </a:cubicBezTo>
                  <a:cubicBezTo>
                    <a:pt x="767" y="5002"/>
                    <a:pt x="1372" y="5567"/>
                    <a:pt x="2138" y="5769"/>
                  </a:cubicBezTo>
                  <a:cubicBezTo>
                    <a:pt x="2335" y="5811"/>
                    <a:pt x="2533" y="5832"/>
                    <a:pt x="2731" y="5832"/>
                  </a:cubicBezTo>
                  <a:cubicBezTo>
                    <a:pt x="3464" y="5832"/>
                    <a:pt x="4179" y="5543"/>
                    <a:pt x="4719" y="5002"/>
                  </a:cubicBezTo>
                  <a:cubicBezTo>
                    <a:pt x="5324" y="4397"/>
                    <a:pt x="5647" y="3591"/>
                    <a:pt x="5647" y="2784"/>
                  </a:cubicBezTo>
                  <a:lnTo>
                    <a:pt x="5687" y="2663"/>
                  </a:lnTo>
                  <a:lnTo>
                    <a:pt x="5647" y="2623"/>
                  </a:lnTo>
                  <a:cubicBezTo>
                    <a:pt x="5606" y="2462"/>
                    <a:pt x="5606" y="2341"/>
                    <a:pt x="5566" y="2179"/>
                  </a:cubicBezTo>
                  <a:cubicBezTo>
                    <a:pt x="5405" y="1534"/>
                    <a:pt x="5042" y="970"/>
                    <a:pt x="4517" y="566"/>
                  </a:cubicBezTo>
                  <a:cubicBezTo>
                    <a:pt x="3993" y="203"/>
                    <a:pt x="3388" y="2"/>
                    <a:pt x="2783" y="2"/>
                  </a:cubicBezTo>
                  <a:cubicBezTo>
                    <a:pt x="2754" y="1"/>
                    <a:pt x="2725" y="0"/>
                    <a:pt x="269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0"/>
            <p:cNvSpPr/>
            <p:nvPr/>
          </p:nvSpPr>
          <p:spPr>
            <a:xfrm>
              <a:off x="4030800" y="2772200"/>
              <a:ext cx="161325" cy="147425"/>
            </a:xfrm>
            <a:custGeom>
              <a:avLst/>
              <a:gdLst/>
              <a:ahLst/>
              <a:cxnLst/>
              <a:rect l="l" t="t" r="r" b="b"/>
              <a:pathLst>
                <a:path w="6453" h="5897" extrusionOk="0">
                  <a:moveTo>
                    <a:pt x="3105" y="3049"/>
                  </a:moveTo>
                  <a:cubicBezTo>
                    <a:pt x="3105" y="3089"/>
                    <a:pt x="3105" y="3089"/>
                    <a:pt x="3105" y="3089"/>
                  </a:cubicBezTo>
                  <a:cubicBezTo>
                    <a:pt x="3105" y="3089"/>
                    <a:pt x="3105" y="3130"/>
                    <a:pt x="3105" y="3130"/>
                  </a:cubicBezTo>
                  <a:lnTo>
                    <a:pt x="3065" y="3130"/>
                  </a:lnTo>
                  <a:cubicBezTo>
                    <a:pt x="3065" y="3089"/>
                    <a:pt x="3065" y="3089"/>
                    <a:pt x="3065" y="3049"/>
                  </a:cubicBezTo>
                  <a:close/>
                  <a:moveTo>
                    <a:pt x="3145" y="0"/>
                  </a:moveTo>
                  <a:cubicBezTo>
                    <a:pt x="1779" y="0"/>
                    <a:pt x="457" y="927"/>
                    <a:pt x="202" y="2484"/>
                  </a:cubicBezTo>
                  <a:cubicBezTo>
                    <a:pt x="0" y="3654"/>
                    <a:pt x="565" y="4783"/>
                    <a:pt x="1573" y="5348"/>
                  </a:cubicBezTo>
                  <a:cubicBezTo>
                    <a:pt x="1815" y="5469"/>
                    <a:pt x="2057" y="5590"/>
                    <a:pt x="2339" y="5630"/>
                  </a:cubicBezTo>
                  <a:cubicBezTo>
                    <a:pt x="2420" y="5670"/>
                    <a:pt x="2460" y="5711"/>
                    <a:pt x="2500" y="5711"/>
                  </a:cubicBezTo>
                  <a:cubicBezTo>
                    <a:pt x="2800" y="5834"/>
                    <a:pt x="3123" y="5896"/>
                    <a:pt x="3449" y="5896"/>
                  </a:cubicBezTo>
                  <a:cubicBezTo>
                    <a:pt x="3869" y="5896"/>
                    <a:pt x="4293" y="5794"/>
                    <a:pt x="4678" y="5590"/>
                  </a:cubicBezTo>
                  <a:cubicBezTo>
                    <a:pt x="5848" y="4945"/>
                    <a:pt x="6453" y="3533"/>
                    <a:pt x="6049" y="2242"/>
                  </a:cubicBezTo>
                  <a:cubicBezTo>
                    <a:pt x="5928" y="1759"/>
                    <a:pt x="5686" y="1315"/>
                    <a:pt x="5364" y="992"/>
                  </a:cubicBezTo>
                  <a:cubicBezTo>
                    <a:pt x="4742" y="312"/>
                    <a:pt x="3936" y="0"/>
                    <a:pt x="314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0"/>
            <p:cNvSpPr/>
            <p:nvPr/>
          </p:nvSpPr>
          <p:spPr>
            <a:xfrm>
              <a:off x="4873650" y="3851175"/>
              <a:ext cx="488025" cy="336050"/>
            </a:xfrm>
            <a:custGeom>
              <a:avLst/>
              <a:gdLst/>
              <a:ahLst/>
              <a:cxnLst/>
              <a:rect l="l" t="t" r="r" b="b"/>
              <a:pathLst>
                <a:path w="19521" h="13442" extrusionOk="0">
                  <a:moveTo>
                    <a:pt x="18860" y="0"/>
                  </a:moveTo>
                  <a:cubicBezTo>
                    <a:pt x="18309" y="0"/>
                    <a:pt x="17281" y="621"/>
                    <a:pt x="15931" y="1510"/>
                  </a:cubicBezTo>
                  <a:cubicBezTo>
                    <a:pt x="14237" y="2639"/>
                    <a:pt x="11938" y="4010"/>
                    <a:pt x="9277" y="5664"/>
                  </a:cubicBezTo>
                  <a:cubicBezTo>
                    <a:pt x="3913" y="8971"/>
                    <a:pt x="1" y="12399"/>
                    <a:pt x="525" y="13245"/>
                  </a:cubicBezTo>
                  <a:cubicBezTo>
                    <a:pt x="607" y="13378"/>
                    <a:pt x="794" y="13441"/>
                    <a:pt x="1070" y="13441"/>
                  </a:cubicBezTo>
                  <a:cubicBezTo>
                    <a:pt x="2563" y="13441"/>
                    <a:pt x="6687" y="11593"/>
                    <a:pt x="11212" y="8769"/>
                  </a:cubicBezTo>
                  <a:cubicBezTo>
                    <a:pt x="13955" y="7115"/>
                    <a:pt x="16334" y="5180"/>
                    <a:pt x="17665" y="3445"/>
                  </a:cubicBezTo>
                  <a:cubicBezTo>
                    <a:pt x="19036" y="1752"/>
                    <a:pt x="19520" y="421"/>
                    <a:pt x="19157" y="98"/>
                  </a:cubicBezTo>
                  <a:cubicBezTo>
                    <a:pt x="19083" y="32"/>
                    <a:pt x="18983" y="0"/>
                    <a:pt x="18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0"/>
            <p:cNvSpPr/>
            <p:nvPr/>
          </p:nvSpPr>
          <p:spPr>
            <a:xfrm>
              <a:off x="3265550" y="4232150"/>
              <a:ext cx="577725" cy="159600"/>
            </a:xfrm>
            <a:custGeom>
              <a:avLst/>
              <a:gdLst/>
              <a:ahLst/>
              <a:cxnLst/>
              <a:rect l="l" t="t" r="r" b="b"/>
              <a:pathLst>
                <a:path w="23109" h="6384" extrusionOk="0">
                  <a:moveTo>
                    <a:pt x="3175" y="0"/>
                  </a:moveTo>
                  <a:cubicBezTo>
                    <a:pt x="1355" y="0"/>
                    <a:pt x="217" y="250"/>
                    <a:pt x="162" y="708"/>
                  </a:cubicBezTo>
                  <a:cubicBezTo>
                    <a:pt x="0" y="1717"/>
                    <a:pt x="4961" y="3290"/>
                    <a:pt x="11131" y="4741"/>
                  </a:cubicBezTo>
                  <a:cubicBezTo>
                    <a:pt x="15422" y="5717"/>
                    <a:pt x="19213" y="6384"/>
                    <a:pt x="21239" y="6384"/>
                  </a:cubicBezTo>
                  <a:cubicBezTo>
                    <a:pt x="22146" y="6384"/>
                    <a:pt x="22699" y="6250"/>
                    <a:pt x="22786" y="5951"/>
                  </a:cubicBezTo>
                  <a:cubicBezTo>
                    <a:pt x="23109" y="4983"/>
                    <a:pt x="18310" y="2604"/>
                    <a:pt x="11978" y="1152"/>
                  </a:cubicBezTo>
                  <a:cubicBezTo>
                    <a:pt x="8524" y="360"/>
                    <a:pt x="5359" y="0"/>
                    <a:pt x="3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0"/>
            <p:cNvSpPr/>
            <p:nvPr/>
          </p:nvSpPr>
          <p:spPr>
            <a:xfrm>
              <a:off x="3353275" y="456725"/>
              <a:ext cx="526300" cy="445275"/>
            </a:xfrm>
            <a:custGeom>
              <a:avLst/>
              <a:gdLst/>
              <a:ahLst/>
              <a:cxnLst/>
              <a:rect l="l" t="t" r="r" b="b"/>
              <a:pathLst>
                <a:path w="21052" h="17811" extrusionOk="0">
                  <a:moveTo>
                    <a:pt x="4187" y="1"/>
                  </a:moveTo>
                  <a:cubicBezTo>
                    <a:pt x="3826" y="1"/>
                    <a:pt x="3127" y="257"/>
                    <a:pt x="2299" y="1056"/>
                  </a:cubicBezTo>
                  <a:cubicBezTo>
                    <a:pt x="1210" y="2105"/>
                    <a:pt x="161" y="4202"/>
                    <a:pt x="40" y="6904"/>
                  </a:cubicBezTo>
                  <a:cubicBezTo>
                    <a:pt x="0" y="8356"/>
                    <a:pt x="161" y="9807"/>
                    <a:pt x="565" y="11219"/>
                  </a:cubicBezTo>
                  <a:cubicBezTo>
                    <a:pt x="1008" y="12993"/>
                    <a:pt x="2016" y="14566"/>
                    <a:pt x="3347" y="15816"/>
                  </a:cubicBezTo>
                  <a:cubicBezTo>
                    <a:pt x="5001" y="17067"/>
                    <a:pt x="6977" y="17752"/>
                    <a:pt x="9034" y="17793"/>
                  </a:cubicBezTo>
                  <a:cubicBezTo>
                    <a:pt x="9249" y="17805"/>
                    <a:pt x="9464" y="17811"/>
                    <a:pt x="9678" y="17811"/>
                  </a:cubicBezTo>
                  <a:cubicBezTo>
                    <a:pt x="11591" y="17811"/>
                    <a:pt x="13459" y="17328"/>
                    <a:pt x="15164" y="16421"/>
                  </a:cubicBezTo>
                  <a:cubicBezTo>
                    <a:pt x="19197" y="14284"/>
                    <a:pt x="21052" y="9001"/>
                    <a:pt x="18914" y="5210"/>
                  </a:cubicBezTo>
                  <a:cubicBezTo>
                    <a:pt x="17946" y="3476"/>
                    <a:pt x="16293" y="2226"/>
                    <a:pt x="14397" y="1782"/>
                  </a:cubicBezTo>
                  <a:cubicBezTo>
                    <a:pt x="13955" y="1679"/>
                    <a:pt x="13511" y="1629"/>
                    <a:pt x="13070" y="1629"/>
                  </a:cubicBezTo>
                  <a:cubicBezTo>
                    <a:pt x="11782" y="1629"/>
                    <a:pt x="10529" y="2059"/>
                    <a:pt x="9477" y="2871"/>
                  </a:cubicBezTo>
                  <a:cubicBezTo>
                    <a:pt x="8469" y="3677"/>
                    <a:pt x="7703" y="4807"/>
                    <a:pt x="7340" y="6097"/>
                  </a:cubicBezTo>
                  <a:cubicBezTo>
                    <a:pt x="7098" y="6984"/>
                    <a:pt x="6977" y="7912"/>
                    <a:pt x="7058" y="8799"/>
                  </a:cubicBezTo>
                  <a:cubicBezTo>
                    <a:pt x="7214" y="10250"/>
                    <a:pt x="7714" y="10938"/>
                    <a:pt x="7927" y="10938"/>
                  </a:cubicBezTo>
                  <a:cubicBezTo>
                    <a:pt x="7933" y="10938"/>
                    <a:pt x="7939" y="10938"/>
                    <a:pt x="7945" y="10937"/>
                  </a:cubicBezTo>
                  <a:cubicBezTo>
                    <a:pt x="8227" y="10856"/>
                    <a:pt x="8227" y="10090"/>
                    <a:pt x="8509" y="8880"/>
                  </a:cubicBezTo>
                  <a:cubicBezTo>
                    <a:pt x="8671" y="8194"/>
                    <a:pt x="8913" y="7509"/>
                    <a:pt x="9276" y="6863"/>
                  </a:cubicBezTo>
                  <a:cubicBezTo>
                    <a:pt x="9639" y="6097"/>
                    <a:pt x="10244" y="5412"/>
                    <a:pt x="11010" y="4968"/>
                  </a:cubicBezTo>
                  <a:cubicBezTo>
                    <a:pt x="11478" y="4697"/>
                    <a:pt x="12022" y="4561"/>
                    <a:pt x="12567" y="4561"/>
                  </a:cubicBezTo>
                  <a:cubicBezTo>
                    <a:pt x="12914" y="4561"/>
                    <a:pt x="13262" y="4616"/>
                    <a:pt x="13591" y="4726"/>
                  </a:cubicBezTo>
                  <a:cubicBezTo>
                    <a:pt x="14639" y="5089"/>
                    <a:pt x="15446" y="5815"/>
                    <a:pt x="15930" y="6783"/>
                  </a:cubicBezTo>
                  <a:cubicBezTo>
                    <a:pt x="16414" y="7872"/>
                    <a:pt x="16414" y="9122"/>
                    <a:pt x="15970" y="10251"/>
                  </a:cubicBezTo>
                  <a:cubicBezTo>
                    <a:pt x="15486" y="11501"/>
                    <a:pt x="14559" y="12550"/>
                    <a:pt x="13349" y="13195"/>
                  </a:cubicBezTo>
                  <a:cubicBezTo>
                    <a:pt x="12123" y="13846"/>
                    <a:pt x="10752" y="14206"/>
                    <a:pt x="9374" y="14206"/>
                  </a:cubicBezTo>
                  <a:cubicBezTo>
                    <a:pt x="9301" y="14206"/>
                    <a:pt x="9228" y="14205"/>
                    <a:pt x="9155" y="14203"/>
                  </a:cubicBezTo>
                  <a:cubicBezTo>
                    <a:pt x="9090" y="14205"/>
                    <a:pt x="9025" y="14206"/>
                    <a:pt x="8961" y="14206"/>
                  </a:cubicBezTo>
                  <a:cubicBezTo>
                    <a:pt x="7735" y="14206"/>
                    <a:pt x="6519" y="13844"/>
                    <a:pt x="5485" y="13155"/>
                  </a:cubicBezTo>
                  <a:cubicBezTo>
                    <a:pt x="3630" y="11784"/>
                    <a:pt x="2863" y="8920"/>
                    <a:pt x="2662" y="6863"/>
                  </a:cubicBezTo>
                  <a:cubicBezTo>
                    <a:pt x="2460" y="5170"/>
                    <a:pt x="2742" y="3476"/>
                    <a:pt x="3468" y="1943"/>
                  </a:cubicBezTo>
                  <a:cubicBezTo>
                    <a:pt x="3993" y="854"/>
                    <a:pt x="4557" y="330"/>
                    <a:pt x="4436" y="88"/>
                  </a:cubicBezTo>
                  <a:cubicBezTo>
                    <a:pt x="4404" y="34"/>
                    <a:pt x="4318" y="1"/>
                    <a:pt x="4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0"/>
            <p:cNvSpPr/>
            <p:nvPr/>
          </p:nvSpPr>
          <p:spPr>
            <a:xfrm>
              <a:off x="1864125" y="358600"/>
              <a:ext cx="3874625" cy="4867650"/>
            </a:xfrm>
            <a:custGeom>
              <a:avLst/>
              <a:gdLst/>
              <a:ahLst/>
              <a:cxnLst/>
              <a:rect l="l" t="t" r="r" b="b"/>
              <a:pathLst>
                <a:path w="154985" h="194706" extrusionOk="0">
                  <a:moveTo>
                    <a:pt x="74427" y="2276"/>
                  </a:moveTo>
                  <a:cubicBezTo>
                    <a:pt x="80820" y="2276"/>
                    <a:pt x="87359" y="4241"/>
                    <a:pt x="92152" y="8328"/>
                  </a:cubicBezTo>
                  <a:cubicBezTo>
                    <a:pt x="94733" y="10627"/>
                    <a:pt x="96870" y="13410"/>
                    <a:pt x="98483" y="16475"/>
                  </a:cubicBezTo>
                  <a:cubicBezTo>
                    <a:pt x="100016" y="19580"/>
                    <a:pt x="100984" y="22968"/>
                    <a:pt x="101306" y="26396"/>
                  </a:cubicBezTo>
                  <a:cubicBezTo>
                    <a:pt x="101629" y="29904"/>
                    <a:pt x="101589" y="33413"/>
                    <a:pt x="101226" y="36922"/>
                  </a:cubicBezTo>
                  <a:cubicBezTo>
                    <a:pt x="100903" y="40471"/>
                    <a:pt x="100298" y="44020"/>
                    <a:pt x="100339" y="47851"/>
                  </a:cubicBezTo>
                  <a:cubicBezTo>
                    <a:pt x="100379" y="49746"/>
                    <a:pt x="100621" y="51843"/>
                    <a:pt x="101750" y="53860"/>
                  </a:cubicBezTo>
                  <a:cubicBezTo>
                    <a:pt x="102315" y="54908"/>
                    <a:pt x="103121" y="55755"/>
                    <a:pt x="104089" y="56441"/>
                  </a:cubicBezTo>
                  <a:cubicBezTo>
                    <a:pt x="105017" y="57046"/>
                    <a:pt x="106106" y="57489"/>
                    <a:pt x="107194" y="57731"/>
                  </a:cubicBezTo>
                  <a:cubicBezTo>
                    <a:pt x="108451" y="57961"/>
                    <a:pt x="109661" y="58053"/>
                    <a:pt x="110836" y="58053"/>
                  </a:cubicBezTo>
                  <a:cubicBezTo>
                    <a:pt x="113584" y="58053"/>
                    <a:pt x="116146" y="57550"/>
                    <a:pt x="118688" y="57127"/>
                  </a:cubicBezTo>
                  <a:lnTo>
                    <a:pt x="129254" y="54989"/>
                  </a:lnTo>
                  <a:cubicBezTo>
                    <a:pt x="132642" y="54263"/>
                    <a:pt x="136070" y="53900"/>
                    <a:pt x="139498" y="53860"/>
                  </a:cubicBezTo>
                  <a:cubicBezTo>
                    <a:pt x="142765" y="53900"/>
                    <a:pt x="145870" y="54626"/>
                    <a:pt x="147886" y="56481"/>
                  </a:cubicBezTo>
                  <a:cubicBezTo>
                    <a:pt x="148411" y="56965"/>
                    <a:pt x="148854" y="57489"/>
                    <a:pt x="149257" y="58054"/>
                  </a:cubicBezTo>
                  <a:cubicBezTo>
                    <a:pt x="149540" y="58417"/>
                    <a:pt x="149701" y="58820"/>
                    <a:pt x="149741" y="59224"/>
                  </a:cubicBezTo>
                  <a:cubicBezTo>
                    <a:pt x="149822" y="60071"/>
                    <a:pt x="149298" y="61482"/>
                    <a:pt x="148491" y="62773"/>
                  </a:cubicBezTo>
                  <a:cubicBezTo>
                    <a:pt x="146797" y="65434"/>
                    <a:pt x="144297" y="67894"/>
                    <a:pt x="141837" y="70354"/>
                  </a:cubicBezTo>
                  <a:cubicBezTo>
                    <a:pt x="139296" y="72774"/>
                    <a:pt x="136594" y="75113"/>
                    <a:pt x="133892" y="77452"/>
                  </a:cubicBezTo>
                  <a:lnTo>
                    <a:pt x="125665" y="84510"/>
                  </a:lnTo>
                  <a:cubicBezTo>
                    <a:pt x="122923" y="86889"/>
                    <a:pt x="120140" y="89228"/>
                    <a:pt x="117680" y="92334"/>
                  </a:cubicBezTo>
                  <a:cubicBezTo>
                    <a:pt x="116994" y="93221"/>
                    <a:pt x="116470" y="94149"/>
                    <a:pt x="116107" y="95197"/>
                  </a:cubicBezTo>
                  <a:cubicBezTo>
                    <a:pt x="115986" y="95520"/>
                    <a:pt x="115905" y="95842"/>
                    <a:pt x="115865" y="96165"/>
                  </a:cubicBezTo>
                  <a:lnTo>
                    <a:pt x="115785" y="96931"/>
                  </a:lnTo>
                  <a:cubicBezTo>
                    <a:pt x="115744" y="97456"/>
                    <a:pt x="115704" y="97980"/>
                    <a:pt x="115744" y="98464"/>
                  </a:cubicBezTo>
                  <a:cubicBezTo>
                    <a:pt x="115785" y="100521"/>
                    <a:pt x="116228" y="102497"/>
                    <a:pt x="117035" y="104352"/>
                  </a:cubicBezTo>
                  <a:cubicBezTo>
                    <a:pt x="118567" y="107981"/>
                    <a:pt x="120785" y="110966"/>
                    <a:pt x="122923" y="113870"/>
                  </a:cubicBezTo>
                  <a:cubicBezTo>
                    <a:pt x="127319" y="119677"/>
                    <a:pt x="131674" y="125283"/>
                    <a:pt x="135344" y="131332"/>
                  </a:cubicBezTo>
                  <a:cubicBezTo>
                    <a:pt x="138974" y="137381"/>
                    <a:pt x="142240" y="143874"/>
                    <a:pt x="144378" y="150367"/>
                  </a:cubicBezTo>
                  <a:cubicBezTo>
                    <a:pt x="145386" y="153594"/>
                    <a:pt x="145951" y="156981"/>
                    <a:pt x="145991" y="160369"/>
                  </a:cubicBezTo>
                  <a:cubicBezTo>
                    <a:pt x="145991" y="163636"/>
                    <a:pt x="145386" y="167023"/>
                    <a:pt x="143732" y="169403"/>
                  </a:cubicBezTo>
                  <a:cubicBezTo>
                    <a:pt x="143047" y="170492"/>
                    <a:pt x="141998" y="171379"/>
                    <a:pt x="140748" y="171822"/>
                  </a:cubicBezTo>
                  <a:cubicBezTo>
                    <a:pt x="140587" y="171903"/>
                    <a:pt x="140425" y="171943"/>
                    <a:pt x="140224" y="171943"/>
                  </a:cubicBezTo>
                  <a:cubicBezTo>
                    <a:pt x="140022" y="171943"/>
                    <a:pt x="139821" y="171903"/>
                    <a:pt x="139619" y="171822"/>
                  </a:cubicBezTo>
                  <a:cubicBezTo>
                    <a:pt x="138974" y="171621"/>
                    <a:pt x="138328" y="171339"/>
                    <a:pt x="137764" y="170935"/>
                  </a:cubicBezTo>
                  <a:cubicBezTo>
                    <a:pt x="135142" y="169241"/>
                    <a:pt x="132642" y="166701"/>
                    <a:pt x="130182" y="164200"/>
                  </a:cubicBezTo>
                  <a:cubicBezTo>
                    <a:pt x="125262" y="159119"/>
                    <a:pt x="120503" y="153715"/>
                    <a:pt x="115341" y="148593"/>
                  </a:cubicBezTo>
                  <a:cubicBezTo>
                    <a:pt x="112760" y="146012"/>
                    <a:pt x="110138" y="143471"/>
                    <a:pt x="107315" y="141092"/>
                  </a:cubicBezTo>
                  <a:cubicBezTo>
                    <a:pt x="105904" y="139882"/>
                    <a:pt x="104412" y="138753"/>
                    <a:pt x="102799" y="137704"/>
                  </a:cubicBezTo>
                  <a:cubicBezTo>
                    <a:pt x="101145" y="136575"/>
                    <a:pt x="99209" y="135809"/>
                    <a:pt x="97233" y="135446"/>
                  </a:cubicBezTo>
                  <a:cubicBezTo>
                    <a:pt x="96963" y="135408"/>
                    <a:pt x="96690" y="135390"/>
                    <a:pt x="96418" y="135390"/>
                  </a:cubicBezTo>
                  <a:cubicBezTo>
                    <a:pt x="95513" y="135390"/>
                    <a:pt x="94611" y="135588"/>
                    <a:pt x="93805" y="135930"/>
                  </a:cubicBezTo>
                  <a:cubicBezTo>
                    <a:pt x="92797" y="136414"/>
                    <a:pt x="91910" y="137018"/>
                    <a:pt x="91144" y="137785"/>
                  </a:cubicBezTo>
                  <a:cubicBezTo>
                    <a:pt x="89813" y="139156"/>
                    <a:pt x="88603" y="140688"/>
                    <a:pt x="87635" y="142342"/>
                  </a:cubicBezTo>
                  <a:cubicBezTo>
                    <a:pt x="85780" y="145528"/>
                    <a:pt x="84126" y="148795"/>
                    <a:pt x="82674" y="152182"/>
                  </a:cubicBezTo>
                  <a:cubicBezTo>
                    <a:pt x="79730" y="158796"/>
                    <a:pt x="77109" y="165491"/>
                    <a:pt x="74084" y="171943"/>
                  </a:cubicBezTo>
                  <a:cubicBezTo>
                    <a:pt x="72633" y="175129"/>
                    <a:pt x="70939" y="178235"/>
                    <a:pt x="69124" y="181259"/>
                  </a:cubicBezTo>
                  <a:cubicBezTo>
                    <a:pt x="67309" y="184163"/>
                    <a:pt x="65212" y="186946"/>
                    <a:pt x="62712" y="188720"/>
                  </a:cubicBezTo>
                  <a:cubicBezTo>
                    <a:pt x="61582" y="189567"/>
                    <a:pt x="60211" y="190092"/>
                    <a:pt x="58800" y="190253"/>
                  </a:cubicBezTo>
                  <a:cubicBezTo>
                    <a:pt x="58608" y="190275"/>
                    <a:pt x="58417" y="190285"/>
                    <a:pt x="58226" y="190285"/>
                  </a:cubicBezTo>
                  <a:cubicBezTo>
                    <a:pt x="57734" y="190285"/>
                    <a:pt x="57248" y="190219"/>
                    <a:pt x="56783" y="190132"/>
                  </a:cubicBezTo>
                  <a:cubicBezTo>
                    <a:pt x="56461" y="190051"/>
                    <a:pt x="56138" y="189971"/>
                    <a:pt x="55815" y="189850"/>
                  </a:cubicBezTo>
                  <a:cubicBezTo>
                    <a:pt x="55614" y="189769"/>
                    <a:pt x="55452" y="189688"/>
                    <a:pt x="55291" y="189527"/>
                  </a:cubicBezTo>
                  <a:cubicBezTo>
                    <a:pt x="54565" y="188962"/>
                    <a:pt x="53960" y="187551"/>
                    <a:pt x="53678" y="186059"/>
                  </a:cubicBezTo>
                  <a:cubicBezTo>
                    <a:pt x="53355" y="184405"/>
                    <a:pt x="53194" y="182752"/>
                    <a:pt x="53154" y="181098"/>
                  </a:cubicBezTo>
                  <a:cubicBezTo>
                    <a:pt x="53113" y="174242"/>
                    <a:pt x="54202" y="167144"/>
                    <a:pt x="55372" y="160127"/>
                  </a:cubicBezTo>
                  <a:cubicBezTo>
                    <a:pt x="56622" y="153069"/>
                    <a:pt x="58235" y="146092"/>
                    <a:pt x="59768" y="139035"/>
                  </a:cubicBezTo>
                  <a:cubicBezTo>
                    <a:pt x="61260" y="131977"/>
                    <a:pt x="62994" y="125041"/>
                    <a:pt x="63801" y="117580"/>
                  </a:cubicBezTo>
                  <a:cubicBezTo>
                    <a:pt x="63962" y="115644"/>
                    <a:pt x="64204" y="113829"/>
                    <a:pt x="63801" y="111369"/>
                  </a:cubicBezTo>
                  <a:cubicBezTo>
                    <a:pt x="63639" y="110522"/>
                    <a:pt x="63317" y="109716"/>
                    <a:pt x="62833" y="109030"/>
                  </a:cubicBezTo>
                  <a:cubicBezTo>
                    <a:pt x="62510" y="108546"/>
                    <a:pt x="62107" y="108102"/>
                    <a:pt x="61663" y="107659"/>
                  </a:cubicBezTo>
                  <a:cubicBezTo>
                    <a:pt x="60897" y="106893"/>
                    <a:pt x="60050" y="106247"/>
                    <a:pt x="59122" y="105642"/>
                  </a:cubicBezTo>
                  <a:cubicBezTo>
                    <a:pt x="55654" y="103465"/>
                    <a:pt x="52105" y="102214"/>
                    <a:pt x="48556" y="101166"/>
                  </a:cubicBezTo>
                  <a:cubicBezTo>
                    <a:pt x="41458" y="99109"/>
                    <a:pt x="34360" y="97778"/>
                    <a:pt x="27384" y="96205"/>
                  </a:cubicBezTo>
                  <a:cubicBezTo>
                    <a:pt x="23875" y="95358"/>
                    <a:pt x="20407" y="94471"/>
                    <a:pt x="17019" y="93463"/>
                  </a:cubicBezTo>
                  <a:cubicBezTo>
                    <a:pt x="13631" y="92414"/>
                    <a:pt x="10284" y="91205"/>
                    <a:pt x="7421" y="89430"/>
                  </a:cubicBezTo>
                  <a:cubicBezTo>
                    <a:pt x="6050" y="88664"/>
                    <a:pt x="4840" y="87575"/>
                    <a:pt x="3952" y="86284"/>
                  </a:cubicBezTo>
                  <a:cubicBezTo>
                    <a:pt x="3186" y="85155"/>
                    <a:pt x="3025" y="83663"/>
                    <a:pt x="3549" y="82373"/>
                  </a:cubicBezTo>
                  <a:cubicBezTo>
                    <a:pt x="4477" y="79469"/>
                    <a:pt x="7380" y="77573"/>
                    <a:pt x="10566" y="76484"/>
                  </a:cubicBezTo>
                  <a:cubicBezTo>
                    <a:pt x="17059" y="74387"/>
                    <a:pt x="24359" y="74347"/>
                    <a:pt x="31497" y="73984"/>
                  </a:cubicBezTo>
                  <a:cubicBezTo>
                    <a:pt x="35127" y="73823"/>
                    <a:pt x="38716" y="73702"/>
                    <a:pt x="42426" y="73218"/>
                  </a:cubicBezTo>
                  <a:cubicBezTo>
                    <a:pt x="44322" y="73016"/>
                    <a:pt x="46177" y="72613"/>
                    <a:pt x="47992" y="72008"/>
                  </a:cubicBezTo>
                  <a:cubicBezTo>
                    <a:pt x="49847" y="71403"/>
                    <a:pt x="51904" y="70475"/>
                    <a:pt x="53315" y="68419"/>
                  </a:cubicBezTo>
                  <a:cubicBezTo>
                    <a:pt x="53718" y="67854"/>
                    <a:pt x="53960" y="67209"/>
                    <a:pt x="54081" y="66523"/>
                  </a:cubicBezTo>
                  <a:cubicBezTo>
                    <a:pt x="54202" y="65918"/>
                    <a:pt x="54202" y="65273"/>
                    <a:pt x="54122" y="64668"/>
                  </a:cubicBezTo>
                  <a:cubicBezTo>
                    <a:pt x="54001" y="63619"/>
                    <a:pt x="53759" y="62652"/>
                    <a:pt x="53396" y="61684"/>
                  </a:cubicBezTo>
                  <a:cubicBezTo>
                    <a:pt x="52710" y="59909"/>
                    <a:pt x="51984" y="58215"/>
                    <a:pt x="51178" y="56522"/>
                  </a:cubicBezTo>
                  <a:cubicBezTo>
                    <a:pt x="49564" y="53255"/>
                    <a:pt x="47992" y="50109"/>
                    <a:pt x="46620" y="46843"/>
                  </a:cubicBezTo>
                  <a:cubicBezTo>
                    <a:pt x="43959" y="40390"/>
                    <a:pt x="42104" y="33494"/>
                    <a:pt x="43192" y="26839"/>
                  </a:cubicBezTo>
                  <a:cubicBezTo>
                    <a:pt x="44241" y="20145"/>
                    <a:pt x="48476" y="14378"/>
                    <a:pt x="53839" y="9941"/>
                  </a:cubicBezTo>
                  <a:cubicBezTo>
                    <a:pt x="59203" y="5425"/>
                    <a:pt x="65817" y="2763"/>
                    <a:pt x="72794" y="2319"/>
                  </a:cubicBezTo>
                  <a:cubicBezTo>
                    <a:pt x="73336" y="2291"/>
                    <a:pt x="73881" y="2276"/>
                    <a:pt x="74427" y="2276"/>
                  </a:cubicBezTo>
                  <a:close/>
                  <a:moveTo>
                    <a:pt x="73912" y="1"/>
                  </a:moveTo>
                  <a:cubicBezTo>
                    <a:pt x="73512" y="1"/>
                    <a:pt x="73112" y="7"/>
                    <a:pt x="72713" y="20"/>
                  </a:cubicBezTo>
                  <a:cubicBezTo>
                    <a:pt x="65212" y="222"/>
                    <a:pt x="57913" y="3086"/>
                    <a:pt x="52025" y="7683"/>
                  </a:cubicBezTo>
                  <a:cubicBezTo>
                    <a:pt x="49040" y="9941"/>
                    <a:pt x="46378" y="12644"/>
                    <a:pt x="44201" y="15709"/>
                  </a:cubicBezTo>
                  <a:cubicBezTo>
                    <a:pt x="41983" y="18854"/>
                    <a:pt x="40450" y="22443"/>
                    <a:pt x="39765" y="26234"/>
                  </a:cubicBezTo>
                  <a:cubicBezTo>
                    <a:pt x="39119" y="29985"/>
                    <a:pt x="39200" y="33857"/>
                    <a:pt x="39926" y="37607"/>
                  </a:cubicBezTo>
                  <a:cubicBezTo>
                    <a:pt x="40692" y="41277"/>
                    <a:pt x="41821" y="44826"/>
                    <a:pt x="43313" y="48254"/>
                  </a:cubicBezTo>
                  <a:cubicBezTo>
                    <a:pt x="44725" y="51642"/>
                    <a:pt x="46378" y="54908"/>
                    <a:pt x="47911" y="58094"/>
                  </a:cubicBezTo>
                  <a:cubicBezTo>
                    <a:pt x="48718" y="59708"/>
                    <a:pt x="49443" y="61280"/>
                    <a:pt x="50008" y="62853"/>
                  </a:cubicBezTo>
                  <a:cubicBezTo>
                    <a:pt x="50613" y="64426"/>
                    <a:pt x="50895" y="65959"/>
                    <a:pt x="50371" y="66483"/>
                  </a:cubicBezTo>
                  <a:cubicBezTo>
                    <a:pt x="49766" y="67491"/>
                    <a:pt x="48435" y="68298"/>
                    <a:pt x="46903" y="68782"/>
                  </a:cubicBezTo>
                  <a:cubicBezTo>
                    <a:pt x="45290" y="69346"/>
                    <a:pt x="43636" y="69709"/>
                    <a:pt x="41942" y="69911"/>
                  </a:cubicBezTo>
                  <a:cubicBezTo>
                    <a:pt x="38514" y="70435"/>
                    <a:pt x="34925" y="70637"/>
                    <a:pt x="31336" y="70838"/>
                  </a:cubicBezTo>
                  <a:cubicBezTo>
                    <a:pt x="24198" y="71282"/>
                    <a:pt x="16858" y="71363"/>
                    <a:pt x="9599" y="73742"/>
                  </a:cubicBezTo>
                  <a:cubicBezTo>
                    <a:pt x="7743" y="74387"/>
                    <a:pt x="6009" y="75275"/>
                    <a:pt x="4436" y="76484"/>
                  </a:cubicBezTo>
                  <a:cubicBezTo>
                    <a:pt x="2743" y="77735"/>
                    <a:pt x="1492" y="79469"/>
                    <a:pt x="807" y="81445"/>
                  </a:cubicBezTo>
                  <a:cubicBezTo>
                    <a:pt x="0" y="83542"/>
                    <a:pt x="242" y="85921"/>
                    <a:pt x="1452" y="87857"/>
                  </a:cubicBezTo>
                  <a:cubicBezTo>
                    <a:pt x="2622" y="89511"/>
                    <a:pt x="4114" y="90922"/>
                    <a:pt x="5888" y="91931"/>
                  </a:cubicBezTo>
                  <a:cubicBezTo>
                    <a:pt x="12502" y="95721"/>
                    <a:pt x="19560" y="97536"/>
                    <a:pt x="26496" y="99593"/>
                  </a:cubicBezTo>
                  <a:cubicBezTo>
                    <a:pt x="33433" y="101650"/>
                    <a:pt x="40410" y="103465"/>
                    <a:pt x="46983" y="105884"/>
                  </a:cubicBezTo>
                  <a:cubicBezTo>
                    <a:pt x="50250" y="107094"/>
                    <a:pt x="53557" y="108385"/>
                    <a:pt x="56098" y="110159"/>
                  </a:cubicBezTo>
                  <a:cubicBezTo>
                    <a:pt x="56662" y="110563"/>
                    <a:pt x="57227" y="111047"/>
                    <a:pt x="57711" y="111530"/>
                  </a:cubicBezTo>
                  <a:cubicBezTo>
                    <a:pt x="57913" y="111772"/>
                    <a:pt x="58114" y="112014"/>
                    <a:pt x="58275" y="112256"/>
                  </a:cubicBezTo>
                  <a:cubicBezTo>
                    <a:pt x="58242" y="112223"/>
                    <a:pt x="58223" y="112197"/>
                    <a:pt x="58217" y="112197"/>
                  </a:cubicBezTo>
                  <a:cubicBezTo>
                    <a:pt x="58208" y="112197"/>
                    <a:pt x="58228" y="112251"/>
                    <a:pt x="58275" y="112418"/>
                  </a:cubicBezTo>
                  <a:cubicBezTo>
                    <a:pt x="58396" y="113950"/>
                    <a:pt x="58356" y="115483"/>
                    <a:pt x="58155" y="116975"/>
                  </a:cubicBezTo>
                  <a:cubicBezTo>
                    <a:pt x="57308" y="123831"/>
                    <a:pt x="55896" y="130929"/>
                    <a:pt x="54565" y="137986"/>
                  </a:cubicBezTo>
                  <a:cubicBezTo>
                    <a:pt x="53234" y="145044"/>
                    <a:pt x="51904" y="152182"/>
                    <a:pt x="50734" y="159320"/>
                  </a:cubicBezTo>
                  <a:cubicBezTo>
                    <a:pt x="49605" y="166499"/>
                    <a:pt x="48476" y="173678"/>
                    <a:pt x="48597" y="181219"/>
                  </a:cubicBezTo>
                  <a:cubicBezTo>
                    <a:pt x="48637" y="183195"/>
                    <a:pt x="48879" y="185131"/>
                    <a:pt x="49242" y="187027"/>
                  </a:cubicBezTo>
                  <a:cubicBezTo>
                    <a:pt x="49726" y="188962"/>
                    <a:pt x="50371" y="191180"/>
                    <a:pt x="52468" y="192995"/>
                  </a:cubicBezTo>
                  <a:cubicBezTo>
                    <a:pt x="52992" y="193399"/>
                    <a:pt x="53597" y="193761"/>
                    <a:pt x="54243" y="194003"/>
                  </a:cubicBezTo>
                  <a:cubicBezTo>
                    <a:pt x="54767" y="194205"/>
                    <a:pt x="55331" y="194366"/>
                    <a:pt x="55856" y="194487"/>
                  </a:cubicBezTo>
                  <a:cubicBezTo>
                    <a:pt x="56623" y="194624"/>
                    <a:pt x="57390" y="194706"/>
                    <a:pt x="58145" y="194706"/>
                  </a:cubicBezTo>
                  <a:cubicBezTo>
                    <a:pt x="58501" y="194706"/>
                    <a:pt x="58854" y="194688"/>
                    <a:pt x="59203" y="194649"/>
                  </a:cubicBezTo>
                  <a:cubicBezTo>
                    <a:pt x="61381" y="194407"/>
                    <a:pt x="63478" y="193600"/>
                    <a:pt x="65212" y="192310"/>
                  </a:cubicBezTo>
                  <a:cubicBezTo>
                    <a:pt x="68600" y="189850"/>
                    <a:pt x="70818" y="186664"/>
                    <a:pt x="72754" y="183478"/>
                  </a:cubicBezTo>
                  <a:cubicBezTo>
                    <a:pt x="74568" y="180251"/>
                    <a:pt x="76222" y="176944"/>
                    <a:pt x="77674" y="173557"/>
                  </a:cubicBezTo>
                  <a:cubicBezTo>
                    <a:pt x="80577" y="166902"/>
                    <a:pt x="82957" y="160087"/>
                    <a:pt x="85699" y="153473"/>
                  </a:cubicBezTo>
                  <a:cubicBezTo>
                    <a:pt x="87070" y="150206"/>
                    <a:pt x="88442" y="146899"/>
                    <a:pt x="90256" y="143955"/>
                  </a:cubicBezTo>
                  <a:cubicBezTo>
                    <a:pt x="91878" y="141277"/>
                    <a:pt x="94029" y="138387"/>
                    <a:pt x="96379" y="138387"/>
                  </a:cubicBezTo>
                  <a:cubicBezTo>
                    <a:pt x="96542" y="138387"/>
                    <a:pt x="96706" y="138401"/>
                    <a:pt x="96870" y="138430"/>
                  </a:cubicBezTo>
                  <a:cubicBezTo>
                    <a:pt x="98241" y="138551"/>
                    <a:pt x="99734" y="139398"/>
                    <a:pt x="101105" y="140325"/>
                  </a:cubicBezTo>
                  <a:cubicBezTo>
                    <a:pt x="102516" y="141293"/>
                    <a:pt x="103887" y="142382"/>
                    <a:pt x="105138" y="143552"/>
                  </a:cubicBezTo>
                  <a:cubicBezTo>
                    <a:pt x="107678" y="146012"/>
                    <a:pt x="110098" y="148633"/>
                    <a:pt x="112397" y="151335"/>
                  </a:cubicBezTo>
                  <a:cubicBezTo>
                    <a:pt x="117035" y="156780"/>
                    <a:pt x="121511" y="162385"/>
                    <a:pt x="126593" y="167669"/>
                  </a:cubicBezTo>
                  <a:cubicBezTo>
                    <a:pt x="129174" y="170330"/>
                    <a:pt x="131795" y="172911"/>
                    <a:pt x="135223" y="175089"/>
                  </a:cubicBezTo>
                  <a:cubicBezTo>
                    <a:pt x="136191" y="175694"/>
                    <a:pt x="137199" y="176138"/>
                    <a:pt x="138288" y="176460"/>
                  </a:cubicBezTo>
                  <a:cubicBezTo>
                    <a:pt x="138933" y="176662"/>
                    <a:pt x="139619" y="176743"/>
                    <a:pt x="140304" y="176743"/>
                  </a:cubicBezTo>
                  <a:cubicBezTo>
                    <a:pt x="141030" y="176702"/>
                    <a:pt x="141756" y="176541"/>
                    <a:pt x="142402" y="176299"/>
                  </a:cubicBezTo>
                  <a:cubicBezTo>
                    <a:pt x="144579" y="175412"/>
                    <a:pt x="146354" y="173920"/>
                    <a:pt x="147604" y="171943"/>
                  </a:cubicBezTo>
                  <a:cubicBezTo>
                    <a:pt x="149943" y="168274"/>
                    <a:pt x="150427" y="164160"/>
                    <a:pt x="150387" y="160288"/>
                  </a:cubicBezTo>
                  <a:cubicBezTo>
                    <a:pt x="150266" y="156497"/>
                    <a:pt x="149580" y="152706"/>
                    <a:pt x="148370" y="149117"/>
                  </a:cubicBezTo>
                  <a:cubicBezTo>
                    <a:pt x="143410" y="135042"/>
                    <a:pt x="134699" y="122944"/>
                    <a:pt x="125867" y="111692"/>
                  </a:cubicBezTo>
                  <a:cubicBezTo>
                    <a:pt x="123729" y="108869"/>
                    <a:pt x="121632" y="106005"/>
                    <a:pt x="120342" y="102981"/>
                  </a:cubicBezTo>
                  <a:cubicBezTo>
                    <a:pt x="119656" y="101529"/>
                    <a:pt x="119293" y="99996"/>
                    <a:pt x="119253" y="98383"/>
                  </a:cubicBezTo>
                  <a:cubicBezTo>
                    <a:pt x="119212" y="98020"/>
                    <a:pt x="119253" y="97617"/>
                    <a:pt x="119293" y="97254"/>
                  </a:cubicBezTo>
                  <a:lnTo>
                    <a:pt x="119333" y="96689"/>
                  </a:lnTo>
                  <a:cubicBezTo>
                    <a:pt x="119374" y="96568"/>
                    <a:pt x="119414" y="96447"/>
                    <a:pt x="119454" y="96326"/>
                  </a:cubicBezTo>
                  <a:cubicBezTo>
                    <a:pt x="119737" y="95681"/>
                    <a:pt x="120100" y="95076"/>
                    <a:pt x="120543" y="94552"/>
                  </a:cubicBezTo>
                  <a:cubicBezTo>
                    <a:pt x="122600" y="92011"/>
                    <a:pt x="125383" y="89712"/>
                    <a:pt x="128125" y="87454"/>
                  </a:cubicBezTo>
                  <a:lnTo>
                    <a:pt x="136635" y="80840"/>
                  </a:lnTo>
                  <a:cubicBezTo>
                    <a:pt x="139498" y="78622"/>
                    <a:pt x="142361" y="76363"/>
                    <a:pt x="145104" y="73944"/>
                  </a:cubicBezTo>
                  <a:cubicBezTo>
                    <a:pt x="147886" y="71484"/>
                    <a:pt x="150548" y="68862"/>
                    <a:pt x="152806" y="65475"/>
                  </a:cubicBezTo>
                  <a:cubicBezTo>
                    <a:pt x="153855" y="63740"/>
                    <a:pt x="154984" y="61724"/>
                    <a:pt x="154904" y="58901"/>
                  </a:cubicBezTo>
                  <a:cubicBezTo>
                    <a:pt x="154823" y="57530"/>
                    <a:pt x="154299" y="56199"/>
                    <a:pt x="153492" y="55110"/>
                  </a:cubicBezTo>
                  <a:cubicBezTo>
                    <a:pt x="152847" y="54182"/>
                    <a:pt x="152081" y="53376"/>
                    <a:pt x="151274" y="52650"/>
                  </a:cubicBezTo>
                  <a:cubicBezTo>
                    <a:pt x="147895" y="49742"/>
                    <a:pt x="143558" y="48978"/>
                    <a:pt x="139794" y="48978"/>
                  </a:cubicBezTo>
                  <a:cubicBezTo>
                    <a:pt x="139695" y="48978"/>
                    <a:pt x="139596" y="48979"/>
                    <a:pt x="139498" y="48980"/>
                  </a:cubicBezTo>
                  <a:cubicBezTo>
                    <a:pt x="131714" y="49141"/>
                    <a:pt x="124738" y="51480"/>
                    <a:pt x="117841" y="53053"/>
                  </a:cubicBezTo>
                  <a:cubicBezTo>
                    <a:pt x="115169" y="53658"/>
                    <a:pt x="112396" y="54237"/>
                    <a:pt x="109880" y="54237"/>
                  </a:cubicBezTo>
                  <a:cubicBezTo>
                    <a:pt x="109206" y="54237"/>
                    <a:pt x="108551" y="54196"/>
                    <a:pt x="107920" y="54102"/>
                  </a:cubicBezTo>
                  <a:cubicBezTo>
                    <a:pt x="106590" y="53941"/>
                    <a:pt x="105420" y="53215"/>
                    <a:pt x="104734" y="52085"/>
                  </a:cubicBezTo>
                  <a:cubicBezTo>
                    <a:pt x="104008" y="50996"/>
                    <a:pt x="103686" y="49383"/>
                    <a:pt x="103605" y="47730"/>
                  </a:cubicBezTo>
                  <a:cubicBezTo>
                    <a:pt x="103444" y="44383"/>
                    <a:pt x="103887" y="40753"/>
                    <a:pt x="104049" y="37123"/>
                  </a:cubicBezTo>
                  <a:cubicBezTo>
                    <a:pt x="104331" y="33453"/>
                    <a:pt x="104250" y="29743"/>
                    <a:pt x="103847" y="26113"/>
                  </a:cubicBezTo>
                  <a:cubicBezTo>
                    <a:pt x="103404" y="22363"/>
                    <a:pt x="102274" y="18733"/>
                    <a:pt x="100540" y="15426"/>
                  </a:cubicBezTo>
                  <a:cubicBezTo>
                    <a:pt x="98766" y="12119"/>
                    <a:pt x="96386" y="9175"/>
                    <a:pt x="93563" y="6715"/>
                  </a:cubicBezTo>
                  <a:cubicBezTo>
                    <a:pt x="88108" y="2023"/>
                    <a:pt x="80920" y="1"/>
                    <a:pt x="73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0"/>
            <p:cNvSpPr/>
            <p:nvPr/>
          </p:nvSpPr>
          <p:spPr>
            <a:xfrm>
              <a:off x="3391575" y="1223775"/>
              <a:ext cx="546475" cy="172650"/>
            </a:xfrm>
            <a:custGeom>
              <a:avLst/>
              <a:gdLst/>
              <a:ahLst/>
              <a:cxnLst/>
              <a:rect l="l" t="t" r="r" b="b"/>
              <a:pathLst>
                <a:path w="21859" h="6906" extrusionOk="0">
                  <a:moveTo>
                    <a:pt x="21396" y="1"/>
                  </a:moveTo>
                  <a:cubicBezTo>
                    <a:pt x="20869" y="1"/>
                    <a:pt x="19977" y="724"/>
                    <a:pt x="18511" y="1387"/>
                  </a:cubicBezTo>
                  <a:cubicBezTo>
                    <a:pt x="17503" y="1831"/>
                    <a:pt x="16455" y="2194"/>
                    <a:pt x="15406" y="2436"/>
                  </a:cubicBezTo>
                  <a:cubicBezTo>
                    <a:pt x="14801" y="2597"/>
                    <a:pt x="14156" y="2678"/>
                    <a:pt x="13511" y="2799"/>
                  </a:cubicBezTo>
                  <a:cubicBezTo>
                    <a:pt x="12785" y="2879"/>
                    <a:pt x="12059" y="2960"/>
                    <a:pt x="11293" y="3081"/>
                  </a:cubicBezTo>
                  <a:cubicBezTo>
                    <a:pt x="9685" y="3314"/>
                    <a:pt x="8061" y="3431"/>
                    <a:pt x="6431" y="3431"/>
                  </a:cubicBezTo>
                  <a:cubicBezTo>
                    <a:pt x="5526" y="3431"/>
                    <a:pt x="4618" y="3395"/>
                    <a:pt x="3711" y="3323"/>
                  </a:cubicBezTo>
                  <a:cubicBezTo>
                    <a:pt x="2400" y="3180"/>
                    <a:pt x="1411" y="2917"/>
                    <a:pt x="830" y="2917"/>
                  </a:cubicBezTo>
                  <a:cubicBezTo>
                    <a:pt x="589" y="2917"/>
                    <a:pt x="418" y="2963"/>
                    <a:pt x="323" y="3081"/>
                  </a:cubicBezTo>
                  <a:cubicBezTo>
                    <a:pt x="1" y="3444"/>
                    <a:pt x="807" y="4815"/>
                    <a:pt x="2985" y="5823"/>
                  </a:cubicBezTo>
                  <a:cubicBezTo>
                    <a:pt x="4522" y="6535"/>
                    <a:pt x="6602" y="6905"/>
                    <a:pt x="8856" y="6905"/>
                  </a:cubicBezTo>
                  <a:cubicBezTo>
                    <a:pt x="9795" y="6905"/>
                    <a:pt x="10764" y="6841"/>
                    <a:pt x="11736" y="6710"/>
                  </a:cubicBezTo>
                  <a:cubicBezTo>
                    <a:pt x="12543" y="6630"/>
                    <a:pt x="13309" y="6469"/>
                    <a:pt x="14116" y="6348"/>
                  </a:cubicBezTo>
                  <a:cubicBezTo>
                    <a:pt x="14922" y="6186"/>
                    <a:pt x="15688" y="5944"/>
                    <a:pt x="16455" y="5662"/>
                  </a:cubicBezTo>
                  <a:cubicBezTo>
                    <a:pt x="17745" y="5178"/>
                    <a:pt x="18955" y="4452"/>
                    <a:pt x="19963" y="3524"/>
                  </a:cubicBezTo>
                  <a:cubicBezTo>
                    <a:pt x="20689" y="2920"/>
                    <a:pt x="21254" y="2113"/>
                    <a:pt x="21617" y="1226"/>
                  </a:cubicBezTo>
                  <a:cubicBezTo>
                    <a:pt x="21859" y="621"/>
                    <a:pt x="21818" y="177"/>
                    <a:pt x="21617" y="56"/>
                  </a:cubicBezTo>
                  <a:cubicBezTo>
                    <a:pt x="21552" y="18"/>
                    <a:pt x="21478" y="1"/>
                    <a:pt x="2139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60"/>
          <p:cNvSpPr txBox="1">
            <a:spLocks noGrp="1"/>
          </p:cNvSpPr>
          <p:nvPr>
            <p:ph type="title"/>
          </p:nvPr>
        </p:nvSpPr>
        <p:spPr>
          <a:xfrm>
            <a:off x="5873875" y="130625"/>
            <a:ext cx="2979900" cy="62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 20</a:t>
            </a:r>
            <a:endParaRPr/>
          </a:p>
        </p:txBody>
      </p:sp>
      <p:sp>
        <p:nvSpPr>
          <p:cNvPr id="1122" name="Google Shape;1122;p60"/>
          <p:cNvSpPr txBox="1">
            <a:spLocks noGrp="1"/>
          </p:cNvSpPr>
          <p:nvPr>
            <p:ph type="title"/>
          </p:nvPr>
        </p:nvSpPr>
        <p:spPr>
          <a:xfrm>
            <a:off x="5999425" y="4409550"/>
            <a:ext cx="2979900" cy="62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Answer</a:t>
            </a:r>
            <a:endParaRPr/>
          </a:p>
        </p:txBody>
      </p:sp>
      <p:pic>
        <p:nvPicPr>
          <p:cNvPr id="1123" name="Google Shape;1123;p60"/>
          <p:cNvPicPr preferRelativeResize="0"/>
          <p:nvPr/>
        </p:nvPicPr>
        <p:blipFill>
          <a:blip r:embed="rId4">
            <a:alphaModFix/>
          </a:blip>
          <a:stretch>
            <a:fillRect/>
          </a:stretch>
        </p:blipFill>
        <p:spPr>
          <a:xfrm>
            <a:off x="1974125" y="130625"/>
            <a:ext cx="3652825" cy="3624300"/>
          </a:xfrm>
          <a:prstGeom prst="rect">
            <a:avLst/>
          </a:prstGeom>
          <a:noFill/>
          <a:ln>
            <a:noFill/>
          </a:ln>
        </p:spPr>
      </p:pic>
      <p:grpSp>
        <p:nvGrpSpPr>
          <p:cNvPr id="1124" name="Google Shape;1124;p60"/>
          <p:cNvGrpSpPr/>
          <p:nvPr/>
        </p:nvGrpSpPr>
        <p:grpSpPr>
          <a:xfrm rot="2293437">
            <a:off x="34481" y="-68557"/>
            <a:ext cx="1799361" cy="2413899"/>
            <a:chOff x="1671550" y="238000"/>
            <a:chExt cx="4494675" cy="5211250"/>
          </a:xfrm>
        </p:grpSpPr>
        <p:sp>
          <p:nvSpPr>
            <p:cNvPr id="1125" name="Google Shape;1125;p60"/>
            <p:cNvSpPr/>
            <p:nvPr/>
          </p:nvSpPr>
          <p:spPr>
            <a:xfrm>
              <a:off x="1671550" y="238000"/>
              <a:ext cx="4494675" cy="5211250"/>
            </a:xfrm>
            <a:custGeom>
              <a:avLst/>
              <a:gdLst/>
              <a:ahLst/>
              <a:cxnLst/>
              <a:rect l="l" t="t" r="r" b="b"/>
              <a:pathLst>
                <a:path w="179787" h="208450" extrusionOk="0">
                  <a:moveTo>
                    <a:pt x="82107" y="0"/>
                  </a:moveTo>
                  <a:cubicBezTo>
                    <a:pt x="72811" y="0"/>
                    <a:pt x="63475" y="3218"/>
                    <a:pt x="56501" y="9442"/>
                  </a:cubicBezTo>
                  <a:cubicBezTo>
                    <a:pt x="26335" y="36301"/>
                    <a:pt x="52952" y="64370"/>
                    <a:pt x="51218" y="67758"/>
                  </a:cubicBezTo>
                  <a:cubicBezTo>
                    <a:pt x="49524" y="71186"/>
                    <a:pt x="9155" y="63322"/>
                    <a:pt x="3832" y="89495"/>
                  </a:cubicBezTo>
                  <a:cubicBezTo>
                    <a:pt x="0" y="108289"/>
                    <a:pt x="49081" y="113168"/>
                    <a:pt x="57630" y="118734"/>
                  </a:cubicBezTo>
                  <a:cubicBezTo>
                    <a:pt x="66180" y="124299"/>
                    <a:pt x="38797" y="203828"/>
                    <a:pt x="62349" y="208184"/>
                  </a:cubicBezTo>
                  <a:cubicBezTo>
                    <a:pt x="63308" y="208363"/>
                    <a:pt x="64242" y="208449"/>
                    <a:pt x="65154" y="208449"/>
                  </a:cubicBezTo>
                  <a:cubicBezTo>
                    <a:pt x="86583" y="208449"/>
                    <a:pt x="95102" y="160756"/>
                    <a:pt x="104735" y="154102"/>
                  </a:cubicBezTo>
                  <a:cubicBezTo>
                    <a:pt x="105322" y="153693"/>
                    <a:pt x="105960" y="153503"/>
                    <a:pt x="106646" y="153503"/>
                  </a:cubicBezTo>
                  <a:cubicBezTo>
                    <a:pt x="115865" y="153503"/>
                    <a:pt x="133608" y="187960"/>
                    <a:pt x="149192" y="187960"/>
                  </a:cubicBezTo>
                  <a:cubicBezTo>
                    <a:pt x="152196" y="187960"/>
                    <a:pt x="155121" y="186679"/>
                    <a:pt x="157888" y="183623"/>
                  </a:cubicBezTo>
                  <a:cubicBezTo>
                    <a:pt x="179787" y="159466"/>
                    <a:pt x="139054" y="114499"/>
                    <a:pt x="133570" y="104175"/>
                  </a:cubicBezTo>
                  <a:cubicBezTo>
                    <a:pt x="130263" y="97964"/>
                    <a:pt x="178738" y="73122"/>
                    <a:pt x="164623" y="55054"/>
                  </a:cubicBezTo>
                  <a:cubicBezTo>
                    <a:pt x="161248" y="50728"/>
                    <a:pt x="154219" y="49430"/>
                    <a:pt x="146575" y="49430"/>
                  </a:cubicBezTo>
                  <a:cubicBezTo>
                    <a:pt x="135126" y="49430"/>
                    <a:pt x="122298" y="52342"/>
                    <a:pt x="118312" y="52342"/>
                  </a:cubicBezTo>
                  <a:cubicBezTo>
                    <a:pt x="117965" y="52342"/>
                    <a:pt x="117685" y="52320"/>
                    <a:pt x="117478" y="52272"/>
                  </a:cubicBezTo>
                  <a:cubicBezTo>
                    <a:pt x="113284" y="51304"/>
                    <a:pt x="124738" y="31502"/>
                    <a:pt x="110381" y="13112"/>
                  </a:cubicBezTo>
                  <a:cubicBezTo>
                    <a:pt x="103453" y="4264"/>
                    <a:pt x="92807" y="0"/>
                    <a:pt x="82107"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0"/>
            <p:cNvSpPr/>
            <p:nvPr/>
          </p:nvSpPr>
          <p:spPr>
            <a:xfrm>
              <a:off x="3085075" y="1226325"/>
              <a:ext cx="382150" cy="334550"/>
            </a:xfrm>
            <a:custGeom>
              <a:avLst/>
              <a:gdLst/>
              <a:ahLst/>
              <a:cxnLst/>
              <a:rect l="l" t="t" r="r" b="b"/>
              <a:pathLst>
                <a:path w="15286" h="13382" extrusionOk="0">
                  <a:moveTo>
                    <a:pt x="7288" y="1"/>
                  </a:moveTo>
                  <a:cubicBezTo>
                    <a:pt x="6340" y="1"/>
                    <a:pt x="5402" y="214"/>
                    <a:pt x="4517" y="640"/>
                  </a:cubicBezTo>
                  <a:cubicBezTo>
                    <a:pt x="3469" y="1204"/>
                    <a:pt x="2541" y="1971"/>
                    <a:pt x="1815" y="2939"/>
                  </a:cubicBezTo>
                  <a:cubicBezTo>
                    <a:pt x="1089" y="3947"/>
                    <a:pt x="565" y="5116"/>
                    <a:pt x="323" y="6326"/>
                  </a:cubicBezTo>
                  <a:cubicBezTo>
                    <a:pt x="1" y="7778"/>
                    <a:pt x="323" y="9351"/>
                    <a:pt x="1130" y="10601"/>
                  </a:cubicBezTo>
                  <a:cubicBezTo>
                    <a:pt x="2017" y="11771"/>
                    <a:pt x="3307" y="12618"/>
                    <a:pt x="4759" y="12980"/>
                  </a:cubicBezTo>
                  <a:cubicBezTo>
                    <a:pt x="5641" y="13256"/>
                    <a:pt x="6542" y="13381"/>
                    <a:pt x="7462" y="13381"/>
                  </a:cubicBezTo>
                  <a:cubicBezTo>
                    <a:pt x="7888" y="13381"/>
                    <a:pt x="8318" y="13354"/>
                    <a:pt x="8752" y="13303"/>
                  </a:cubicBezTo>
                  <a:cubicBezTo>
                    <a:pt x="10163" y="13142"/>
                    <a:pt x="11494" y="12577"/>
                    <a:pt x="12623" y="11690"/>
                  </a:cubicBezTo>
                  <a:cubicBezTo>
                    <a:pt x="13753" y="10762"/>
                    <a:pt x="14559" y="9512"/>
                    <a:pt x="14922" y="8060"/>
                  </a:cubicBezTo>
                  <a:cubicBezTo>
                    <a:pt x="15285" y="6608"/>
                    <a:pt x="15124" y="5076"/>
                    <a:pt x="14398" y="3785"/>
                  </a:cubicBezTo>
                  <a:cubicBezTo>
                    <a:pt x="13672" y="2535"/>
                    <a:pt x="12502" y="1648"/>
                    <a:pt x="11131" y="1245"/>
                  </a:cubicBezTo>
                  <a:lnTo>
                    <a:pt x="11051" y="1245"/>
                  </a:lnTo>
                  <a:cubicBezTo>
                    <a:pt x="11010" y="1204"/>
                    <a:pt x="10970" y="1164"/>
                    <a:pt x="10930" y="1124"/>
                  </a:cubicBezTo>
                  <a:cubicBezTo>
                    <a:pt x="10042" y="519"/>
                    <a:pt x="8994" y="156"/>
                    <a:pt x="7945" y="35"/>
                  </a:cubicBezTo>
                  <a:cubicBezTo>
                    <a:pt x="7726" y="12"/>
                    <a:pt x="7507" y="1"/>
                    <a:pt x="728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0"/>
            <p:cNvSpPr/>
            <p:nvPr/>
          </p:nvSpPr>
          <p:spPr>
            <a:xfrm>
              <a:off x="3926950" y="1061825"/>
              <a:ext cx="391200" cy="337350"/>
            </a:xfrm>
            <a:custGeom>
              <a:avLst/>
              <a:gdLst/>
              <a:ahLst/>
              <a:cxnLst/>
              <a:rect l="l" t="t" r="r" b="b"/>
              <a:pathLst>
                <a:path w="15648" h="13494" extrusionOk="0">
                  <a:moveTo>
                    <a:pt x="8832" y="1"/>
                  </a:moveTo>
                  <a:cubicBezTo>
                    <a:pt x="7945" y="41"/>
                    <a:pt x="7017" y="243"/>
                    <a:pt x="6170" y="565"/>
                  </a:cubicBezTo>
                  <a:cubicBezTo>
                    <a:pt x="4598" y="1170"/>
                    <a:pt x="3186" y="2219"/>
                    <a:pt x="2097" y="3550"/>
                  </a:cubicBezTo>
                  <a:cubicBezTo>
                    <a:pt x="2057" y="3550"/>
                    <a:pt x="2057" y="3630"/>
                    <a:pt x="2017" y="3630"/>
                  </a:cubicBezTo>
                  <a:cubicBezTo>
                    <a:pt x="1533" y="4114"/>
                    <a:pt x="1129" y="4679"/>
                    <a:pt x="807" y="5244"/>
                  </a:cubicBezTo>
                  <a:cubicBezTo>
                    <a:pt x="202" y="6373"/>
                    <a:pt x="0" y="7623"/>
                    <a:pt x="121" y="8833"/>
                  </a:cubicBezTo>
                  <a:cubicBezTo>
                    <a:pt x="202" y="9559"/>
                    <a:pt x="444" y="10204"/>
                    <a:pt x="766" y="10849"/>
                  </a:cubicBezTo>
                  <a:cubicBezTo>
                    <a:pt x="1170" y="11495"/>
                    <a:pt x="1694" y="12059"/>
                    <a:pt x="2339" y="12463"/>
                  </a:cubicBezTo>
                  <a:cubicBezTo>
                    <a:pt x="3431" y="13132"/>
                    <a:pt x="4678" y="13494"/>
                    <a:pt x="5943" y="13494"/>
                  </a:cubicBezTo>
                  <a:cubicBezTo>
                    <a:pt x="6126" y="13494"/>
                    <a:pt x="6310" y="13486"/>
                    <a:pt x="6493" y="13471"/>
                  </a:cubicBezTo>
                  <a:cubicBezTo>
                    <a:pt x="7864" y="13430"/>
                    <a:pt x="9235" y="13108"/>
                    <a:pt x="10486" y="12584"/>
                  </a:cubicBezTo>
                  <a:cubicBezTo>
                    <a:pt x="11978" y="12019"/>
                    <a:pt x="13228" y="11051"/>
                    <a:pt x="14196" y="9761"/>
                  </a:cubicBezTo>
                  <a:cubicBezTo>
                    <a:pt x="15244" y="8309"/>
                    <a:pt x="15648" y="6413"/>
                    <a:pt x="15285" y="4639"/>
                  </a:cubicBezTo>
                  <a:cubicBezTo>
                    <a:pt x="14801" y="2743"/>
                    <a:pt x="13430" y="1211"/>
                    <a:pt x="11575" y="525"/>
                  </a:cubicBezTo>
                  <a:cubicBezTo>
                    <a:pt x="10728" y="162"/>
                    <a:pt x="9760" y="1"/>
                    <a:pt x="883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0"/>
            <p:cNvSpPr/>
            <p:nvPr/>
          </p:nvSpPr>
          <p:spPr>
            <a:xfrm>
              <a:off x="5050100" y="1691900"/>
              <a:ext cx="309550" cy="572675"/>
            </a:xfrm>
            <a:custGeom>
              <a:avLst/>
              <a:gdLst/>
              <a:ahLst/>
              <a:cxnLst/>
              <a:rect l="l" t="t" r="r" b="b"/>
              <a:pathLst>
                <a:path w="12382" h="22907" extrusionOk="0">
                  <a:moveTo>
                    <a:pt x="2180" y="0"/>
                  </a:moveTo>
                  <a:cubicBezTo>
                    <a:pt x="1701" y="0"/>
                    <a:pt x="1078" y="1441"/>
                    <a:pt x="646" y="3875"/>
                  </a:cubicBezTo>
                  <a:cubicBezTo>
                    <a:pt x="1" y="7263"/>
                    <a:pt x="243" y="10731"/>
                    <a:pt x="1291" y="13998"/>
                  </a:cubicBezTo>
                  <a:cubicBezTo>
                    <a:pt x="2622" y="17990"/>
                    <a:pt x="5445" y="20894"/>
                    <a:pt x="7945" y="22064"/>
                  </a:cubicBezTo>
                  <a:cubicBezTo>
                    <a:pt x="9242" y="22691"/>
                    <a:pt x="10343" y="22906"/>
                    <a:pt x="11109" y="22906"/>
                  </a:cubicBezTo>
                  <a:cubicBezTo>
                    <a:pt x="11820" y="22906"/>
                    <a:pt x="12241" y="22721"/>
                    <a:pt x="12261" y="22507"/>
                  </a:cubicBezTo>
                  <a:lnTo>
                    <a:pt x="12301" y="22507"/>
                  </a:lnTo>
                  <a:cubicBezTo>
                    <a:pt x="12382" y="21983"/>
                    <a:pt x="11010" y="21338"/>
                    <a:pt x="9357" y="19886"/>
                  </a:cubicBezTo>
                  <a:cubicBezTo>
                    <a:pt x="7260" y="17950"/>
                    <a:pt x="5687" y="15530"/>
                    <a:pt x="4759" y="12828"/>
                  </a:cubicBezTo>
                  <a:cubicBezTo>
                    <a:pt x="3711" y="9602"/>
                    <a:pt x="3469" y="6376"/>
                    <a:pt x="3227" y="3996"/>
                  </a:cubicBezTo>
                  <a:cubicBezTo>
                    <a:pt x="2985" y="1617"/>
                    <a:pt x="2743" y="44"/>
                    <a:pt x="2219" y="4"/>
                  </a:cubicBezTo>
                  <a:cubicBezTo>
                    <a:pt x="2206" y="1"/>
                    <a:pt x="2193" y="0"/>
                    <a:pt x="2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2501325" y="2214400"/>
              <a:ext cx="132100" cy="601775"/>
            </a:xfrm>
            <a:custGeom>
              <a:avLst/>
              <a:gdLst/>
              <a:ahLst/>
              <a:cxnLst/>
              <a:rect l="l" t="t" r="r" b="b"/>
              <a:pathLst>
                <a:path w="5284" h="24071" extrusionOk="0">
                  <a:moveTo>
                    <a:pt x="1472" y="0"/>
                  </a:moveTo>
                  <a:cubicBezTo>
                    <a:pt x="1420" y="0"/>
                    <a:pt x="1373" y="11"/>
                    <a:pt x="1331" y="34"/>
                  </a:cubicBezTo>
                  <a:cubicBezTo>
                    <a:pt x="847" y="236"/>
                    <a:pt x="1049" y="1567"/>
                    <a:pt x="1250" y="3583"/>
                  </a:cubicBezTo>
                  <a:cubicBezTo>
                    <a:pt x="1492" y="6205"/>
                    <a:pt x="1573" y="8826"/>
                    <a:pt x="1412" y="11407"/>
                  </a:cubicBezTo>
                  <a:cubicBezTo>
                    <a:pt x="1049" y="16569"/>
                    <a:pt x="161" y="21046"/>
                    <a:pt x="605" y="22498"/>
                  </a:cubicBezTo>
                  <a:lnTo>
                    <a:pt x="657" y="22502"/>
                  </a:lnTo>
                  <a:lnTo>
                    <a:pt x="657" y="22502"/>
                  </a:lnTo>
                  <a:cubicBezTo>
                    <a:pt x="624" y="22558"/>
                    <a:pt x="593" y="22623"/>
                    <a:pt x="565" y="22699"/>
                  </a:cubicBezTo>
                  <a:lnTo>
                    <a:pt x="0" y="24071"/>
                  </a:lnTo>
                  <a:lnTo>
                    <a:pt x="0" y="24071"/>
                  </a:lnTo>
                  <a:lnTo>
                    <a:pt x="1492" y="22780"/>
                  </a:lnTo>
                  <a:cubicBezTo>
                    <a:pt x="2057" y="22256"/>
                    <a:pt x="2823" y="20965"/>
                    <a:pt x="3509" y="19029"/>
                  </a:cubicBezTo>
                  <a:cubicBezTo>
                    <a:pt x="4396" y="16650"/>
                    <a:pt x="4920" y="14150"/>
                    <a:pt x="5082" y="11649"/>
                  </a:cubicBezTo>
                  <a:cubicBezTo>
                    <a:pt x="5283" y="8665"/>
                    <a:pt x="4840" y="5680"/>
                    <a:pt x="3751" y="2938"/>
                  </a:cubicBezTo>
                  <a:cubicBezTo>
                    <a:pt x="2911" y="1039"/>
                    <a:pt x="1972" y="0"/>
                    <a:pt x="1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0"/>
            <p:cNvSpPr/>
            <p:nvPr/>
          </p:nvSpPr>
          <p:spPr>
            <a:xfrm>
              <a:off x="3166750" y="976025"/>
              <a:ext cx="162350" cy="159950"/>
            </a:xfrm>
            <a:custGeom>
              <a:avLst/>
              <a:gdLst/>
              <a:ahLst/>
              <a:cxnLst/>
              <a:rect l="l" t="t" r="r" b="b"/>
              <a:pathLst>
                <a:path w="6494" h="6398" extrusionOk="0">
                  <a:moveTo>
                    <a:pt x="3303" y="1"/>
                  </a:moveTo>
                  <a:cubicBezTo>
                    <a:pt x="3251" y="1"/>
                    <a:pt x="3198" y="2"/>
                    <a:pt x="3146" y="5"/>
                  </a:cubicBezTo>
                  <a:cubicBezTo>
                    <a:pt x="2501" y="45"/>
                    <a:pt x="1855" y="247"/>
                    <a:pt x="1331" y="610"/>
                  </a:cubicBezTo>
                  <a:cubicBezTo>
                    <a:pt x="766" y="1013"/>
                    <a:pt x="323" y="1578"/>
                    <a:pt x="121" y="2263"/>
                  </a:cubicBezTo>
                  <a:cubicBezTo>
                    <a:pt x="40" y="2626"/>
                    <a:pt x="0" y="3030"/>
                    <a:pt x="40" y="3393"/>
                  </a:cubicBezTo>
                  <a:cubicBezTo>
                    <a:pt x="121" y="3836"/>
                    <a:pt x="282" y="4239"/>
                    <a:pt x="565" y="4602"/>
                  </a:cubicBezTo>
                  <a:cubicBezTo>
                    <a:pt x="565" y="4602"/>
                    <a:pt x="565" y="4643"/>
                    <a:pt x="565" y="4643"/>
                  </a:cubicBezTo>
                  <a:cubicBezTo>
                    <a:pt x="1049" y="5611"/>
                    <a:pt x="1976" y="6256"/>
                    <a:pt x="3065" y="6377"/>
                  </a:cubicBezTo>
                  <a:cubicBezTo>
                    <a:pt x="3174" y="6391"/>
                    <a:pt x="3284" y="6397"/>
                    <a:pt x="3395" y="6397"/>
                  </a:cubicBezTo>
                  <a:cubicBezTo>
                    <a:pt x="3939" y="6397"/>
                    <a:pt x="4491" y="6235"/>
                    <a:pt x="4961" y="5933"/>
                  </a:cubicBezTo>
                  <a:cubicBezTo>
                    <a:pt x="5525" y="5570"/>
                    <a:pt x="5969" y="5006"/>
                    <a:pt x="6170" y="4401"/>
                  </a:cubicBezTo>
                  <a:cubicBezTo>
                    <a:pt x="6412" y="3796"/>
                    <a:pt x="6493" y="3151"/>
                    <a:pt x="6332" y="2505"/>
                  </a:cubicBezTo>
                  <a:cubicBezTo>
                    <a:pt x="6211" y="1739"/>
                    <a:pt x="5767" y="1094"/>
                    <a:pt x="5162" y="650"/>
                  </a:cubicBezTo>
                  <a:cubicBezTo>
                    <a:pt x="4638" y="239"/>
                    <a:pt x="3976" y="1"/>
                    <a:pt x="3303" y="1"/>
                  </a:cubicBezTo>
                  <a:close/>
                </a:path>
              </a:pathLst>
            </a:custGeom>
            <a:solidFill>
              <a:srgbClr val="2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0"/>
            <p:cNvSpPr/>
            <p:nvPr/>
          </p:nvSpPr>
          <p:spPr>
            <a:xfrm>
              <a:off x="3902750" y="884250"/>
              <a:ext cx="161325" cy="158950"/>
            </a:xfrm>
            <a:custGeom>
              <a:avLst/>
              <a:gdLst/>
              <a:ahLst/>
              <a:cxnLst/>
              <a:rect l="l" t="t" r="r" b="b"/>
              <a:pathLst>
                <a:path w="6453" h="6358" extrusionOk="0">
                  <a:moveTo>
                    <a:pt x="3327" y="1"/>
                  </a:moveTo>
                  <a:cubicBezTo>
                    <a:pt x="3267" y="1"/>
                    <a:pt x="3206" y="3"/>
                    <a:pt x="3146" y="6"/>
                  </a:cubicBezTo>
                  <a:cubicBezTo>
                    <a:pt x="2501" y="6"/>
                    <a:pt x="1855" y="208"/>
                    <a:pt x="1331" y="611"/>
                  </a:cubicBezTo>
                  <a:cubicBezTo>
                    <a:pt x="767" y="974"/>
                    <a:pt x="323" y="1579"/>
                    <a:pt x="121" y="2224"/>
                  </a:cubicBezTo>
                  <a:cubicBezTo>
                    <a:pt x="0" y="2587"/>
                    <a:pt x="0" y="2990"/>
                    <a:pt x="41" y="3394"/>
                  </a:cubicBezTo>
                  <a:cubicBezTo>
                    <a:pt x="81" y="3837"/>
                    <a:pt x="283" y="4241"/>
                    <a:pt x="565" y="4563"/>
                  </a:cubicBezTo>
                  <a:cubicBezTo>
                    <a:pt x="565" y="4603"/>
                    <a:pt x="565" y="4603"/>
                    <a:pt x="565" y="4603"/>
                  </a:cubicBezTo>
                  <a:cubicBezTo>
                    <a:pt x="1049" y="5571"/>
                    <a:pt x="1976" y="6217"/>
                    <a:pt x="3065" y="6338"/>
                  </a:cubicBezTo>
                  <a:cubicBezTo>
                    <a:pt x="3174" y="6351"/>
                    <a:pt x="3285" y="6358"/>
                    <a:pt x="3395" y="6358"/>
                  </a:cubicBezTo>
                  <a:cubicBezTo>
                    <a:pt x="3939" y="6358"/>
                    <a:pt x="4492" y="6196"/>
                    <a:pt x="4961" y="5894"/>
                  </a:cubicBezTo>
                  <a:cubicBezTo>
                    <a:pt x="5525" y="5531"/>
                    <a:pt x="5929" y="5007"/>
                    <a:pt x="6171" y="4361"/>
                  </a:cubicBezTo>
                  <a:cubicBezTo>
                    <a:pt x="6413" y="3757"/>
                    <a:pt x="6453" y="3111"/>
                    <a:pt x="6332" y="2466"/>
                  </a:cubicBezTo>
                  <a:cubicBezTo>
                    <a:pt x="6211" y="1740"/>
                    <a:pt x="5767" y="1055"/>
                    <a:pt x="5162" y="611"/>
                  </a:cubicBezTo>
                  <a:cubicBezTo>
                    <a:pt x="4645" y="204"/>
                    <a:pt x="3992" y="1"/>
                    <a:pt x="3327" y="1"/>
                  </a:cubicBezTo>
                  <a:close/>
                </a:path>
              </a:pathLst>
            </a:custGeom>
            <a:solidFill>
              <a:srgbClr val="2E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0"/>
            <p:cNvSpPr/>
            <p:nvPr/>
          </p:nvSpPr>
          <p:spPr>
            <a:xfrm>
              <a:off x="3888625" y="2161375"/>
              <a:ext cx="162350" cy="159200"/>
            </a:xfrm>
            <a:custGeom>
              <a:avLst/>
              <a:gdLst/>
              <a:ahLst/>
              <a:cxnLst/>
              <a:rect l="l" t="t" r="r" b="b"/>
              <a:pathLst>
                <a:path w="6494" h="6368" extrusionOk="0">
                  <a:moveTo>
                    <a:pt x="3380" y="1"/>
                  </a:moveTo>
                  <a:cubicBezTo>
                    <a:pt x="3275" y="1"/>
                    <a:pt x="3170" y="6"/>
                    <a:pt x="3066" y="18"/>
                  </a:cubicBezTo>
                  <a:cubicBezTo>
                    <a:pt x="2420" y="58"/>
                    <a:pt x="1775" y="300"/>
                    <a:pt x="1251" y="663"/>
                  </a:cubicBezTo>
                  <a:cubicBezTo>
                    <a:pt x="727" y="1066"/>
                    <a:pt x="283" y="1671"/>
                    <a:pt x="122" y="2357"/>
                  </a:cubicBezTo>
                  <a:cubicBezTo>
                    <a:pt x="1" y="2720"/>
                    <a:pt x="1" y="3123"/>
                    <a:pt x="41" y="3486"/>
                  </a:cubicBezTo>
                  <a:cubicBezTo>
                    <a:pt x="122" y="3930"/>
                    <a:pt x="323" y="4333"/>
                    <a:pt x="606" y="4656"/>
                  </a:cubicBezTo>
                  <a:cubicBezTo>
                    <a:pt x="606" y="4696"/>
                    <a:pt x="606" y="4696"/>
                    <a:pt x="646" y="4696"/>
                  </a:cubicBezTo>
                  <a:cubicBezTo>
                    <a:pt x="1130" y="5664"/>
                    <a:pt x="2098" y="6269"/>
                    <a:pt x="3187" y="6350"/>
                  </a:cubicBezTo>
                  <a:cubicBezTo>
                    <a:pt x="3282" y="6361"/>
                    <a:pt x="3378" y="6367"/>
                    <a:pt x="3474" y="6367"/>
                  </a:cubicBezTo>
                  <a:cubicBezTo>
                    <a:pt x="4031" y="6367"/>
                    <a:pt x="4595" y="6175"/>
                    <a:pt x="5042" y="5866"/>
                  </a:cubicBezTo>
                  <a:cubicBezTo>
                    <a:pt x="5606" y="5462"/>
                    <a:pt x="6010" y="4938"/>
                    <a:pt x="6252" y="4293"/>
                  </a:cubicBezTo>
                  <a:cubicBezTo>
                    <a:pt x="6453" y="3688"/>
                    <a:pt x="6494" y="3043"/>
                    <a:pt x="6332" y="2397"/>
                  </a:cubicBezTo>
                  <a:cubicBezTo>
                    <a:pt x="6171" y="1671"/>
                    <a:pt x="5727" y="986"/>
                    <a:pt x="5122" y="583"/>
                  </a:cubicBezTo>
                  <a:cubicBezTo>
                    <a:pt x="4605" y="203"/>
                    <a:pt x="3999" y="1"/>
                    <a:pt x="338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0"/>
            <p:cNvSpPr/>
            <p:nvPr/>
          </p:nvSpPr>
          <p:spPr>
            <a:xfrm>
              <a:off x="3965250" y="2476350"/>
              <a:ext cx="142200" cy="145825"/>
            </a:xfrm>
            <a:custGeom>
              <a:avLst/>
              <a:gdLst/>
              <a:ahLst/>
              <a:cxnLst/>
              <a:rect l="l" t="t" r="r" b="b"/>
              <a:pathLst>
                <a:path w="5688" h="5833" extrusionOk="0">
                  <a:moveTo>
                    <a:pt x="2695" y="0"/>
                  </a:moveTo>
                  <a:cubicBezTo>
                    <a:pt x="1561" y="0"/>
                    <a:pt x="556" y="756"/>
                    <a:pt x="202" y="1857"/>
                  </a:cubicBezTo>
                  <a:cubicBezTo>
                    <a:pt x="1" y="2462"/>
                    <a:pt x="81" y="3147"/>
                    <a:pt x="323" y="3752"/>
                  </a:cubicBezTo>
                  <a:cubicBezTo>
                    <a:pt x="364" y="3914"/>
                    <a:pt x="404" y="4075"/>
                    <a:pt x="485" y="4276"/>
                  </a:cubicBezTo>
                  <a:cubicBezTo>
                    <a:pt x="767" y="5002"/>
                    <a:pt x="1372" y="5567"/>
                    <a:pt x="2138" y="5769"/>
                  </a:cubicBezTo>
                  <a:cubicBezTo>
                    <a:pt x="2335" y="5811"/>
                    <a:pt x="2533" y="5832"/>
                    <a:pt x="2731" y="5832"/>
                  </a:cubicBezTo>
                  <a:cubicBezTo>
                    <a:pt x="3464" y="5832"/>
                    <a:pt x="4179" y="5543"/>
                    <a:pt x="4719" y="5002"/>
                  </a:cubicBezTo>
                  <a:cubicBezTo>
                    <a:pt x="5324" y="4397"/>
                    <a:pt x="5647" y="3591"/>
                    <a:pt x="5647" y="2784"/>
                  </a:cubicBezTo>
                  <a:lnTo>
                    <a:pt x="5687" y="2663"/>
                  </a:lnTo>
                  <a:lnTo>
                    <a:pt x="5647" y="2623"/>
                  </a:lnTo>
                  <a:cubicBezTo>
                    <a:pt x="5606" y="2462"/>
                    <a:pt x="5606" y="2341"/>
                    <a:pt x="5566" y="2179"/>
                  </a:cubicBezTo>
                  <a:cubicBezTo>
                    <a:pt x="5405" y="1534"/>
                    <a:pt x="5042" y="970"/>
                    <a:pt x="4517" y="566"/>
                  </a:cubicBezTo>
                  <a:cubicBezTo>
                    <a:pt x="3993" y="203"/>
                    <a:pt x="3388" y="2"/>
                    <a:pt x="2783" y="2"/>
                  </a:cubicBezTo>
                  <a:cubicBezTo>
                    <a:pt x="2754" y="1"/>
                    <a:pt x="2725" y="0"/>
                    <a:pt x="269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0"/>
            <p:cNvSpPr/>
            <p:nvPr/>
          </p:nvSpPr>
          <p:spPr>
            <a:xfrm>
              <a:off x="4030800" y="2772200"/>
              <a:ext cx="161325" cy="147425"/>
            </a:xfrm>
            <a:custGeom>
              <a:avLst/>
              <a:gdLst/>
              <a:ahLst/>
              <a:cxnLst/>
              <a:rect l="l" t="t" r="r" b="b"/>
              <a:pathLst>
                <a:path w="6453" h="5897" extrusionOk="0">
                  <a:moveTo>
                    <a:pt x="3105" y="3049"/>
                  </a:moveTo>
                  <a:cubicBezTo>
                    <a:pt x="3105" y="3089"/>
                    <a:pt x="3105" y="3089"/>
                    <a:pt x="3105" y="3089"/>
                  </a:cubicBezTo>
                  <a:cubicBezTo>
                    <a:pt x="3105" y="3089"/>
                    <a:pt x="3105" y="3130"/>
                    <a:pt x="3105" y="3130"/>
                  </a:cubicBezTo>
                  <a:lnTo>
                    <a:pt x="3065" y="3130"/>
                  </a:lnTo>
                  <a:cubicBezTo>
                    <a:pt x="3065" y="3089"/>
                    <a:pt x="3065" y="3089"/>
                    <a:pt x="3065" y="3049"/>
                  </a:cubicBezTo>
                  <a:close/>
                  <a:moveTo>
                    <a:pt x="3145" y="0"/>
                  </a:moveTo>
                  <a:cubicBezTo>
                    <a:pt x="1779" y="0"/>
                    <a:pt x="457" y="927"/>
                    <a:pt x="202" y="2484"/>
                  </a:cubicBezTo>
                  <a:cubicBezTo>
                    <a:pt x="0" y="3654"/>
                    <a:pt x="565" y="4783"/>
                    <a:pt x="1573" y="5348"/>
                  </a:cubicBezTo>
                  <a:cubicBezTo>
                    <a:pt x="1815" y="5469"/>
                    <a:pt x="2057" y="5590"/>
                    <a:pt x="2339" y="5630"/>
                  </a:cubicBezTo>
                  <a:cubicBezTo>
                    <a:pt x="2420" y="5670"/>
                    <a:pt x="2460" y="5711"/>
                    <a:pt x="2500" y="5711"/>
                  </a:cubicBezTo>
                  <a:cubicBezTo>
                    <a:pt x="2800" y="5834"/>
                    <a:pt x="3123" y="5896"/>
                    <a:pt x="3449" y="5896"/>
                  </a:cubicBezTo>
                  <a:cubicBezTo>
                    <a:pt x="3869" y="5896"/>
                    <a:pt x="4293" y="5794"/>
                    <a:pt x="4678" y="5590"/>
                  </a:cubicBezTo>
                  <a:cubicBezTo>
                    <a:pt x="5848" y="4945"/>
                    <a:pt x="6453" y="3533"/>
                    <a:pt x="6049" y="2242"/>
                  </a:cubicBezTo>
                  <a:cubicBezTo>
                    <a:pt x="5928" y="1759"/>
                    <a:pt x="5686" y="1315"/>
                    <a:pt x="5364" y="992"/>
                  </a:cubicBezTo>
                  <a:cubicBezTo>
                    <a:pt x="4742" y="312"/>
                    <a:pt x="3936" y="0"/>
                    <a:pt x="314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0"/>
            <p:cNvSpPr/>
            <p:nvPr/>
          </p:nvSpPr>
          <p:spPr>
            <a:xfrm>
              <a:off x="4873650" y="3851175"/>
              <a:ext cx="488025" cy="336050"/>
            </a:xfrm>
            <a:custGeom>
              <a:avLst/>
              <a:gdLst/>
              <a:ahLst/>
              <a:cxnLst/>
              <a:rect l="l" t="t" r="r" b="b"/>
              <a:pathLst>
                <a:path w="19521" h="13442" extrusionOk="0">
                  <a:moveTo>
                    <a:pt x="18860" y="0"/>
                  </a:moveTo>
                  <a:cubicBezTo>
                    <a:pt x="18309" y="0"/>
                    <a:pt x="17281" y="621"/>
                    <a:pt x="15931" y="1510"/>
                  </a:cubicBezTo>
                  <a:cubicBezTo>
                    <a:pt x="14237" y="2639"/>
                    <a:pt x="11938" y="4010"/>
                    <a:pt x="9277" y="5664"/>
                  </a:cubicBezTo>
                  <a:cubicBezTo>
                    <a:pt x="3913" y="8971"/>
                    <a:pt x="1" y="12399"/>
                    <a:pt x="525" y="13245"/>
                  </a:cubicBezTo>
                  <a:cubicBezTo>
                    <a:pt x="607" y="13378"/>
                    <a:pt x="794" y="13441"/>
                    <a:pt x="1070" y="13441"/>
                  </a:cubicBezTo>
                  <a:cubicBezTo>
                    <a:pt x="2563" y="13441"/>
                    <a:pt x="6687" y="11593"/>
                    <a:pt x="11212" y="8769"/>
                  </a:cubicBezTo>
                  <a:cubicBezTo>
                    <a:pt x="13955" y="7115"/>
                    <a:pt x="16334" y="5180"/>
                    <a:pt x="17665" y="3445"/>
                  </a:cubicBezTo>
                  <a:cubicBezTo>
                    <a:pt x="19036" y="1752"/>
                    <a:pt x="19520" y="421"/>
                    <a:pt x="19157" y="98"/>
                  </a:cubicBezTo>
                  <a:cubicBezTo>
                    <a:pt x="19083" y="32"/>
                    <a:pt x="18983" y="0"/>
                    <a:pt x="18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0"/>
            <p:cNvSpPr/>
            <p:nvPr/>
          </p:nvSpPr>
          <p:spPr>
            <a:xfrm>
              <a:off x="3265550" y="4232150"/>
              <a:ext cx="577725" cy="159600"/>
            </a:xfrm>
            <a:custGeom>
              <a:avLst/>
              <a:gdLst/>
              <a:ahLst/>
              <a:cxnLst/>
              <a:rect l="l" t="t" r="r" b="b"/>
              <a:pathLst>
                <a:path w="23109" h="6384" extrusionOk="0">
                  <a:moveTo>
                    <a:pt x="3175" y="0"/>
                  </a:moveTo>
                  <a:cubicBezTo>
                    <a:pt x="1355" y="0"/>
                    <a:pt x="217" y="250"/>
                    <a:pt x="162" y="708"/>
                  </a:cubicBezTo>
                  <a:cubicBezTo>
                    <a:pt x="0" y="1717"/>
                    <a:pt x="4961" y="3290"/>
                    <a:pt x="11131" y="4741"/>
                  </a:cubicBezTo>
                  <a:cubicBezTo>
                    <a:pt x="15422" y="5717"/>
                    <a:pt x="19213" y="6384"/>
                    <a:pt x="21239" y="6384"/>
                  </a:cubicBezTo>
                  <a:cubicBezTo>
                    <a:pt x="22146" y="6384"/>
                    <a:pt x="22699" y="6250"/>
                    <a:pt x="22786" y="5951"/>
                  </a:cubicBezTo>
                  <a:cubicBezTo>
                    <a:pt x="23109" y="4983"/>
                    <a:pt x="18310" y="2604"/>
                    <a:pt x="11978" y="1152"/>
                  </a:cubicBezTo>
                  <a:cubicBezTo>
                    <a:pt x="8524" y="360"/>
                    <a:pt x="5359" y="0"/>
                    <a:pt x="3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0"/>
            <p:cNvSpPr/>
            <p:nvPr/>
          </p:nvSpPr>
          <p:spPr>
            <a:xfrm>
              <a:off x="3353275" y="456725"/>
              <a:ext cx="526300" cy="445275"/>
            </a:xfrm>
            <a:custGeom>
              <a:avLst/>
              <a:gdLst/>
              <a:ahLst/>
              <a:cxnLst/>
              <a:rect l="l" t="t" r="r" b="b"/>
              <a:pathLst>
                <a:path w="21052" h="17811" extrusionOk="0">
                  <a:moveTo>
                    <a:pt x="4187" y="1"/>
                  </a:moveTo>
                  <a:cubicBezTo>
                    <a:pt x="3826" y="1"/>
                    <a:pt x="3127" y="257"/>
                    <a:pt x="2299" y="1056"/>
                  </a:cubicBezTo>
                  <a:cubicBezTo>
                    <a:pt x="1210" y="2105"/>
                    <a:pt x="161" y="4202"/>
                    <a:pt x="40" y="6904"/>
                  </a:cubicBezTo>
                  <a:cubicBezTo>
                    <a:pt x="0" y="8356"/>
                    <a:pt x="161" y="9807"/>
                    <a:pt x="565" y="11219"/>
                  </a:cubicBezTo>
                  <a:cubicBezTo>
                    <a:pt x="1008" y="12993"/>
                    <a:pt x="2016" y="14566"/>
                    <a:pt x="3347" y="15816"/>
                  </a:cubicBezTo>
                  <a:cubicBezTo>
                    <a:pt x="5001" y="17067"/>
                    <a:pt x="6977" y="17752"/>
                    <a:pt x="9034" y="17793"/>
                  </a:cubicBezTo>
                  <a:cubicBezTo>
                    <a:pt x="9249" y="17805"/>
                    <a:pt x="9464" y="17811"/>
                    <a:pt x="9678" y="17811"/>
                  </a:cubicBezTo>
                  <a:cubicBezTo>
                    <a:pt x="11591" y="17811"/>
                    <a:pt x="13459" y="17328"/>
                    <a:pt x="15164" y="16421"/>
                  </a:cubicBezTo>
                  <a:cubicBezTo>
                    <a:pt x="19197" y="14284"/>
                    <a:pt x="21052" y="9001"/>
                    <a:pt x="18914" y="5210"/>
                  </a:cubicBezTo>
                  <a:cubicBezTo>
                    <a:pt x="17946" y="3476"/>
                    <a:pt x="16293" y="2226"/>
                    <a:pt x="14397" y="1782"/>
                  </a:cubicBezTo>
                  <a:cubicBezTo>
                    <a:pt x="13955" y="1679"/>
                    <a:pt x="13511" y="1629"/>
                    <a:pt x="13070" y="1629"/>
                  </a:cubicBezTo>
                  <a:cubicBezTo>
                    <a:pt x="11782" y="1629"/>
                    <a:pt x="10529" y="2059"/>
                    <a:pt x="9477" y="2871"/>
                  </a:cubicBezTo>
                  <a:cubicBezTo>
                    <a:pt x="8469" y="3677"/>
                    <a:pt x="7703" y="4807"/>
                    <a:pt x="7340" y="6097"/>
                  </a:cubicBezTo>
                  <a:cubicBezTo>
                    <a:pt x="7098" y="6984"/>
                    <a:pt x="6977" y="7912"/>
                    <a:pt x="7058" y="8799"/>
                  </a:cubicBezTo>
                  <a:cubicBezTo>
                    <a:pt x="7214" y="10250"/>
                    <a:pt x="7714" y="10938"/>
                    <a:pt x="7927" y="10938"/>
                  </a:cubicBezTo>
                  <a:cubicBezTo>
                    <a:pt x="7933" y="10938"/>
                    <a:pt x="7939" y="10938"/>
                    <a:pt x="7945" y="10937"/>
                  </a:cubicBezTo>
                  <a:cubicBezTo>
                    <a:pt x="8227" y="10856"/>
                    <a:pt x="8227" y="10090"/>
                    <a:pt x="8509" y="8880"/>
                  </a:cubicBezTo>
                  <a:cubicBezTo>
                    <a:pt x="8671" y="8194"/>
                    <a:pt x="8913" y="7509"/>
                    <a:pt x="9276" y="6863"/>
                  </a:cubicBezTo>
                  <a:cubicBezTo>
                    <a:pt x="9639" y="6097"/>
                    <a:pt x="10244" y="5412"/>
                    <a:pt x="11010" y="4968"/>
                  </a:cubicBezTo>
                  <a:cubicBezTo>
                    <a:pt x="11478" y="4697"/>
                    <a:pt x="12022" y="4561"/>
                    <a:pt x="12567" y="4561"/>
                  </a:cubicBezTo>
                  <a:cubicBezTo>
                    <a:pt x="12914" y="4561"/>
                    <a:pt x="13262" y="4616"/>
                    <a:pt x="13591" y="4726"/>
                  </a:cubicBezTo>
                  <a:cubicBezTo>
                    <a:pt x="14639" y="5089"/>
                    <a:pt x="15446" y="5815"/>
                    <a:pt x="15930" y="6783"/>
                  </a:cubicBezTo>
                  <a:cubicBezTo>
                    <a:pt x="16414" y="7872"/>
                    <a:pt x="16414" y="9122"/>
                    <a:pt x="15970" y="10251"/>
                  </a:cubicBezTo>
                  <a:cubicBezTo>
                    <a:pt x="15486" y="11501"/>
                    <a:pt x="14559" y="12550"/>
                    <a:pt x="13349" y="13195"/>
                  </a:cubicBezTo>
                  <a:cubicBezTo>
                    <a:pt x="12123" y="13846"/>
                    <a:pt x="10752" y="14206"/>
                    <a:pt x="9374" y="14206"/>
                  </a:cubicBezTo>
                  <a:cubicBezTo>
                    <a:pt x="9301" y="14206"/>
                    <a:pt x="9228" y="14205"/>
                    <a:pt x="9155" y="14203"/>
                  </a:cubicBezTo>
                  <a:cubicBezTo>
                    <a:pt x="9090" y="14205"/>
                    <a:pt x="9025" y="14206"/>
                    <a:pt x="8961" y="14206"/>
                  </a:cubicBezTo>
                  <a:cubicBezTo>
                    <a:pt x="7735" y="14206"/>
                    <a:pt x="6519" y="13844"/>
                    <a:pt x="5485" y="13155"/>
                  </a:cubicBezTo>
                  <a:cubicBezTo>
                    <a:pt x="3630" y="11784"/>
                    <a:pt x="2863" y="8920"/>
                    <a:pt x="2662" y="6863"/>
                  </a:cubicBezTo>
                  <a:cubicBezTo>
                    <a:pt x="2460" y="5170"/>
                    <a:pt x="2742" y="3476"/>
                    <a:pt x="3468" y="1943"/>
                  </a:cubicBezTo>
                  <a:cubicBezTo>
                    <a:pt x="3993" y="854"/>
                    <a:pt x="4557" y="330"/>
                    <a:pt x="4436" y="88"/>
                  </a:cubicBezTo>
                  <a:cubicBezTo>
                    <a:pt x="4404" y="34"/>
                    <a:pt x="4318" y="1"/>
                    <a:pt x="4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0"/>
            <p:cNvSpPr/>
            <p:nvPr/>
          </p:nvSpPr>
          <p:spPr>
            <a:xfrm>
              <a:off x="1864125" y="358600"/>
              <a:ext cx="3874625" cy="4867650"/>
            </a:xfrm>
            <a:custGeom>
              <a:avLst/>
              <a:gdLst/>
              <a:ahLst/>
              <a:cxnLst/>
              <a:rect l="l" t="t" r="r" b="b"/>
              <a:pathLst>
                <a:path w="154985" h="194706" extrusionOk="0">
                  <a:moveTo>
                    <a:pt x="74427" y="2276"/>
                  </a:moveTo>
                  <a:cubicBezTo>
                    <a:pt x="80820" y="2276"/>
                    <a:pt x="87359" y="4241"/>
                    <a:pt x="92152" y="8328"/>
                  </a:cubicBezTo>
                  <a:cubicBezTo>
                    <a:pt x="94733" y="10627"/>
                    <a:pt x="96870" y="13410"/>
                    <a:pt x="98483" y="16475"/>
                  </a:cubicBezTo>
                  <a:cubicBezTo>
                    <a:pt x="100016" y="19580"/>
                    <a:pt x="100984" y="22968"/>
                    <a:pt x="101306" y="26396"/>
                  </a:cubicBezTo>
                  <a:cubicBezTo>
                    <a:pt x="101629" y="29904"/>
                    <a:pt x="101589" y="33413"/>
                    <a:pt x="101226" y="36922"/>
                  </a:cubicBezTo>
                  <a:cubicBezTo>
                    <a:pt x="100903" y="40471"/>
                    <a:pt x="100298" y="44020"/>
                    <a:pt x="100339" y="47851"/>
                  </a:cubicBezTo>
                  <a:cubicBezTo>
                    <a:pt x="100379" y="49746"/>
                    <a:pt x="100621" y="51843"/>
                    <a:pt x="101750" y="53860"/>
                  </a:cubicBezTo>
                  <a:cubicBezTo>
                    <a:pt x="102315" y="54908"/>
                    <a:pt x="103121" y="55755"/>
                    <a:pt x="104089" y="56441"/>
                  </a:cubicBezTo>
                  <a:cubicBezTo>
                    <a:pt x="105017" y="57046"/>
                    <a:pt x="106106" y="57489"/>
                    <a:pt x="107194" y="57731"/>
                  </a:cubicBezTo>
                  <a:cubicBezTo>
                    <a:pt x="108451" y="57961"/>
                    <a:pt x="109661" y="58053"/>
                    <a:pt x="110836" y="58053"/>
                  </a:cubicBezTo>
                  <a:cubicBezTo>
                    <a:pt x="113584" y="58053"/>
                    <a:pt x="116146" y="57550"/>
                    <a:pt x="118688" y="57127"/>
                  </a:cubicBezTo>
                  <a:lnTo>
                    <a:pt x="129254" y="54989"/>
                  </a:lnTo>
                  <a:cubicBezTo>
                    <a:pt x="132642" y="54263"/>
                    <a:pt x="136070" y="53900"/>
                    <a:pt x="139498" y="53860"/>
                  </a:cubicBezTo>
                  <a:cubicBezTo>
                    <a:pt x="142765" y="53900"/>
                    <a:pt x="145870" y="54626"/>
                    <a:pt x="147886" y="56481"/>
                  </a:cubicBezTo>
                  <a:cubicBezTo>
                    <a:pt x="148411" y="56965"/>
                    <a:pt x="148854" y="57489"/>
                    <a:pt x="149257" y="58054"/>
                  </a:cubicBezTo>
                  <a:cubicBezTo>
                    <a:pt x="149540" y="58417"/>
                    <a:pt x="149701" y="58820"/>
                    <a:pt x="149741" y="59224"/>
                  </a:cubicBezTo>
                  <a:cubicBezTo>
                    <a:pt x="149822" y="60071"/>
                    <a:pt x="149298" y="61482"/>
                    <a:pt x="148491" y="62773"/>
                  </a:cubicBezTo>
                  <a:cubicBezTo>
                    <a:pt x="146797" y="65434"/>
                    <a:pt x="144297" y="67894"/>
                    <a:pt x="141837" y="70354"/>
                  </a:cubicBezTo>
                  <a:cubicBezTo>
                    <a:pt x="139296" y="72774"/>
                    <a:pt x="136594" y="75113"/>
                    <a:pt x="133892" y="77452"/>
                  </a:cubicBezTo>
                  <a:lnTo>
                    <a:pt x="125665" y="84510"/>
                  </a:lnTo>
                  <a:cubicBezTo>
                    <a:pt x="122923" y="86889"/>
                    <a:pt x="120140" y="89228"/>
                    <a:pt x="117680" y="92334"/>
                  </a:cubicBezTo>
                  <a:cubicBezTo>
                    <a:pt x="116994" y="93221"/>
                    <a:pt x="116470" y="94149"/>
                    <a:pt x="116107" y="95197"/>
                  </a:cubicBezTo>
                  <a:cubicBezTo>
                    <a:pt x="115986" y="95520"/>
                    <a:pt x="115905" y="95842"/>
                    <a:pt x="115865" y="96165"/>
                  </a:cubicBezTo>
                  <a:lnTo>
                    <a:pt x="115785" y="96931"/>
                  </a:lnTo>
                  <a:cubicBezTo>
                    <a:pt x="115744" y="97456"/>
                    <a:pt x="115704" y="97980"/>
                    <a:pt x="115744" y="98464"/>
                  </a:cubicBezTo>
                  <a:cubicBezTo>
                    <a:pt x="115785" y="100521"/>
                    <a:pt x="116228" y="102497"/>
                    <a:pt x="117035" y="104352"/>
                  </a:cubicBezTo>
                  <a:cubicBezTo>
                    <a:pt x="118567" y="107981"/>
                    <a:pt x="120785" y="110966"/>
                    <a:pt x="122923" y="113870"/>
                  </a:cubicBezTo>
                  <a:cubicBezTo>
                    <a:pt x="127319" y="119677"/>
                    <a:pt x="131674" y="125283"/>
                    <a:pt x="135344" y="131332"/>
                  </a:cubicBezTo>
                  <a:cubicBezTo>
                    <a:pt x="138974" y="137381"/>
                    <a:pt x="142240" y="143874"/>
                    <a:pt x="144378" y="150367"/>
                  </a:cubicBezTo>
                  <a:cubicBezTo>
                    <a:pt x="145386" y="153594"/>
                    <a:pt x="145951" y="156981"/>
                    <a:pt x="145991" y="160369"/>
                  </a:cubicBezTo>
                  <a:cubicBezTo>
                    <a:pt x="145991" y="163636"/>
                    <a:pt x="145386" y="167023"/>
                    <a:pt x="143732" y="169403"/>
                  </a:cubicBezTo>
                  <a:cubicBezTo>
                    <a:pt x="143047" y="170492"/>
                    <a:pt x="141998" y="171379"/>
                    <a:pt x="140748" y="171822"/>
                  </a:cubicBezTo>
                  <a:cubicBezTo>
                    <a:pt x="140587" y="171903"/>
                    <a:pt x="140425" y="171943"/>
                    <a:pt x="140224" y="171943"/>
                  </a:cubicBezTo>
                  <a:cubicBezTo>
                    <a:pt x="140022" y="171943"/>
                    <a:pt x="139821" y="171903"/>
                    <a:pt x="139619" y="171822"/>
                  </a:cubicBezTo>
                  <a:cubicBezTo>
                    <a:pt x="138974" y="171621"/>
                    <a:pt x="138328" y="171339"/>
                    <a:pt x="137764" y="170935"/>
                  </a:cubicBezTo>
                  <a:cubicBezTo>
                    <a:pt x="135142" y="169241"/>
                    <a:pt x="132642" y="166701"/>
                    <a:pt x="130182" y="164200"/>
                  </a:cubicBezTo>
                  <a:cubicBezTo>
                    <a:pt x="125262" y="159119"/>
                    <a:pt x="120503" y="153715"/>
                    <a:pt x="115341" y="148593"/>
                  </a:cubicBezTo>
                  <a:cubicBezTo>
                    <a:pt x="112760" y="146012"/>
                    <a:pt x="110138" y="143471"/>
                    <a:pt x="107315" y="141092"/>
                  </a:cubicBezTo>
                  <a:cubicBezTo>
                    <a:pt x="105904" y="139882"/>
                    <a:pt x="104412" y="138753"/>
                    <a:pt x="102799" y="137704"/>
                  </a:cubicBezTo>
                  <a:cubicBezTo>
                    <a:pt x="101145" y="136575"/>
                    <a:pt x="99209" y="135809"/>
                    <a:pt x="97233" y="135446"/>
                  </a:cubicBezTo>
                  <a:cubicBezTo>
                    <a:pt x="96963" y="135408"/>
                    <a:pt x="96690" y="135390"/>
                    <a:pt x="96418" y="135390"/>
                  </a:cubicBezTo>
                  <a:cubicBezTo>
                    <a:pt x="95513" y="135390"/>
                    <a:pt x="94611" y="135588"/>
                    <a:pt x="93805" y="135930"/>
                  </a:cubicBezTo>
                  <a:cubicBezTo>
                    <a:pt x="92797" y="136414"/>
                    <a:pt x="91910" y="137018"/>
                    <a:pt x="91144" y="137785"/>
                  </a:cubicBezTo>
                  <a:cubicBezTo>
                    <a:pt x="89813" y="139156"/>
                    <a:pt x="88603" y="140688"/>
                    <a:pt x="87635" y="142342"/>
                  </a:cubicBezTo>
                  <a:cubicBezTo>
                    <a:pt x="85780" y="145528"/>
                    <a:pt x="84126" y="148795"/>
                    <a:pt x="82674" y="152182"/>
                  </a:cubicBezTo>
                  <a:cubicBezTo>
                    <a:pt x="79730" y="158796"/>
                    <a:pt x="77109" y="165491"/>
                    <a:pt x="74084" y="171943"/>
                  </a:cubicBezTo>
                  <a:cubicBezTo>
                    <a:pt x="72633" y="175129"/>
                    <a:pt x="70939" y="178235"/>
                    <a:pt x="69124" y="181259"/>
                  </a:cubicBezTo>
                  <a:cubicBezTo>
                    <a:pt x="67309" y="184163"/>
                    <a:pt x="65212" y="186946"/>
                    <a:pt x="62712" y="188720"/>
                  </a:cubicBezTo>
                  <a:cubicBezTo>
                    <a:pt x="61582" y="189567"/>
                    <a:pt x="60211" y="190092"/>
                    <a:pt x="58800" y="190253"/>
                  </a:cubicBezTo>
                  <a:cubicBezTo>
                    <a:pt x="58608" y="190275"/>
                    <a:pt x="58417" y="190285"/>
                    <a:pt x="58226" y="190285"/>
                  </a:cubicBezTo>
                  <a:cubicBezTo>
                    <a:pt x="57734" y="190285"/>
                    <a:pt x="57248" y="190219"/>
                    <a:pt x="56783" y="190132"/>
                  </a:cubicBezTo>
                  <a:cubicBezTo>
                    <a:pt x="56461" y="190051"/>
                    <a:pt x="56138" y="189971"/>
                    <a:pt x="55815" y="189850"/>
                  </a:cubicBezTo>
                  <a:cubicBezTo>
                    <a:pt x="55614" y="189769"/>
                    <a:pt x="55452" y="189688"/>
                    <a:pt x="55291" y="189527"/>
                  </a:cubicBezTo>
                  <a:cubicBezTo>
                    <a:pt x="54565" y="188962"/>
                    <a:pt x="53960" y="187551"/>
                    <a:pt x="53678" y="186059"/>
                  </a:cubicBezTo>
                  <a:cubicBezTo>
                    <a:pt x="53355" y="184405"/>
                    <a:pt x="53194" y="182752"/>
                    <a:pt x="53154" y="181098"/>
                  </a:cubicBezTo>
                  <a:cubicBezTo>
                    <a:pt x="53113" y="174242"/>
                    <a:pt x="54202" y="167144"/>
                    <a:pt x="55372" y="160127"/>
                  </a:cubicBezTo>
                  <a:cubicBezTo>
                    <a:pt x="56622" y="153069"/>
                    <a:pt x="58235" y="146092"/>
                    <a:pt x="59768" y="139035"/>
                  </a:cubicBezTo>
                  <a:cubicBezTo>
                    <a:pt x="61260" y="131977"/>
                    <a:pt x="62994" y="125041"/>
                    <a:pt x="63801" y="117580"/>
                  </a:cubicBezTo>
                  <a:cubicBezTo>
                    <a:pt x="63962" y="115644"/>
                    <a:pt x="64204" y="113829"/>
                    <a:pt x="63801" y="111369"/>
                  </a:cubicBezTo>
                  <a:cubicBezTo>
                    <a:pt x="63639" y="110522"/>
                    <a:pt x="63317" y="109716"/>
                    <a:pt x="62833" y="109030"/>
                  </a:cubicBezTo>
                  <a:cubicBezTo>
                    <a:pt x="62510" y="108546"/>
                    <a:pt x="62107" y="108102"/>
                    <a:pt x="61663" y="107659"/>
                  </a:cubicBezTo>
                  <a:cubicBezTo>
                    <a:pt x="60897" y="106893"/>
                    <a:pt x="60050" y="106247"/>
                    <a:pt x="59122" y="105642"/>
                  </a:cubicBezTo>
                  <a:cubicBezTo>
                    <a:pt x="55654" y="103465"/>
                    <a:pt x="52105" y="102214"/>
                    <a:pt x="48556" y="101166"/>
                  </a:cubicBezTo>
                  <a:cubicBezTo>
                    <a:pt x="41458" y="99109"/>
                    <a:pt x="34360" y="97778"/>
                    <a:pt x="27384" y="96205"/>
                  </a:cubicBezTo>
                  <a:cubicBezTo>
                    <a:pt x="23875" y="95358"/>
                    <a:pt x="20407" y="94471"/>
                    <a:pt x="17019" y="93463"/>
                  </a:cubicBezTo>
                  <a:cubicBezTo>
                    <a:pt x="13631" y="92414"/>
                    <a:pt x="10284" y="91205"/>
                    <a:pt x="7421" y="89430"/>
                  </a:cubicBezTo>
                  <a:cubicBezTo>
                    <a:pt x="6050" y="88664"/>
                    <a:pt x="4840" y="87575"/>
                    <a:pt x="3952" y="86284"/>
                  </a:cubicBezTo>
                  <a:cubicBezTo>
                    <a:pt x="3186" y="85155"/>
                    <a:pt x="3025" y="83663"/>
                    <a:pt x="3549" y="82373"/>
                  </a:cubicBezTo>
                  <a:cubicBezTo>
                    <a:pt x="4477" y="79469"/>
                    <a:pt x="7380" y="77573"/>
                    <a:pt x="10566" y="76484"/>
                  </a:cubicBezTo>
                  <a:cubicBezTo>
                    <a:pt x="17059" y="74387"/>
                    <a:pt x="24359" y="74347"/>
                    <a:pt x="31497" y="73984"/>
                  </a:cubicBezTo>
                  <a:cubicBezTo>
                    <a:pt x="35127" y="73823"/>
                    <a:pt x="38716" y="73702"/>
                    <a:pt x="42426" y="73218"/>
                  </a:cubicBezTo>
                  <a:cubicBezTo>
                    <a:pt x="44322" y="73016"/>
                    <a:pt x="46177" y="72613"/>
                    <a:pt x="47992" y="72008"/>
                  </a:cubicBezTo>
                  <a:cubicBezTo>
                    <a:pt x="49847" y="71403"/>
                    <a:pt x="51904" y="70475"/>
                    <a:pt x="53315" y="68419"/>
                  </a:cubicBezTo>
                  <a:cubicBezTo>
                    <a:pt x="53718" y="67854"/>
                    <a:pt x="53960" y="67209"/>
                    <a:pt x="54081" y="66523"/>
                  </a:cubicBezTo>
                  <a:cubicBezTo>
                    <a:pt x="54202" y="65918"/>
                    <a:pt x="54202" y="65273"/>
                    <a:pt x="54122" y="64668"/>
                  </a:cubicBezTo>
                  <a:cubicBezTo>
                    <a:pt x="54001" y="63619"/>
                    <a:pt x="53759" y="62652"/>
                    <a:pt x="53396" y="61684"/>
                  </a:cubicBezTo>
                  <a:cubicBezTo>
                    <a:pt x="52710" y="59909"/>
                    <a:pt x="51984" y="58215"/>
                    <a:pt x="51178" y="56522"/>
                  </a:cubicBezTo>
                  <a:cubicBezTo>
                    <a:pt x="49564" y="53255"/>
                    <a:pt x="47992" y="50109"/>
                    <a:pt x="46620" y="46843"/>
                  </a:cubicBezTo>
                  <a:cubicBezTo>
                    <a:pt x="43959" y="40390"/>
                    <a:pt x="42104" y="33494"/>
                    <a:pt x="43192" y="26839"/>
                  </a:cubicBezTo>
                  <a:cubicBezTo>
                    <a:pt x="44241" y="20145"/>
                    <a:pt x="48476" y="14378"/>
                    <a:pt x="53839" y="9941"/>
                  </a:cubicBezTo>
                  <a:cubicBezTo>
                    <a:pt x="59203" y="5425"/>
                    <a:pt x="65817" y="2763"/>
                    <a:pt x="72794" y="2319"/>
                  </a:cubicBezTo>
                  <a:cubicBezTo>
                    <a:pt x="73336" y="2291"/>
                    <a:pt x="73881" y="2276"/>
                    <a:pt x="74427" y="2276"/>
                  </a:cubicBezTo>
                  <a:close/>
                  <a:moveTo>
                    <a:pt x="73912" y="1"/>
                  </a:moveTo>
                  <a:cubicBezTo>
                    <a:pt x="73512" y="1"/>
                    <a:pt x="73112" y="7"/>
                    <a:pt x="72713" y="20"/>
                  </a:cubicBezTo>
                  <a:cubicBezTo>
                    <a:pt x="65212" y="222"/>
                    <a:pt x="57913" y="3086"/>
                    <a:pt x="52025" y="7683"/>
                  </a:cubicBezTo>
                  <a:cubicBezTo>
                    <a:pt x="49040" y="9941"/>
                    <a:pt x="46378" y="12644"/>
                    <a:pt x="44201" y="15709"/>
                  </a:cubicBezTo>
                  <a:cubicBezTo>
                    <a:pt x="41983" y="18854"/>
                    <a:pt x="40450" y="22443"/>
                    <a:pt x="39765" y="26234"/>
                  </a:cubicBezTo>
                  <a:cubicBezTo>
                    <a:pt x="39119" y="29985"/>
                    <a:pt x="39200" y="33857"/>
                    <a:pt x="39926" y="37607"/>
                  </a:cubicBezTo>
                  <a:cubicBezTo>
                    <a:pt x="40692" y="41277"/>
                    <a:pt x="41821" y="44826"/>
                    <a:pt x="43313" y="48254"/>
                  </a:cubicBezTo>
                  <a:cubicBezTo>
                    <a:pt x="44725" y="51642"/>
                    <a:pt x="46378" y="54908"/>
                    <a:pt x="47911" y="58094"/>
                  </a:cubicBezTo>
                  <a:cubicBezTo>
                    <a:pt x="48718" y="59708"/>
                    <a:pt x="49443" y="61280"/>
                    <a:pt x="50008" y="62853"/>
                  </a:cubicBezTo>
                  <a:cubicBezTo>
                    <a:pt x="50613" y="64426"/>
                    <a:pt x="50895" y="65959"/>
                    <a:pt x="50371" y="66483"/>
                  </a:cubicBezTo>
                  <a:cubicBezTo>
                    <a:pt x="49766" y="67491"/>
                    <a:pt x="48435" y="68298"/>
                    <a:pt x="46903" y="68782"/>
                  </a:cubicBezTo>
                  <a:cubicBezTo>
                    <a:pt x="45290" y="69346"/>
                    <a:pt x="43636" y="69709"/>
                    <a:pt x="41942" y="69911"/>
                  </a:cubicBezTo>
                  <a:cubicBezTo>
                    <a:pt x="38514" y="70435"/>
                    <a:pt x="34925" y="70637"/>
                    <a:pt x="31336" y="70838"/>
                  </a:cubicBezTo>
                  <a:cubicBezTo>
                    <a:pt x="24198" y="71282"/>
                    <a:pt x="16858" y="71363"/>
                    <a:pt x="9599" y="73742"/>
                  </a:cubicBezTo>
                  <a:cubicBezTo>
                    <a:pt x="7743" y="74387"/>
                    <a:pt x="6009" y="75275"/>
                    <a:pt x="4436" y="76484"/>
                  </a:cubicBezTo>
                  <a:cubicBezTo>
                    <a:pt x="2743" y="77735"/>
                    <a:pt x="1492" y="79469"/>
                    <a:pt x="807" y="81445"/>
                  </a:cubicBezTo>
                  <a:cubicBezTo>
                    <a:pt x="0" y="83542"/>
                    <a:pt x="242" y="85921"/>
                    <a:pt x="1452" y="87857"/>
                  </a:cubicBezTo>
                  <a:cubicBezTo>
                    <a:pt x="2622" y="89511"/>
                    <a:pt x="4114" y="90922"/>
                    <a:pt x="5888" y="91931"/>
                  </a:cubicBezTo>
                  <a:cubicBezTo>
                    <a:pt x="12502" y="95721"/>
                    <a:pt x="19560" y="97536"/>
                    <a:pt x="26496" y="99593"/>
                  </a:cubicBezTo>
                  <a:cubicBezTo>
                    <a:pt x="33433" y="101650"/>
                    <a:pt x="40410" y="103465"/>
                    <a:pt x="46983" y="105884"/>
                  </a:cubicBezTo>
                  <a:cubicBezTo>
                    <a:pt x="50250" y="107094"/>
                    <a:pt x="53557" y="108385"/>
                    <a:pt x="56098" y="110159"/>
                  </a:cubicBezTo>
                  <a:cubicBezTo>
                    <a:pt x="56662" y="110563"/>
                    <a:pt x="57227" y="111047"/>
                    <a:pt x="57711" y="111530"/>
                  </a:cubicBezTo>
                  <a:cubicBezTo>
                    <a:pt x="57913" y="111772"/>
                    <a:pt x="58114" y="112014"/>
                    <a:pt x="58275" y="112256"/>
                  </a:cubicBezTo>
                  <a:cubicBezTo>
                    <a:pt x="58242" y="112223"/>
                    <a:pt x="58223" y="112197"/>
                    <a:pt x="58217" y="112197"/>
                  </a:cubicBezTo>
                  <a:cubicBezTo>
                    <a:pt x="58208" y="112197"/>
                    <a:pt x="58228" y="112251"/>
                    <a:pt x="58275" y="112418"/>
                  </a:cubicBezTo>
                  <a:cubicBezTo>
                    <a:pt x="58396" y="113950"/>
                    <a:pt x="58356" y="115483"/>
                    <a:pt x="58155" y="116975"/>
                  </a:cubicBezTo>
                  <a:cubicBezTo>
                    <a:pt x="57308" y="123831"/>
                    <a:pt x="55896" y="130929"/>
                    <a:pt x="54565" y="137986"/>
                  </a:cubicBezTo>
                  <a:cubicBezTo>
                    <a:pt x="53234" y="145044"/>
                    <a:pt x="51904" y="152182"/>
                    <a:pt x="50734" y="159320"/>
                  </a:cubicBezTo>
                  <a:cubicBezTo>
                    <a:pt x="49605" y="166499"/>
                    <a:pt x="48476" y="173678"/>
                    <a:pt x="48597" y="181219"/>
                  </a:cubicBezTo>
                  <a:cubicBezTo>
                    <a:pt x="48637" y="183195"/>
                    <a:pt x="48879" y="185131"/>
                    <a:pt x="49242" y="187027"/>
                  </a:cubicBezTo>
                  <a:cubicBezTo>
                    <a:pt x="49726" y="188962"/>
                    <a:pt x="50371" y="191180"/>
                    <a:pt x="52468" y="192995"/>
                  </a:cubicBezTo>
                  <a:cubicBezTo>
                    <a:pt x="52992" y="193399"/>
                    <a:pt x="53597" y="193761"/>
                    <a:pt x="54243" y="194003"/>
                  </a:cubicBezTo>
                  <a:cubicBezTo>
                    <a:pt x="54767" y="194205"/>
                    <a:pt x="55331" y="194366"/>
                    <a:pt x="55856" y="194487"/>
                  </a:cubicBezTo>
                  <a:cubicBezTo>
                    <a:pt x="56623" y="194624"/>
                    <a:pt x="57390" y="194706"/>
                    <a:pt x="58145" y="194706"/>
                  </a:cubicBezTo>
                  <a:cubicBezTo>
                    <a:pt x="58501" y="194706"/>
                    <a:pt x="58854" y="194688"/>
                    <a:pt x="59203" y="194649"/>
                  </a:cubicBezTo>
                  <a:cubicBezTo>
                    <a:pt x="61381" y="194407"/>
                    <a:pt x="63478" y="193600"/>
                    <a:pt x="65212" y="192310"/>
                  </a:cubicBezTo>
                  <a:cubicBezTo>
                    <a:pt x="68600" y="189850"/>
                    <a:pt x="70818" y="186664"/>
                    <a:pt x="72754" y="183478"/>
                  </a:cubicBezTo>
                  <a:cubicBezTo>
                    <a:pt x="74568" y="180251"/>
                    <a:pt x="76222" y="176944"/>
                    <a:pt x="77674" y="173557"/>
                  </a:cubicBezTo>
                  <a:cubicBezTo>
                    <a:pt x="80577" y="166902"/>
                    <a:pt x="82957" y="160087"/>
                    <a:pt x="85699" y="153473"/>
                  </a:cubicBezTo>
                  <a:cubicBezTo>
                    <a:pt x="87070" y="150206"/>
                    <a:pt x="88442" y="146899"/>
                    <a:pt x="90256" y="143955"/>
                  </a:cubicBezTo>
                  <a:cubicBezTo>
                    <a:pt x="91878" y="141277"/>
                    <a:pt x="94029" y="138387"/>
                    <a:pt x="96379" y="138387"/>
                  </a:cubicBezTo>
                  <a:cubicBezTo>
                    <a:pt x="96542" y="138387"/>
                    <a:pt x="96706" y="138401"/>
                    <a:pt x="96870" y="138430"/>
                  </a:cubicBezTo>
                  <a:cubicBezTo>
                    <a:pt x="98241" y="138551"/>
                    <a:pt x="99734" y="139398"/>
                    <a:pt x="101105" y="140325"/>
                  </a:cubicBezTo>
                  <a:cubicBezTo>
                    <a:pt x="102516" y="141293"/>
                    <a:pt x="103887" y="142382"/>
                    <a:pt x="105138" y="143552"/>
                  </a:cubicBezTo>
                  <a:cubicBezTo>
                    <a:pt x="107678" y="146012"/>
                    <a:pt x="110098" y="148633"/>
                    <a:pt x="112397" y="151335"/>
                  </a:cubicBezTo>
                  <a:cubicBezTo>
                    <a:pt x="117035" y="156780"/>
                    <a:pt x="121511" y="162385"/>
                    <a:pt x="126593" y="167669"/>
                  </a:cubicBezTo>
                  <a:cubicBezTo>
                    <a:pt x="129174" y="170330"/>
                    <a:pt x="131795" y="172911"/>
                    <a:pt x="135223" y="175089"/>
                  </a:cubicBezTo>
                  <a:cubicBezTo>
                    <a:pt x="136191" y="175694"/>
                    <a:pt x="137199" y="176138"/>
                    <a:pt x="138288" y="176460"/>
                  </a:cubicBezTo>
                  <a:cubicBezTo>
                    <a:pt x="138933" y="176662"/>
                    <a:pt x="139619" y="176743"/>
                    <a:pt x="140304" y="176743"/>
                  </a:cubicBezTo>
                  <a:cubicBezTo>
                    <a:pt x="141030" y="176702"/>
                    <a:pt x="141756" y="176541"/>
                    <a:pt x="142402" y="176299"/>
                  </a:cubicBezTo>
                  <a:cubicBezTo>
                    <a:pt x="144579" y="175412"/>
                    <a:pt x="146354" y="173920"/>
                    <a:pt x="147604" y="171943"/>
                  </a:cubicBezTo>
                  <a:cubicBezTo>
                    <a:pt x="149943" y="168274"/>
                    <a:pt x="150427" y="164160"/>
                    <a:pt x="150387" y="160288"/>
                  </a:cubicBezTo>
                  <a:cubicBezTo>
                    <a:pt x="150266" y="156497"/>
                    <a:pt x="149580" y="152706"/>
                    <a:pt x="148370" y="149117"/>
                  </a:cubicBezTo>
                  <a:cubicBezTo>
                    <a:pt x="143410" y="135042"/>
                    <a:pt x="134699" y="122944"/>
                    <a:pt x="125867" y="111692"/>
                  </a:cubicBezTo>
                  <a:cubicBezTo>
                    <a:pt x="123729" y="108869"/>
                    <a:pt x="121632" y="106005"/>
                    <a:pt x="120342" y="102981"/>
                  </a:cubicBezTo>
                  <a:cubicBezTo>
                    <a:pt x="119656" y="101529"/>
                    <a:pt x="119293" y="99996"/>
                    <a:pt x="119253" y="98383"/>
                  </a:cubicBezTo>
                  <a:cubicBezTo>
                    <a:pt x="119212" y="98020"/>
                    <a:pt x="119253" y="97617"/>
                    <a:pt x="119293" y="97254"/>
                  </a:cubicBezTo>
                  <a:lnTo>
                    <a:pt x="119333" y="96689"/>
                  </a:lnTo>
                  <a:cubicBezTo>
                    <a:pt x="119374" y="96568"/>
                    <a:pt x="119414" y="96447"/>
                    <a:pt x="119454" y="96326"/>
                  </a:cubicBezTo>
                  <a:cubicBezTo>
                    <a:pt x="119737" y="95681"/>
                    <a:pt x="120100" y="95076"/>
                    <a:pt x="120543" y="94552"/>
                  </a:cubicBezTo>
                  <a:cubicBezTo>
                    <a:pt x="122600" y="92011"/>
                    <a:pt x="125383" y="89712"/>
                    <a:pt x="128125" y="87454"/>
                  </a:cubicBezTo>
                  <a:lnTo>
                    <a:pt x="136635" y="80840"/>
                  </a:lnTo>
                  <a:cubicBezTo>
                    <a:pt x="139498" y="78622"/>
                    <a:pt x="142361" y="76363"/>
                    <a:pt x="145104" y="73944"/>
                  </a:cubicBezTo>
                  <a:cubicBezTo>
                    <a:pt x="147886" y="71484"/>
                    <a:pt x="150548" y="68862"/>
                    <a:pt x="152806" y="65475"/>
                  </a:cubicBezTo>
                  <a:cubicBezTo>
                    <a:pt x="153855" y="63740"/>
                    <a:pt x="154984" y="61724"/>
                    <a:pt x="154904" y="58901"/>
                  </a:cubicBezTo>
                  <a:cubicBezTo>
                    <a:pt x="154823" y="57530"/>
                    <a:pt x="154299" y="56199"/>
                    <a:pt x="153492" y="55110"/>
                  </a:cubicBezTo>
                  <a:cubicBezTo>
                    <a:pt x="152847" y="54182"/>
                    <a:pt x="152081" y="53376"/>
                    <a:pt x="151274" y="52650"/>
                  </a:cubicBezTo>
                  <a:cubicBezTo>
                    <a:pt x="147895" y="49742"/>
                    <a:pt x="143558" y="48978"/>
                    <a:pt x="139794" y="48978"/>
                  </a:cubicBezTo>
                  <a:cubicBezTo>
                    <a:pt x="139695" y="48978"/>
                    <a:pt x="139596" y="48979"/>
                    <a:pt x="139498" y="48980"/>
                  </a:cubicBezTo>
                  <a:cubicBezTo>
                    <a:pt x="131714" y="49141"/>
                    <a:pt x="124738" y="51480"/>
                    <a:pt x="117841" y="53053"/>
                  </a:cubicBezTo>
                  <a:cubicBezTo>
                    <a:pt x="115169" y="53658"/>
                    <a:pt x="112396" y="54237"/>
                    <a:pt x="109880" y="54237"/>
                  </a:cubicBezTo>
                  <a:cubicBezTo>
                    <a:pt x="109206" y="54237"/>
                    <a:pt x="108551" y="54196"/>
                    <a:pt x="107920" y="54102"/>
                  </a:cubicBezTo>
                  <a:cubicBezTo>
                    <a:pt x="106590" y="53941"/>
                    <a:pt x="105420" y="53215"/>
                    <a:pt x="104734" y="52085"/>
                  </a:cubicBezTo>
                  <a:cubicBezTo>
                    <a:pt x="104008" y="50996"/>
                    <a:pt x="103686" y="49383"/>
                    <a:pt x="103605" y="47730"/>
                  </a:cubicBezTo>
                  <a:cubicBezTo>
                    <a:pt x="103444" y="44383"/>
                    <a:pt x="103887" y="40753"/>
                    <a:pt x="104049" y="37123"/>
                  </a:cubicBezTo>
                  <a:cubicBezTo>
                    <a:pt x="104331" y="33453"/>
                    <a:pt x="104250" y="29743"/>
                    <a:pt x="103847" y="26113"/>
                  </a:cubicBezTo>
                  <a:cubicBezTo>
                    <a:pt x="103404" y="22363"/>
                    <a:pt x="102274" y="18733"/>
                    <a:pt x="100540" y="15426"/>
                  </a:cubicBezTo>
                  <a:cubicBezTo>
                    <a:pt x="98766" y="12119"/>
                    <a:pt x="96386" y="9175"/>
                    <a:pt x="93563" y="6715"/>
                  </a:cubicBezTo>
                  <a:cubicBezTo>
                    <a:pt x="88108" y="2023"/>
                    <a:pt x="80920" y="1"/>
                    <a:pt x="73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0"/>
            <p:cNvSpPr/>
            <p:nvPr/>
          </p:nvSpPr>
          <p:spPr>
            <a:xfrm>
              <a:off x="3391575" y="1223775"/>
              <a:ext cx="546475" cy="172650"/>
            </a:xfrm>
            <a:custGeom>
              <a:avLst/>
              <a:gdLst/>
              <a:ahLst/>
              <a:cxnLst/>
              <a:rect l="l" t="t" r="r" b="b"/>
              <a:pathLst>
                <a:path w="21859" h="6906" extrusionOk="0">
                  <a:moveTo>
                    <a:pt x="21396" y="1"/>
                  </a:moveTo>
                  <a:cubicBezTo>
                    <a:pt x="20869" y="1"/>
                    <a:pt x="19977" y="724"/>
                    <a:pt x="18511" y="1387"/>
                  </a:cubicBezTo>
                  <a:cubicBezTo>
                    <a:pt x="17503" y="1831"/>
                    <a:pt x="16455" y="2194"/>
                    <a:pt x="15406" y="2436"/>
                  </a:cubicBezTo>
                  <a:cubicBezTo>
                    <a:pt x="14801" y="2597"/>
                    <a:pt x="14156" y="2678"/>
                    <a:pt x="13511" y="2799"/>
                  </a:cubicBezTo>
                  <a:cubicBezTo>
                    <a:pt x="12785" y="2879"/>
                    <a:pt x="12059" y="2960"/>
                    <a:pt x="11293" y="3081"/>
                  </a:cubicBezTo>
                  <a:cubicBezTo>
                    <a:pt x="9685" y="3314"/>
                    <a:pt x="8061" y="3431"/>
                    <a:pt x="6431" y="3431"/>
                  </a:cubicBezTo>
                  <a:cubicBezTo>
                    <a:pt x="5526" y="3431"/>
                    <a:pt x="4618" y="3395"/>
                    <a:pt x="3711" y="3323"/>
                  </a:cubicBezTo>
                  <a:cubicBezTo>
                    <a:pt x="2400" y="3180"/>
                    <a:pt x="1411" y="2917"/>
                    <a:pt x="830" y="2917"/>
                  </a:cubicBezTo>
                  <a:cubicBezTo>
                    <a:pt x="589" y="2917"/>
                    <a:pt x="418" y="2963"/>
                    <a:pt x="323" y="3081"/>
                  </a:cubicBezTo>
                  <a:cubicBezTo>
                    <a:pt x="1" y="3444"/>
                    <a:pt x="807" y="4815"/>
                    <a:pt x="2985" y="5823"/>
                  </a:cubicBezTo>
                  <a:cubicBezTo>
                    <a:pt x="4522" y="6535"/>
                    <a:pt x="6602" y="6905"/>
                    <a:pt x="8856" y="6905"/>
                  </a:cubicBezTo>
                  <a:cubicBezTo>
                    <a:pt x="9795" y="6905"/>
                    <a:pt x="10764" y="6841"/>
                    <a:pt x="11736" y="6710"/>
                  </a:cubicBezTo>
                  <a:cubicBezTo>
                    <a:pt x="12543" y="6630"/>
                    <a:pt x="13309" y="6469"/>
                    <a:pt x="14116" y="6348"/>
                  </a:cubicBezTo>
                  <a:cubicBezTo>
                    <a:pt x="14922" y="6186"/>
                    <a:pt x="15688" y="5944"/>
                    <a:pt x="16455" y="5662"/>
                  </a:cubicBezTo>
                  <a:cubicBezTo>
                    <a:pt x="17745" y="5178"/>
                    <a:pt x="18955" y="4452"/>
                    <a:pt x="19963" y="3524"/>
                  </a:cubicBezTo>
                  <a:cubicBezTo>
                    <a:pt x="20689" y="2920"/>
                    <a:pt x="21254" y="2113"/>
                    <a:pt x="21617" y="1226"/>
                  </a:cubicBezTo>
                  <a:cubicBezTo>
                    <a:pt x="21859" y="621"/>
                    <a:pt x="21818" y="177"/>
                    <a:pt x="21617" y="56"/>
                  </a:cubicBezTo>
                  <a:cubicBezTo>
                    <a:pt x="21552" y="18"/>
                    <a:pt x="21478" y="1"/>
                    <a:pt x="2139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0"/>
          <p:cNvSpPr txBox="1"/>
          <p:nvPr/>
        </p:nvSpPr>
        <p:spPr>
          <a:xfrm>
            <a:off x="5730325" y="924625"/>
            <a:ext cx="3000000" cy="25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latin typeface="Calibri"/>
                <a:ea typeface="Calibri"/>
                <a:cs typeface="Calibri"/>
                <a:sym typeface="Calibri"/>
              </a:rPr>
              <a:t>Graph the system of inequalities.</a:t>
            </a:r>
            <a:endParaRPr sz="2200">
              <a:solidFill>
                <a:schemeClr val="dk2"/>
              </a:solidFill>
              <a:latin typeface="Calibri"/>
              <a:ea typeface="Calibri"/>
              <a:cs typeface="Calibri"/>
              <a:sym typeface="Calibri"/>
            </a:endParaRPr>
          </a:p>
          <a:p>
            <a:pPr marL="0" lvl="0" indent="0" algn="l" rtl="0">
              <a:spcBef>
                <a:spcPts val="0"/>
              </a:spcBef>
              <a:spcAft>
                <a:spcPts val="0"/>
              </a:spcAft>
              <a:buNone/>
            </a:pPr>
            <a:endParaRPr sz="1200">
              <a:solidFill>
                <a:schemeClr val="dk2"/>
              </a:solidFill>
              <a:latin typeface="Calibri"/>
              <a:ea typeface="Calibri"/>
              <a:cs typeface="Calibri"/>
              <a:sym typeface="Calibri"/>
            </a:endParaRPr>
          </a:p>
          <a:p>
            <a:pPr marL="0" lvl="0" indent="0" algn="l" rtl="0">
              <a:spcBef>
                <a:spcPts val="0"/>
              </a:spcBef>
              <a:spcAft>
                <a:spcPts val="0"/>
              </a:spcAft>
              <a:buNone/>
            </a:pPr>
            <a:r>
              <a:rPr lang="en" sz="1200">
                <a:solidFill>
                  <a:schemeClr val="dk2"/>
                </a:solidFill>
                <a:latin typeface="Calibri"/>
                <a:ea typeface="Calibri"/>
                <a:cs typeface="Calibri"/>
                <a:sym typeface="Calibri"/>
              </a:rPr>
              <a:t> </a:t>
            </a:r>
            <a:endParaRPr sz="1200">
              <a:solidFill>
                <a:schemeClr val="dk2"/>
              </a:solidFill>
              <a:latin typeface="Calibri"/>
              <a:ea typeface="Calibri"/>
              <a:cs typeface="Calibri"/>
              <a:sym typeface="Calibri"/>
            </a:endParaRPr>
          </a:p>
          <a:p>
            <a:pPr marL="0" lvl="0" indent="0" algn="ctr" rtl="0">
              <a:spcBef>
                <a:spcPts val="0"/>
              </a:spcBef>
              <a:spcAft>
                <a:spcPts val="0"/>
              </a:spcAft>
              <a:buNone/>
            </a:pPr>
            <a:r>
              <a:rPr lang="en" sz="2500">
                <a:solidFill>
                  <a:schemeClr val="dk2"/>
                </a:solidFill>
                <a:latin typeface="Cambria Math"/>
                <a:ea typeface="Cambria Math"/>
                <a:cs typeface="Cambria Math"/>
                <a:sym typeface="Cambria Math"/>
              </a:rPr>
              <a:t>x + y &gt; -1</a:t>
            </a:r>
            <a:endParaRPr sz="2500">
              <a:solidFill>
                <a:schemeClr val="dk2"/>
              </a:solidFill>
              <a:latin typeface="Cambria Math"/>
              <a:ea typeface="Cambria Math"/>
              <a:cs typeface="Cambria Math"/>
              <a:sym typeface="Cambria Math"/>
            </a:endParaRPr>
          </a:p>
          <a:p>
            <a:pPr marL="0" lvl="0" indent="0" algn="ctr" rtl="0">
              <a:spcBef>
                <a:spcPts val="0"/>
              </a:spcBef>
              <a:spcAft>
                <a:spcPts val="0"/>
              </a:spcAft>
              <a:buNone/>
            </a:pPr>
            <a:r>
              <a:rPr lang="en" sz="2500">
                <a:solidFill>
                  <a:schemeClr val="dk2"/>
                </a:solidFill>
                <a:latin typeface="Cambria Math"/>
                <a:ea typeface="Cambria Math"/>
                <a:cs typeface="Cambria Math"/>
                <a:sym typeface="Cambria Math"/>
              </a:rPr>
              <a:t>x - 3y ≥ -9</a:t>
            </a:r>
            <a:endParaRPr sz="2500">
              <a:solidFill>
                <a:schemeClr val="dk2"/>
              </a:solidFill>
              <a:latin typeface="Calibri"/>
              <a:ea typeface="Calibri"/>
              <a:cs typeface="Calibri"/>
              <a:sym typeface="Calibri"/>
            </a:endParaRPr>
          </a:p>
        </p:txBody>
      </p:sp>
      <p:pic>
        <p:nvPicPr>
          <p:cNvPr id="1141" name="Google Shape;1141;p60">
            <a:hlinkClick r:id="rId5"/>
          </p:cNvPr>
          <p:cNvPicPr preferRelativeResize="0"/>
          <p:nvPr/>
        </p:nvPicPr>
        <p:blipFill>
          <a:blip r:embed="rId6">
            <a:alphaModFix/>
          </a:blip>
          <a:stretch>
            <a:fillRect/>
          </a:stretch>
        </p:blipFill>
        <p:spPr>
          <a:xfrm>
            <a:off x="2184650" y="3754925"/>
            <a:ext cx="1388575" cy="1388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45"/>
        <p:cNvGrpSpPr/>
        <p:nvPr/>
      </p:nvGrpSpPr>
      <p:grpSpPr>
        <a:xfrm>
          <a:off x="0" y="0"/>
          <a:ext cx="0" cy="0"/>
          <a:chOff x="0" y="0"/>
          <a:chExt cx="0" cy="0"/>
        </a:xfrm>
      </p:grpSpPr>
      <p:pic>
        <p:nvPicPr>
          <p:cNvPr id="1146" name="Google Shape;1146;p61">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41"/>
          <p:cNvGrpSpPr/>
          <p:nvPr/>
        </p:nvGrpSpPr>
        <p:grpSpPr>
          <a:xfrm>
            <a:off x="1631548" y="2425669"/>
            <a:ext cx="2619075" cy="3084951"/>
            <a:chOff x="1654685" y="2436580"/>
            <a:chExt cx="2635680" cy="3104509"/>
          </a:xfrm>
        </p:grpSpPr>
        <p:sp>
          <p:nvSpPr>
            <p:cNvPr id="214" name="Google Shape;214;p41"/>
            <p:cNvSpPr/>
            <p:nvPr/>
          </p:nvSpPr>
          <p:spPr>
            <a:xfrm>
              <a:off x="1654685" y="2436580"/>
              <a:ext cx="2635680" cy="3104509"/>
            </a:xfrm>
            <a:custGeom>
              <a:avLst/>
              <a:gdLst/>
              <a:ahLst/>
              <a:cxnLst/>
              <a:rect l="l" t="t" r="r" b="b"/>
              <a:pathLst>
                <a:path w="80246" h="94520" extrusionOk="0">
                  <a:moveTo>
                    <a:pt x="43827" y="1"/>
                  </a:moveTo>
                  <a:cubicBezTo>
                    <a:pt x="43349" y="1"/>
                    <a:pt x="42865" y="50"/>
                    <a:pt x="42373" y="161"/>
                  </a:cubicBezTo>
                  <a:cubicBezTo>
                    <a:pt x="41607" y="324"/>
                    <a:pt x="40841" y="553"/>
                    <a:pt x="40107" y="846"/>
                  </a:cubicBezTo>
                  <a:cubicBezTo>
                    <a:pt x="38363" y="1580"/>
                    <a:pt x="36700" y="2509"/>
                    <a:pt x="35167" y="3634"/>
                  </a:cubicBezTo>
                  <a:cubicBezTo>
                    <a:pt x="32347" y="5672"/>
                    <a:pt x="29624" y="7808"/>
                    <a:pt x="26885" y="9960"/>
                  </a:cubicBezTo>
                  <a:cubicBezTo>
                    <a:pt x="19124" y="16008"/>
                    <a:pt x="11788" y="22611"/>
                    <a:pt x="4940" y="29687"/>
                  </a:cubicBezTo>
                  <a:cubicBezTo>
                    <a:pt x="3962" y="30698"/>
                    <a:pt x="3049" y="31774"/>
                    <a:pt x="2218" y="32915"/>
                  </a:cubicBezTo>
                  <a:cubicBezTo>
                    <a:pt x="82" y="35931"/>
                    <a:pt x="1" y="39110"/>
                    <a:pt x="1386" y="42420"/>
                  </a:cubicBezTo>
                  <a:cubicBezTo>
                    <a:pt x="1810" y="43447"/>
                    <a:pt x="2609" y="44132"/>
                    <a:pt x="3669" y="44556"/>
                  </a:cubicBezTo>
                  <a:cubicBezTo>
                    <a:pt x="4142" y="44735"/>
                    <a:pt x="4631" y="44930"/>
                    <a:pt x="5120" y="45094"/>
                  </a:cubicBezTo>
                  <a:cubicBezTo>
                    <a:pt x="5707" y="45305"/>
                    <a:pt x="6180" y="45746"/>
                    <a:pt x="6424" y="46316"/>
                  </a:cubicBezTo>
                  <a:cubicBezTo>
                    <a:pt x="6848" y="47229"/>
                    <a:pt x="7109" y="48191"/>
                    <a:pt x="7190" y="49186"/>
                  </a:cubicBezTo>
                  <a:cubicBezTo>
                    <a:pt x="7484" y="52903"/>
                    <a:pt x="7549" y="56620"/>
                    <a:pt x="7631" y="60321"/>
                  </a:cubicBezTo>
                  <a:cubicBezTo>
                    <a:pt x="7696" y="64120"/>
                    <a:pt x="7663" y="67918"/>
                    <a:pt x="7663" y="71701"/>
                  </a:cubicBezTo>
                  <a:cubicBezTo>
                    <a:pt x="7631" y="75108"/>
                    <a:pt x="7810" y="78515"/>
                    <a:pt x="8185" y="81890"/>
                  </a:cubicBezTo>
                  <a:cubicBezTo>
                    <a:pt x="8381" y="83716"/>
                    <a:pt x="8821" y="85510"/>
                    <a:pt x="9505" y="87205"/>
                  </a:cubicBezTo>
                  <a:cubicBezTo>
                    <a:pt x="10092" y="88591"/>
                    <a:pt x="11054" y="89781"/>
                    <a:pt x="12293" y="90629"/>
                  </a:cubicBezTo>
                  <a:cubicBezTo>
                    <a:pt x="13353" y="91363"/>
                    <a:pt x="14543" y="91868"/>
                    <a:pt x="15782" y="92161"/>
                  </a:cubicBezTo>
                  <a:cubicBezTo>
                    <a:pt x="17331" y="92504"/>
                    <a:pt x="18896" y="92781"/>
                    <a:pt x="20461" y="92977"/>
                  </a:cubicBezTo>
                  <a:cubicBezTo>
                    <a:pt x="25157" y="93645"/>
                    <a:pt x="29868" y="94036"/>
                    <a:pt x="34596" y="94281"/>
                  </a:cubicBezTo>
                  <a:cubicBezTo>
                    <a:pt x="37161" y="94420"/>
                    <a:pt x="39725" y="94520"/>
                    <a:pt x="42076" y="94520"/>
                  </a:cubicBezTo>
                  <a:cubicBezTo>
                    <a:pt x="42760" y="94520"/>
                    <a:pt x="43426" y="94511"/>
                    <a:pt x="44069" y="94493"/>
                  </a:cubicBezTo>
                  <a:cubicBezTo>
                    <a:pt x="44320" y="94494"/>
                    <a:pt x="44571" y="94494"/>
                    <a:pt x="44820" y="94494"/>
                  </a:cubicBezTo>
                  <a:cubicBezTo>
                    <a:pt x="49545" y="94494"/>
                    <a:pt x="53850" y="94348"/>
                    <a:pt x="58155" y="94069"/>
                  </a:cubicBezTo>
                  <a:cubicBezTo>
                    <a:pt x="60584" y="93955"/>
                    <a:pt x="63013" y="93629"/>
                    <a:pt x="65377" y="93107"/>
                  </a:cubicBezTo>
                  <a:cubicBezTo>
                    <a:pt x="68344" y="92422"/>
                    <a:pt x="70611" y="90890"/>
                    <a:pt x="71915" y="88200"/>
                  </a:cubicBezTo>
                  <a:cubicBezTo>
                    <a:pt x="72518" y="86944"/>
                    <a:pt x="72926" y="85591"/>
                    <a:pt x="73121" y="84222"/>
                  </a:cubicBezTo>
                  <a:cubicBezTo>
                    <a:pt x="73431" y="81988"/>
                    <a:pt x="73643" y="79754"/>
                    <a:pt x="73822" y="77505"/>
                  </a:cubicBezTo>
                  <a:cubicBezTo>
                    <a:pt x="74132" y="73282"/>
                    <a:pt x="74409" y="69043"/>
                    <a:pt x="74377" y="64804"/>
                  </a:cubicBezTo>
                  <a:cubicBezTo>
                    <a:pt x="74360" y="63027"/>
                    <a:pt x="74344" y="61250"/>
                    <a:pt x="74360" y="59473"/>
                  </a:cubicBezTo>
                  <a:cubicBezTo>
                    <a:pt x="74377" y="56066"/>
                    <a:pt x="74458" y="52675"/>
                    <a:pt x="74344" y="49267"/>
                  </a:cubicBezTo>
                  <a:cubicBezTo>
                    <a:pt x="74263" y="47229"/>
                    <a:pt x="74295" y="45191"/>
                    <a:pt x="74426" y="43153"/>
                  </a:cubicBezTo>
                  <a:cubicBezTo>
                    <a:pt x="74442" y="42811"/>
                    <a:pt x="74507" y="42469"/>
                    <a:pt x="74638" y="42159"/>
                  </a:cubicBezTo>
                  <a:cubicBezTo>
                    <a:pt x="74882" y="41539"/>
                    <a:pt x="75257" y="41083"/>
                    <a:pt x="75991" y="40920"/>
                  </a:cubicBezTo>
                  <a:cubicBezTo>
                    <a:pt x="76627" y="40757"/>
                    <a:pt x="77246" y="40561"/>
                    <a:pt x="77866" y="40333"/>
                  </a:cubicBezTo>
                  <a:cubicBezTo>
                    <a:pt x="78550" y="40105"/>
                    <a:pt x="79154" y="39632"/>
                    <a:pt x="79512" y="38996"/>
                  </a:cubicBezTo>
                  <a:cubicBezTo>
                    <a:pt x="80018" y="38213"/>
                    <a:pt x="80246" y="37284"/>
                    <a:pt x="80148" y="36371"/>
                  </a:cubicBezTo>
                  <a:cubicBezTo>
                    <a:pt x="80001" y="35083"/>
                    <a:pt x="79757" y="33828"/>
                    <a:pt x="79105" y="32670"/>
                  </a:cubicBezTo>
                  <a:cubicBezTo>
                    <a:pt x="77817" y="30372"/>
                    <a:pt x="76464" y="28105"/>
                    <a:pt x="74801" y="26019"/>
                  </a:cubicBezTo>
                  <a:cubicBezTo>
                    <a:pt x="73219" y="24030"/>
                    <a:pt x="71458" y="22204"/>
                    <a:pt x="69730" y="20345"/>
                  </a:cubicBezTo>
                  <a:cubicBezTo>
                    <a:pt x="64562" y="14737"/>
                    <a:pt x="59247" y="9291"/>
                    <a:pt x="53329" y="4400"/>
                  </a:cubicBezTo>
                  <a:cubicBezTo>
                    <a:pt x="51503" y="2900"/>
                    <a:pt x="49596" y="1580"/>
                    <a:pt x="47346" y="732"/>
                  </a:cubicBezTo>
                  <a:cubicBezTo>
                    <a:pt x="46191" y="312"/>
                    <a:pt x="45028" y="1"/>
                    <a:pt x="4382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1"/>
            <p:cNvSpPr/>
            <p:nvPr/>
          </p:nvSpPr>
          <p:spPr>
            <a:xfrm>
              <a:off x="1874786" y="3774233"/>
              <a:ext cx="2142512" cy="520035"/>
            </a:xfrm>
            <a:custGeom>
              <a:avLst/>
              <a:gdLst/>
              <a:ahLst/>
              <a:cxnLst/>
              <a:rect l="l" t="t" r="r" b="b"/>
              <a:pathLst>
                <a:path w="65231" h="15833" extrusionOk="0">
                  <a:moveTo>
                    <a:pt x="56758" y="4507"/>
                  </a:moveTo>
                  <a:cubicBezTo>
                    <a:pt x="56829" y="4507"/>
                    <a:pt x="56907" y="4533"/>
                    <a:pt x="56997" y="4597"/>
                  </a:cubicBezTo>
                  <a:cubicBezTo>
                    <a:pt x="58758" y="5722"/>
                    <a:pt x="59964" y="7205"/>
                    <a:pt x="60339" y="9243"/>
                  </a:cubicBezTo>
                  <a:cubicBezTo>
                    <a:pt x="60356" y="9390"/>
                    <a:pt x="60372" y="9553"/>
                    <a:pt x="60372" y="9700"/>
                  </a:cubicBezTo>
                  <a:cubicBezTo>
                    <a:pt x="60453" y="10466"/>
                    <a:pt x="60111" y="11020"/>
                    <a:pt x="59508" y="11477"/>
                  </a:cubicBezTo>
                  <a:cubicBezTo>
                    <a:pt x="58781" y="12033"/>
                    <a:pt x="57905" y="12327"/>
                    <a:pt x="56999" y="12327"/>
                  </a:cubicBezTo>
                  <a:cubicBezTo>
                    <a:pt x="56868" y="12327"/>
                    <a:pt x="56737" y="12321"/>
                    <a:pt x="56606" y="12308"/>
                  </a:cubicBezTo>
                  <a:cubicBezTo>
                    <a:pt x="54975" y="12145"/>
                    <a:pt x="53883" y="10825"/>
                    <a:pt x="53965" y="9162"/>
                  </a:cubicBezTo>
                  <a:cubicBezTo>
                    <a:pt x="54030" y="8395"/>
                    <a:pt x="54274" y="7662"/>
                    <a:pt x="54633" y="6993"/>
                  </a:cubicBezTo>
                  <a:cubicBezTo>
                    <a:pt x="55073" y="6129"/>
                    <a:pt x="55660" y="5363"/>
                    <a:pt x="56377" y="4727"/>
                  </a:cubicBezTo>
                  <a:cubicBezTo>
                    <a:pt x="56498" y="4617"/>
                    <a:pt x="56612" y="4507"/>
                    <a:pt x="56758" y="4507"/>
                  </a:cubicBezTo>
                  <a:close/>
                  <a:moveTo>
                    <a:pt x="10630" y="6211"/>
                  </a:moveTo>
                  <a:cubicBezTo>
                    <a:pt x="12260" y="7809"/>
                    <a:pt x="12701" y="9602"/>
                    <a:pt x="12114" y="11624"/>
                  </a:cubicBezTo>
                  <a:cubicBezTo>
                    <a:pt x="11934" y="12194"/>
                    <a:pt x="11576" y="12683"/>
                    <a:pt x="11087" y="13026"/>
                  </a:cubicBezTo>
                  <a:cubicBezTo>
                    <a:pt x="10778" y="13249"/>
                    <a:pt x="10459" y="13358"/>
                    <a:pt x="10155" y="13358"/>
                  </a:cubicBezTo>
                  <a:cubicBezTo>
                    <a:pt x="9706" y="13358"/>
                    <a:pt x="9292" y="13118"/>
                    <a:pt x="9000" y="12651"/>
                  </a:cubicBezTo>
                  <a:cubicBezTo>
                    <a:pt x="8690" y="12210"/>
                    <a:pt x="8543" y="11689"/>
                    <a:pt x="8576" y="11151"/>
                  </a:cubicBezTo>
                  <a:cubicBezTo>
                    <a:pt x="8690" y="9325"/>
                    <a:pt x="9424" y="7597"/>
                    <a:pt x="10630" y="6211"/>
                  </a:cubicBezTo>
                  <a:close/>
                  <a:moveTo>
                    <a:pt x="26853" y="6266"/>
                  </a:moveTo>
                  <a:cubicBezTo>
                    <a:pt x="26967" y="6266"/>
                    <a:pt x="27078" y="6339"/>
                    <a:pt x="27211" y="6488"/>
                  </a:cubicBezTo>
                  <a:cubicBezTo>
                    <a:pt x="28319" y="7694"/>
                    <a:pt x="28955" y="9276"/>
                    <a:pt x="28988" y="10922"/>
                  </a:cubicBezTo>
                  <a:cubicBezTo>
                    <a:pt x="29216" y="12259"/>
                    <a:pt x="27586" y="13939"/>
                    <a:pt x="25988" y="13971"/>
                  </a:cubicBezTo>
                  <a:cubicBezTo>
                    <a:pt x="25966" y="13972"/>
                    <a:pt x="25944" y="13972"/>
                    <a:pt x="25923" y="13972"/>
                  </a:cubicBezTo>
                  <a:cubicBezTo>
                    <a:pt x="25036" y="13972"/>
                    <a:pt x="24580" y="13641"/>
                    <a:pt x="24341" y="12781"/>
                  </a:cubicBezTo>
                  <a:cubicBezTo>
                    <a:pt x="24129" y="12031"/>
                    <a:pt x="24211" y="11281"/>
                    <a:pt x="24341" y="10531"/>
                  </a:cubicBezTo>
                  <a:cubicBezTo>
                    <a:pt x="24618" y="8966"/>
                    <a:pt x="25417" y="7662"/>
                    <a:pt x="26493" y="6472"/>
                  </a:cubicBezTo>
                  <a:cubicBezTo>
                    <a:pt x="26630" y="6335"/>
                    <a:pt x="26743" y="6266"/>
                    <a:pt x="26853" y="6266"/>
                  </a:cubicBezTo>
                  <a:close/>
                  <a:moveTo>
                    <a:pt x="41586" y="4927"/>
                  </a:moveTo>
                  <a:cubicBezTo>
                    <a:pt x="41782" y="4927"/>
                    <a:pt x="41970" y="5122"/>
                    <a:pt x="42324" y="5526"/>
                  </a:cubicBezTo>
                  <a:cubicBezTo>
                    <a:pt x="43710" y="7091"/>
                    <a:pt x="44427" y="8885"/>
                    <a:pt x="44068" y="10939"/>
                  </a:cubicBezTo>
                  <a:cubicBezTo>
                    <a:pt x="43759" y="12488"/>
                    <a:pt x="42552" y="13678"/>
                    <a:pt x="41003" y="13971"/>
                  </a:cubicBezTo>
                  <a:cubicBezTo>
                    <a:pt x="40832" y="13999"/>
                    <a:pt x="40667" y="14012"/>
                    <a:pt x="40510" y="14012"/>
                  </a:cubicBezTo>
                  <a:cubicBezTo>
                    <a:pt x="39449" y="14012"/>
                    <a:pt x="38705" y="13403"/>
                    <a:pt x="38493" y="12325"/>
                  </a:cubicBezTo>
                  <a:cubicBezTo>
                    <a:pt x="38379" y="11852"/>
                    <a:pt x="38362" y="11379"/>
                    <a:pt x="38427" y="10906"/>
                  </a:cubicBezTo>
                  <a:cubicBezTo>
                    <a:pt x="38476" y="8852"/>
                    <a:pt x="39324" y="6896"/>
                    <a:pt x="40824" y="5477"/>
                  </a:cubicBezTo>
                  <a:cubicBezTo>
                    <a:pt x="41195" y="5114"/>
                    <a:pt x="41394" y="4927"/>
                    <a:pt x="41586" y="4927"/>
                  </a:cubicBezTo>
                  <a:close/>
                  <a:moveTo>
                    <a:pt x="63866" y="1"/>
                  </a:moveTo>
                  <a:cubicBezTo>
                    <a:pt x="63755" y="1"/>
                    <a:pt x="63645" y="10"/>
                    <a:pt x="63535" y="32"/>
                  </a:cubicBezTo>
                  <a:cubicBezTo>
                    <a:pt x="61513" y="195"/>
                    <a:pt x="59573" y="668"/>
                    <a:pt x="57828" y="1662"/>
                  </a:cubicBezTo>
                  <a:cubicBezTo>
                    <a:pt x="57385" y="1914"/>
                    <a:pt x="56993" y="2037"/>
                    <a:pt x="56587" y="2037"/>
                  </a:cubicBezTo>
                  <a:cubicBezTo>
                    <a:pt x="56232" y="2037"/>
                    <a:pt x="55867" y="1943"/>
                    <a:pt x="55448" y="1760"/>
                  </a:cubicBezTo>
                  <a:cubicBezTo>
                    <a:pt x="53505" y="877"/>
                    <a:pt x="51472" y="322"/>
                    <a:pt x="49339" y="322"/>
                  </a:cubicBezTo>
                  <a:cubicBezTo>
                    <a:pt x="48912" y="322"/>
                    <a:pt x="48481" y="344"/>
                    <a:pt x="48046" y="390"/>
                  </a:cubicBezTo>
                  <a:cubicBezTo>
                    <a:pt x="46009" y="586"/>
                    <a:pt x="44036" y="1222"/>
                    <a:pt x="42259" y="2249"/>
                  </a:cubicBezTo>
                  <a:cubicBezTo>
                    <a:pt x="42070" y="2378"/>
                    <a:pt x="41850" y="2443"/>
                    <a:pt x="41631" y="2443"/>
                  </a:cubicBezTo>
                  <a:cubicBezTo>
                    <a:pt x="41434" y="2443"/>
                    <a:pt x="41239" y="2390"/>
                    <a:pt x="41069" y="2282"/>
                  </a:cubicBezTo>
                  <a:cubicBezTo>
                    <a:pt x="39650" y="1548"/>
                    <a:pt x="38101" y="1124"/>
                    <a:pt x="36520" y="1010"/>
                  </a:cubicBezTo>
                  <a:cubicBezTo>
                    <a:pt x="36106" y="971"/>
                    <a:pt x="35696" y="952"/>
                    <a:pt x="35293" y="952"/>
                  </a:cubicBezTo>
                  <a:cubicBezTo>
                    <a:pt x="32471" y="952"/>
                    <a:pt x="29900" y="1872"/>
                    <a:pt x="27504" y="3341"/>
                  </a:cubicBezTo>
                  <a:cubicBezTo>
                    <a:pt x="27280" y="3479"/>
                    <a:pt x="27097" y="3558"/>
                    <a:pt x="26909" y="3558"/>
                  </a:cubicBezTo>
                  <a:cubicBezTo>
                    <a:pt x="26741" y="3558"/>
                    <a:pt x="26570" y="3496"/>
                    <a:pt x="26363" y="3358"/>
                  </a:cubicBezTo>
                  <a:cubicBezTo>
                    <a:pt x="24896" y="2363"/>
                    <a:pt x="23233" y="1711"/>
                    <a:pt x="21488" y="1401"/>
                  </a:cubicBezTo>
                  <a:cubicBezTo>
                    <a:pt x="20489" y="1217"/>
                    <a:pt x="19509" y="1123"/>
                    <a:pt x="18551" y="1123"/>
                  </a:cubicBezTo>
                  <a:cubicBezTo>
                    <a:pt x="15867" y="1123"/>
                    <a:pt x="13348" y="1861"/>
                    <a:pt x="11005" y="3423"/>
                  </a:cubicBezTo>
                  <a:cubicBezTo>
                    <a:pt x="10785" y="3573"/>
                    <a:pt x="10603" y="3646"/>
                    <a:pt x="10417" y="3646"/>
                  </a:cubicBezTo>
                  <a:cubicBezTo>
                    <a:pt x="10260" y="3646"/>
                    <a:pt x="10100" y="3593"/>
                    <a:pt x="9913" y="3488"/>
                  </a:cubicBezTo>
                  <a:cubicBezTo>
                    <a:pt x="8568" y="2750"/>
                    <a:pt x="7063" y="2363"/>
                    <a:pt x="5536" y="2363"/>
                  </a:cubicBezTo>
                  <a:cubicBezTo>
                    <a:pt x="5175" y="2363"/>
                    <a:pt x="4813" y="2385"/>
                    <a:pt x="4451" y="2428"/>
                  </a:cubicBezTo>
                  <a:cubicBezTo>
                    <a:pt x="3114" y="2543"/>
                    <a:pt x="1843" y="3032"/>
                    <a:pt x="783" y="3863"/>
                  </a:cubicBezTo>
                  <a:cubicBezTo>
                    <a:pt x="571" y="4026"/>
                    <a:pt x="375" y="4205"/>
                    <a:pt x="212" y="4434"/>
                  </a:cubicBezTo>
                  <a:cubicBezTo>
                    <a:pt x="0" y="4711"/>
                    <a:pt x="33" y="5118"/>
                    <a:pt x="294" y="5363"/>
                  </a:cubicBezTo>
                  <a:cubicBezTo>
                    <a:pt x="450" y="5542"/>
                    <a:pt x="667" y="5636"/>
                    <a:pt x="888" y="5636"/>
                  </a:cubicBezTo>
                  <a:cubicBezTo>
                    <a:pt x="990" y="5636"/>
                    <a:pt x="1093" y="5616"/>
                    <a:pt x="1190" y="5575"/>
                  </a:cubicBezTo>
                  <a:cubicBezTo>
                    <a:pt x="1353" y="5526"/>
                    <a:pt x="1484" y="5445"/>
                    <a:pt x="1614" y="5330"/>
                  </a:cubicBezTo>
                  <a:cubicBezTo>
                    <a:pt x="2647" y="4484"/>
                    <a:pt x="3857" y="4155"/>
                    <a:pt x="5144" y="4155"/>
                  </a:cubicBezTo>
                  <a:cubicBezTo>
                    <a:pt x="5319" y="4155"/>
                    <a:pt x="5496" y="4161"/>
                    <a:pt x="5674" y="4173"/>
                  </a:cubicBezTo>
                  <a:cubicBezTo>
                    <a:pt x="6848" y="4238"/>
                    <a:pt x="8005" y="4466"/>
                    <a:pt x="9000" y="5102"/>
                  </a:cubicBezTo>
                  <a:cubicBezTo>
                    <a:pt x="8951" y="5298"/>
                    <a:pt x="8853" y="5461"/>
                    <a:pt x="8706" y="5608"/>
                  </a:cubicBezTo>
                  <a:cubicBezTo>
                    <a:pt x="7630" y="7042"/>
                    <a:pt x="6929" y="8738"/>
                    <a:pt x="6685" y="10531"/>
                  </a:cubicBezTo>
                  <a:cubicBezTo>
                    <a:pt x="6505" y="11770"/>
                    <a:pt x="6864" y="13026"/>
                    <a:pt x="7663" y="13988"/>
                  </a:cubicBezTo>
                  <a:cubicBezTo>
                    <a:pt x="8229" y="14742"/>
                    <a:pt x="9113" y="15163"/>
                    <a:pt x="10038" y="15163"/>
                  </a:cubicBezTo>
                  <a:cubicBezTo>
                    <a:pt x="10072" y="15163"/>
                    <a:pt x="10107" y="15163"/>
                    <a:pt x="10141" y="15161"/>
                  </a:cubicBezTo>
                  <a:cubicBezTo>
                    <a:pt x="10158" y="15162"/>
                    <a:pt x="10174" y="15162"/>
                    <a:pt x="10191" y="15162"/>
                  </a:cubicBezTo>
                  <a:cubicBezTo>
                    <a:pt x="11362" y="15162"/>
                    <a:pt x="12465" y="14593"/>
                    <a:pt x="13125" y="13613"/>
                  </a:cubicBezTo>
                  <a:cubicBezTo>
                    <a:pt x="14624" y="11558"/>
                    <a:pt x="14592" y="9357"/>
                    <a:pt x="13614" y="7124"/>
                  </a:cubicBezTo>
                  <a:cubicBezTo>
                    <a:pt x="13288" y="6423"/>
                    <a:pt x="12847" y="5787"/>
                    <a:pt x="12293" y="5233"/>
                  </a:cubicBezTo>
                  <a:cubicBezTo>
                    <a:pt x="12114" y="5037"/>
                    <a:pt x="12097" y="4890"/>
                    <a:pt x="12342" y="4727"/>
                  </a:cubicBezTo>
                  <a:cubicBezTo>
                    <a:pt x="12489" y="4646"/>
                    <a:pt x="12619" y="4564"/>
                    <a:pt x="12766" y="4483"/>
                  </a:cubicBezTo>
                  <a:cubicBezTo>
                    <a:pt x="14623" y="3434"/>
                    <a:pt x="16567" y="2942"/>
                    <a:pt x="18590" y="2942"/>
                  </a:cubicBezTo>
                  <a:cubicBezTo>
                    <a:pt x="19586" y="2942"/>
                    <a:pt x="20602" y="3061"/>
                    <a:pt x="21635" y="3292"/>
                  </a:cubicBezTo>
                  <a:cubicBezTo>
                    <a:pt x="22955" y="3586"/>
                    <a:pt x="24211" y="4124"/>
                    <a:pt x="25336" y="4890"/>
                  </a:cubicBezTo>
                  <a:cubicBezTo>
                    <a:pt x="25222" y="5200"/>
                    <a:pt x="24993" y="5363"/>
                    <a:pt x="24814" y="5542"/>
                  </a:cubicBezTo>
                  <a:cubicBezTo>
                    <a:pt x="23934" y="6537"/>
                    <a:pt x="23249" y="7694"/>
                    <a:pt x="22809" y="8933"/>
                  </a:cubicBezTo>
                  <a:cubicBezTo>
                    <a:pt x="22303" y="10433"/>
                    <a:pt x="22091" y="11966"/>
                    <a:pt x="22581" y="13498"/>
                  </a:cubicBezTo>
                  <a:cubicBezTo>
                    <a:pt x="22955" y="14672"/>
                    <a:pt x="23754" y="15487"/>
                    <a:pt x="25075" y="15732"/>
                  </a:cubicBezTo>
                  <a:cubicBezTo>
                    <a:pt x="25339" y="15779"/>
                    <a:pt x="25605" y="15802"/>
                    <a:pt x="25869" y="15802"/>
                  </a:cubicBezTo>
                  <a:cubicBezTo>
                    <a:pt x="28503" y="15802"/>
                    <a:pt x="31002" y="13535"/>
                    <a:pt x="30928" y="10971"/>
                  </a:cubicBezTo>
                  <a:cubicBezTo>
                    <a:pt x="30879" y="8885"/>
                    <a:pt x="30096" y="6896"/>
                    <a:pt x="28694" y="5363"/>
                  </a:cubicBezTo>
                  <a:cubicBezTo>
                    <a:pt x="28596" y="5249"/>
                    <a:pt x="28433" y="5167"/>
                    <a:pt x="28450" y="4972"/>
                  </a:cubicBezTo>
                  <a:cubicBezTo>
                    <a:pt x="30487" y="3535"/>
                    <a:pt x="33017" y="2775"/>
                    <a:pt x="35423" y="2775"/>
                  </a:cubicBezTo>
                  <a:cubicBezTo>
                    <a:pt x="37004" y="2775"/>
                    <a:pt x="38531" y="3103"/>
                    <a:pt x="39830" y="3782"/>
                  </a:cubicBezTo>
                  <a:cubicBezTo>
                    <a:pt x="39764" y="3994"/>
                    <a:pt x="39569" y="4108"/>
                    <a:pt x="39422" y="4254"/>
                  </a:cubicBezTo>
                  <a:cubicBezTo>
                    <a:pt x="37172" y="6455"/>
                    <a:pt x="36324" y="9145"/>
                    <a:pt x="36536" y="12162"/>
                  </a:cubicBezTo>
                  <a:cubicBezTo>
                    <a:pt x="36699" y="14386"/>
                    <a:pt x="38375" y="15832"/>
                    <a:pt x="40511" y="15832"/>
                  </a:cubicBezTo>
                  <a:cubicBezTo>
                    <a:pt x="40942" y="15832"/>
                    <a:pt x="41391" y="15774"/>
                    <a:pt x="41851" y="15650"/>
                  </a:cubicBezTo>
                  <a:cubicBezTo>
                    <a:pt x="44150" y="15047"/>
                    <a:pt x="45976" y="12846"/>
                    <a:pt x="46057" y="10482"/>
                  </a:cubicBezTo>
                  <a:cubicBezTo>
                    <a:pt x="46155" y="8184"/>
                    <a:pt x="45389" y="6162"/>
                    <a:pt x="43856" y="4401"/>
                  </a:cubicBezTo>
                  <a:cubicBezTo>
                    <a:pt x="43677" y="4205"/>
                    <a:pt x="43433" y="4075"/>
                    <a:pt x="43351" y="3749"/>
                  </a:cubicBezTo>
                  <a:cubicBezTo>
                    <a:pt x="45285" y="2673"/>
                    <a:pt x="47237" y="2160"/>
                    <a:pt x="49206" y="2160"/>
                  </a:cubicBezTo>
                  <a:cubicBezTo>
                    <a:pt x="51054" y="2160"/>
                    <a:pt x="52917" y="2611"/>
                    <a:pt x="54796" y="3472"/>
                  </a:cubicBezTo>
                  <a:cubicBezTo>
                    <a:pt x="54780" y="3651"/>
                    <a:pt x="54666" y="3814"/>
                    <a:pt x="54519" y="3928"/>
                  </a:cubicBezTo>
                  <a:cubicBezTo>
                    <a:pt x="53704" y="4809"/>
                    <a:pt x="53052" y="5820"/>
                    <a:pt x="52595" y="6912"/>
                  </a:cubicBezTo>
                  <a:cubicBezTo>
                    <a:pt x="52155" y="7874"/>
                    <a:pt x="51992" y="8950"/>
                    <a:pt x="52122" y="9993"/>
                  </a:cubicBezTo>
                  <a:cubicBezTo>
                    <a:pt x="52318" y="11966"/>
                    <a:pt x="53785" y="13596"/>
                    <a:pt x="55725" y="14004"/>
                  </a:cubicBezTo>
                  <a:cubicBezTo>
                    <a:pt x="56163" y="14104"/>
                    <a:pt x="56604" y="14153"/>
                    <a:pt x="57043" y="14153"/>
                  </a:cubicBezTo>
                  <a:cubicBezTo>
                    <a:pt x="58321" y="14153"/>
                    <a:pt x="59572" y="13737"/>
                    <a:pt x="60616" y="12960"/>
                  </a:cubicBezTo>
                  <a:cubicBezTo>
                    <a:pt x="61970" y="11982"/>
                    <a:pt x="62475" y="10694"/>
                    <a:pt x="62247" y="9096"/>
                  </a:cubicBezTo>
                  <a:cubicBezTo>
                    <a:pt x="61937" y="7010"/>
                    <a:pt x="60845" y="5330"/>
                    <a:pt x="59231" y="3928"/>
                  </a:cubicBezTo>
                  <a:cubicBezTo>
                    <a:pt x="59019" y="3749"/>
                    <a:pt x="58725" y="3619"/>
                    <a:pt x="58627" y="3325"/>
                  </a:cubicBezTo>
                  <a:cubicBezTo>
                    <a:pt x="59019" y="3064"/>
                    <a:pt x="59443" y="2852"/>
                    <a:pt x="59899" y="2706"/>
                  </a:cubicBezTo>
                  <a:cubicBezTo>
                    <a:pt x="61122" y="2249"/>
                    <a:pt x="62410" y="1956"/>
                    <a:pt x="63714" y="1825"/>
                  </a:cubicBezTo>
                  <a:cubicBezTo>
                    <a:pt x="63959" y="1825"/>
                    <a:pt x="64203" y="1776"/>
                    <a:pt x="64431" y="1695"/>
                  </a:cubicBezTo>
                  <a:cubicBezTo>
                    <a:pt x="65230" y="1369"/>
                    <a:pt x="65116" y="195"/>
                    <a:pt x="64268" y="32"/>
                  </a:cubicBezTo>
                  <a:cubicBezTo>
                    <a:pt x="64134" y="14"/>
                    <a:pt x="64000" y="1"/>
                    <a:pt x="63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1"/>
            <p:cNvSpPr/>
            <p:nvPr/>
          </p:nvSpPr>
          <p:spPr>
            <a:xfrm>
              <a:off x="1837834" y="2538140"/>
              <a:ext cx="2265123" cy="1196412"/>
            </a:xfrm>
            <a:custGeom>
              <a:avLst/>
              <a:gdLst/>
              <a:ahLst/>
              <a:cxnLst/>
              <a:rect l="l" t="t" r="r" b="b"/>
              <a:pathLst>
                <a:path w="68964" h="36426" extrusionOk="0">
                  <a:moveTo>
                    <a:pt x="36215" y="1841"/>
                  </a:moveTo>
                  <a:cubicBezTo>
                    <a:pt x="36593" y="1841"/>
                    <a:pt x="36991" y="2012"/>
                    <a:pt x="37547" y="2352"/>
                  </a:cubicBezTo>
                  <a:cubicBezTo>
                    <a:pt x="40319" y="4031"/>
                    <a:pt x="42976" y="5873"/>
                    <a:pt x="45503" y="7879"/>
                  </a:cubicBezTo>
                  <a:cubicBezTo>
                    <a:pt x="49709" y="11204"/>
                    <a:pt x="53932" y="14481"/>
                    <a:pt x="57975" y="17987"/>
                  </a:cubicBezTo>
                  <a:cubicBezTo>
                    <a:pt x="60176" y="19894"/>
                    <a:pt x="62279" y="21916"/>
                    <a:pt x="64252" y="24068"/>
                  </a:cubicBezTo>
                  <a:cubicBezTo>
                    <a:pt x="65149" y="25046"/>
                    <a:pt x="65915" y="26073"/>
                    <a:pt x="66372" y="27312"/>
                  </a:cubicBezTo>
                  <a:cubicBezTo>
                    <a:pt x="66486" y="27638"/>
                    <a:pt x="66583" y="27964"/>
                    <a:pt x="66649" y="28290"/>
                  </a:cubicBezTo>
                  <a:cubicBezTo>
                    <a:pt x="66910" y="29627"/>
                    <a:pt x="66616" y="30198"/>
                    <a:pt x="65344" y="30850"/>
                  </a:cubicBezTo>
                  <a:cubicBezTo>
                    <a:pt x="63584" y="31763"/>
                    <a:pt x="61660" y="32171"/>
                    <a:pt x="59720" y="32480"/>
                  </a:cubicBezTo>
                  <a:cubicBezTo>
                    <a:pt x="54225" y="33344"/>
                    <a:pt x="48699" y="33882"/>
                    <a:pt x="43155" y="34094"/>
                  </a:cubicBezTo>
                  <a:cubicBezTo>
                    <a:pt x="38884" y="34241"/>
                    <a:pt x="34612" y="34388"/>
                    <a:pt x="30341" y="34388"/>
                  </a:cubicBezTo>
                  <a:lnTo>
                    <a:pt x="28124" y="34388"/>
                  </a:lnTo>
                  <a:cubicBezTo>
                    <a:pt x="24365" y="34501"/>
                    <a:pt x="20607" y="34591"/>
                    <a:pt x="16854" y="34591"/>
                  </a:cubicBezTo>
                  <a:cubicBezTo>
                    <a:pt x="15218" y="34591"/>
                    <a:pt x="13584" y="34574"/>
                    <a:pt x="11951" y="34535"/>
                  </a:cubicBezTo>
                  <a:cubicBezTo>
                    <a:pt x="9587" y="34469"/>
                    <a:pt x="7239" y="34257"/>
                    <a:pt x="4924" y="33882"/>
                  </a:cubicBezTo>
                  <a:cubicBezTo>
                    <a:pt x="4109" y="33752"/>
                    <a:pt x="3343" y="33459"/>
                    <a:pt x="2641" y="33035"/>
                  </a:cubicBezTo>
                  <a:cubicBezTo>
                    <a:pt x="2185" y="32741"/>
                    <a:pt x="2152" y="32611"/>
                    <a:pt x="2381" y="32122"/>
                  </a:cubicBezTo>
                  <a:cubicBezTo>
                    <a:pt x="2658" y="31600"/>
                    <a:pt x="2984" y="31111"/>
                    <a:pt x="3375" y="30671"/>
                  </a:cubicBezTo>
                  <a:cubicBezTo>
                    <a:pt x="5152" y="28470"/>
                    <a:pt x="7109" y="26415"/>
                    <a:pt x="9228" y="24524"/>
                  </a:cubicBezTo>
                  <a:cubicBezTo>
                    <a:pt x="16222" y="18084"/>
                    <a:pt x="23347" y="11759"/>
                    <a:pt x="30830" y="5841"/>
                  </a:cubicBezTo>
                  <a:cubicBezTo>
                    <a:pt x="32200" y="4748"/>
                    <a:pt x="33455" y="3542"/>
                    <a:pt x="34841" y="2482"/>
                  </a:cubicBezTo>
                  <a:cubicBezTo>
                    <a:pt x="35399" y="2053"/>
                    <a:pt x="35794" y="1841"/>
                    <a:pt x="36215" y="1841"/>
                  </a:cubicBezTo>
                  <a:close/>
                  <a:moveTo>
                    <a:pt x="36489" y="1"/>
                  </a:moveTo>
                  <a:cubicBezTo>
                    <a:pt x="36253" y="1"/>
                    <a:pt x="36013" y="37"/>
                    <a:pt x="35770" y="118"/>
                  </a:cubicBezTo>
                  <a:cubicBezTo>
                    <a:pt x="35118" y="314"/>
                    <a:pt x="34515" y="607"/>
                    <a:pt x="33960" y="999"/>
                  </a:cubicBezTo>
                  <a:cubicBezTo>
                    <a:pt x="32200" y="2303"/>
                    <a:pt x="30537" y="3705"/>
                    <a:pt x="28841" y="5058"/>
                  </a:cubicBezTo>
                  <a:cubicBezTo>
                    <a:pt x="21342" y="11025"/>
                    <a:pt x="14217" y="17383"/>
                    <a:pt x="7206" y="23856"/>
                  </a:cubicBezTo>
                  <a:cubicBezTo>
                    <a:pt x="5185" y="25698"/>
                    <a:pt x="3326" y="27687"/>
                    <a:pt x="1647" y="29839"/>
                  </a:cubicBezTo>
                  <a:cubicBezTo>
                    <a:pt x="1256" y="30312"/>
                    <a:pt x="913" y="30817"/>
                    <a:pt x="636" y="31355"/>
                  </a:cubicBezTo>
                  <a:cubicBezTo>
                    <a:pt x="0" y="32676"/>
                    <a:pt x="310" y="33768"/>
                    <a:pt x="1582" y="34535"/>
                  </a:cubicBezTo>
                  <a:cubicBezTo>
                    <a:pt x="2462" y="35089"/>
                    <a:pt x="3440" y="35464"/>
                    <a:pt x="4467" y="35643"/>
                  </a:cubicBezTo>
                  <a:cubicBezTo>
                    <a:pt x="7272" y="36116"/>
                    <a:pt x="10108" y="36361"/>
                    <a:pt x="12962" y="36393"/>
                  </a:cubicBezTo>
                  <a:cubicBezTo>
                    <a:pt x="14333" y="36415"/>
                    <a:pt x="15704" y="36425"/>
                    <a:pt x="17074" y="36425"/>
                  </a:cubicBezTo>
                  <a:cubicBezTo>
                    <a:pt x="20734" y="36425"/>
                    <a:pt x="24377" y="36353"/>
                    <a:pt x="27961" y="36246"/>
                  </a:cubicBezTo>
                  <a:cubicBezTo>
                    <a:pt x="28192" y="36247"/>
                    <a:pt x="28423" y="36248"/>
                    <a:pt x="28654" y="36248"/>
                  </a:cubicBezTo>
                  <a:cubicBezTo>
                    <a:pt x="31947" y="36248"/>
                    <a:pt x="35146" y="36144"/>
                    <a:pt x="38346" y="36083"/>
                  </a:cubicBezTo>
                  <a:cubicBezTo>
                    <a:pt x="45748" y="35953"/>
                    <a:pt x="53101" y="35415"/>
                    <a:pt x="60404" y="34209"/>
                  </a:cubicBezTo>
                  <a:cubicBezTo>
                    <a:pt x="62524" y="33866"/>
                    <a:pt x="64594" y="33377"/>
                    <a:pt x="66469" y="32334"/>
                  </a:cubicBezTo>
                  <a:cubicBezTo>
                    <a:pt x="68328" y="31307"/>
                    <a:pt x="68964" y="29921"/>
                    <a:pt x="68524" y="27915"/>
                  </a:cubicBezTo>
                  <a:cubicBezTo>
                    <a:pt x="68132" y="26220"/>
                    <a:pt x="67317" y="24671"/>
                    <a:pt x="66143" y="23399"/>
                  </a:cubicBezTo>
                  <a:cubicBezTo>
                    <a:pt x="65296" y="22421"/>
                    <a:pt x="64383" y="21459"/>
                    <a:pt x="63453" y="20546"/>
                  </a:cubicBezTo>
                  <a:cubicBezTo>
                    <a:pt x="60339" y="17481"/>
                    <a:pt x="56997" y="14661"/>
                    <a:pt x="53573" y="11922"/>
                  </a:cubicBezTo>
                  <a:cubicBezTo>
                    <a:pt x="49905" y="9020"/>
                    <a:pt x="46318" y="6020"/>
                    <a:pt x="42454" y="3330"/>
                  </a:cubicBezTo>
                  <a:cubicBezTo>
                    <a:pt x="41036" y="2352"/>
                    <a:pt x="39569" y="1455"/>
                    <a:pt x="38101" y="526"/>
                  </a:cubicBezTo>
                  <a:cubicBezTo>
                    <a:pt x="37605" y="214"/>
                    <a:pt x="37060" y="1"/>
                    <a:pt x="36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1"/>
            <p:cNvSpPr/>
            <p:nvPr/>
          </p:nvSpPr>
          <p:spPr>
            <a:xfrm>
              <a:off x="1907435" y="4178172"/>
              <a:ext cx="2158573" cy="1303848"/>
            </a:xfrm>
            <a:custGeom>
              <a:avLst/>
              <a:gdLst/>
              <a:ahLst/>
              <a:cxnLst/>
              <a:rect l="l" t="t" r="r" b="b"/>
              <a:pathLst>
                <a:path w="65720" h="39697" extrusionOk="0">
                  <a:moveTo>
                    <a:pt x="64472" y="0"/>
                  </a:moveTo>
                  <a:cubicBezTo>
                    <a:pt x="64288" y="0"/>
                    <a:pt x="64105" y="51"/>
                    <a:pt x="63943" y="157"/>
                  </a:cubicBezTo>
                  <a:cubicBezTo>
                    <a:pt x="63845" y="206"/>
                    <a:pt x="63763" y="271"/>
                    <a:pt x="63682" y="353"/>
                  </a:cubicBezTo>
                  <a:cubicBezTo>
                    <a:pt x="63030" y="874"/>
                    <a:pt x="62443" y="1461"/>
                    <a:pt x="61937" y="2113"/>
                  </a:cubicBezTo>
                  <a:cubicBezTo>
                    <a:pt x="59900" y="4918"/>
                    <a:pt x="59981" y="8227"/>
                    <a:pt x="62622" y="10770"/>
                  </a:cubicBezTo>
                  <a:cubicBezTo>
                    <a:pt x="62834" y="10917"/>
                    <a:pt x="63013" y="11129"/>
                    <a:pt x="63160" y="11341"/>
                  </a:cubicBezTo>
                  <a:cubicBezTo>
                    <a:pt x="62867" y="11537"/>
                    <a:pt x="62622" y="11700"/>
                    <a:pt x="62361" y="11847"/>
                  </a:cubicBezTo>
                  <a:cubicBezTo>
                    <a:pt x="61122" y="12596"/>
                    <a:pt x="59997" y="13542"/>
                    <a:pt x="59068" y="14667"/>
                  </a:cubicBezTo>
                  <a:cubicBezTo>
                    <a:pt x="56949" y="17341"/>
                    <a:pt x="56362" y="20210"/>
                    <a:pt x="57943" y="23324"/>
                  </a:cubicBezTo>
                  <a:cubicBezTo>
                    <a:pt x="58693" y="24775"/>
                    <a:pt x="59736" y="26063"/>
                    <a:pt x="61008" y="27074"/>
                  </a:cubicBezTo>
                  <a:cubicBezTo>
                    <a:pt x="61155" y="27204"/>
                    <a:pt x="61367" y="27286"/>
                    <a:pt x="61481" y="27530"/>
                  </a:cubicBezTo>
                  <a:cubicBezTo>
                    <a:pt x="59573" y="28329"/>
                    <a:pt x="57992" y="29454"/>
                    <a:pt x="56769" y="31019"/>
                  </a:cubicBezTo>
                  <a:cubicBezTo>
                    <a:pt x="55612" y="32535"/>
                    <a:pt x="54780" y="34296"/>
                    <a:pt x="54356" y="36171"/>
                  </a:cubicBezTo>
                  <a:cubicBezTo>
                    <a:pt x="54144" y="36073"/>
                    <a:pt x="53932" y="35927"/>
                    <a:pt x="53786" y="35731"/>
                  </a:cubicBezTo>
                  <a:cubicBezTo>
                    <a:pt x="53150" y="35111"/>
                    <a:pt x="52416" y="34573"/>
                    <a:pt x="51634" y="34150"/>
                  </a:cubicBezTo>
                  <a:cubicBezTo>
                    <a:pt x="50401" y="33500"/>
                    <a:pt x="49147" y="33136"/>
                    <a:pt x="47863" y="33136"/>
                  </a:cubicBezTo>
                  <a:cubicBezTo>
                    <a:pt x="46956" y="33136"/>
                    <a:pt x="46034" y="33318"/>
                    <a:pt x="45096" y="33709"/>
                  </a:cubicBezTo>
                  <a:cubicBezTo>
                    <a:pt x="43678" y="34296"/>
                    <a:pt x="42390" y="35177"/>
                    <a:pt x="41314" y="36269"/>
                  </a:cubicBezTo>
                  <a:cubicBezTo>
                    <a:pt x="41167" y="36416"/>
                    <a:pt x="41069" y="36628"/>
                    <a:pt x="40776" y="36725"/>
                  </a:cubicBezTo>
                  <a:lnTo>
                    <a:pt x="40776" y="36709"/>
                  </a:lnTo>
                  <a:cubicBezTo>
                    <a:pt x="40450" y="36318"/>
                    <a:pt x="40172" y="35927"/>
                    <a:pt x="39830" y="35584"/>
                  </a:cubicBezTo>
                  <a:cubicBezTo>
                    <a:pt x="38064" y="33818"/>
                    <a:pt x="36047" y="32888"/>
                    <a:pt x="33768" y="32888"/>
                  </a:cubicBezTo>
                  <a:cubicBezTo>
                    <a:pt x="32913" y="32888"/>
                    <a:pt x="32021" y="33019"/>
                    <a:pt x="31091" y="33285"/>
                  </a:cubicBezTo>
                  <a:cubicBezTo>
                    <a:pt x="29037" y="33872"/>
                    <a:pt x="27423" y="35111"/>
                    <a:pt x="26037" y="36644"/>
                  </a:cubicBezTo>
                  <a:cubicBezTo>
                    <a:pt x="25874" y="36823"/>
                    <a:pt x="25776" y="37100"/>
                    <a:pt x="25483" y="37166"/>
                  </a:cubicBezTo>
                  <a:cubicBezTo>
                    <a:pt x="24994" y="36644"/>
                    <a:pt x="24537" y="36122"/>
                    <a:pt x="24032" y="35649"/>
                  </a:cubicBezTo>
                  <a:cubicBezTo>
                    <a:pt x="22131" y="33848"/>
                    <a:pt x="19844" y="32936"/>
                    <a:pt x="17512" y="32936"/>
                  </a:cubicBezTo>
                  <a:cubicBezTo>
                    <a:pt x="15644" y="32936"/>
                    <a:pt x="13748" y="33522"/>
                    <a:pt x="12000" y="34704"/>
                  </a:cubicBezTo>
                  <a:cubicBezTo>
                    <a:pt x="11858" y="34803"/>
                    <a:pt x="11741" y="34977"/>
                    <a:pt x="11540" y="34977"/>
                  </a:cubicBezTo>
                  <a:cubicBezTo>
                    <a:pt x="11511" y="34977"/>
                    <a:pt x="11479" y="34973"/>
                    <a:pt x="11446" y="34965"/>
                  </a:cubicBezTo>
                  <a:cubicBezTo>
                    <a:pt x="11103" y="31411"/>
                    <a:pt x="8625" y="28166"/>
                    <a:pt x="4941" y="27433"/>
                  </a:cubicBezTo>
                  <a:cubicBezTo>
                    <a:pt x="5087" y="27155"/>
                    <a:pt x="5365" y="27009"/>
                    <a:pt x="5577" y="26813"/>
                  </a:cubicBezTo>
                  <a:cubicBezTo>
                    <a:pt x="6473" y="26014"/>
                    <a:pt x="7223" y="25052"/>
                    <a:pt x="7745" y="23976"/>
                  </a:cubicBezTo>
                  <a:cubicBezTo>
                    <a:pt x="8772" y="21759"/>
                    <a:pt x="8625" y="19672"/>
                    <a:pt x="7044" y="17699"/>
                  </a:cubicBezTo>
                  <a:cubicBezTo>
                    <a:pt x="6196" y="16672"/>
                    <a:pt x="5087" y="15906"/>
                    <a:pt x="3848" y="15450"/>
                  </a:cubicBezTo>
                  <a:cubicBezTo>
                    <a:pt x="3653" y="15384"/>
                    <a:pt x="3424" y="15384"/>
                    <a:pt x="3278" y="15140"/>
                  </a:cubicBezTo>
                  <a:cubicBezTo>
                    <a:pt x="3881" y="14651"/>
                    <a:pt x="4435" y="14113"/>
                    <a:pt x="4973" y="13558"/>
                  </a:cubicBezTo>
                  <a:cubicBezTo>
                    <a:pt x="7011" y="11292"/>
                    <a:pt x="6522" y="8553"/>
                    <a:pt x="5414" y="6825"/>
                  </a:cubicBezTo>
                  <a:cubicBezTo>
                    <a:pt x="4419" y="5260"/>
                    <a:pt x="2854" y="4608"/>
                    <a:pt x="979" y="4575"/>
                  </a:cubicBezTo>
                  <a:cubicBezTo>
                    <a:pt x="964" y="4575"/>
                    <a:pt x="949" y="4575"/>
                    <a:pt x="934" y="4575"/>
                  </a:cubicBezTo>
                  <a:cubicBezTo>
                    <a:pt x="392" y="4575"/>
                    <a:pt x="97" y="4864"/>
                    <a:pt x="50" y="5276"/>
                  </a:cubicBezTo>
                  <a:cubicBezTo>
                    <a:pt x="1" y="5749"/>
                    <a:pt x="278" y="6059"/>
                    <a:pt x="865" y="6173"/>
                  </a:cubicBezTo>
                  <a:cubicBezTo>
                    <a:pt x="1158" y="6222"/>
                    <a:pt x="1468" y="6238"/>
                    <a:pt x="1745" y="6320"/>
                  </a:cubicBezTo>
                  <a:cubicBezTo>
                    <a:pt x="2560" y="6532"/>
                    <a:pt x="3327" y="6890"/>
                    <a:pt x="3751" y="7591"/>
                  </a:cubicBezTo>
                  <a:cubicBezTo>
                    <a:pt x="4484" y="8830"/>
                    <a:pt x="4941" y="10885"/>
                    <a:pt x="3473" y="12433"/>
                  </a:cubicBezTo>
                  <a:cubicBezTo>
                    <a:pt x="2756" y="13151"/>
                    <a:pt x="1973" y="13819"/>
                    <a:pt x="1158" y="14422"/>
                  </a:cubicBezTo>
                  <a:cubicBezTo>
                    <a:pt x="881" y="14602"/>
                    <a:pt x="637" y="14814"/>
                    <a:pt x="425" y="15042"/>
                  </a:cubicBezTo>
                  <a:cubicBezTo>
                    <a:pt x="33" y="15498"/>
                    <a:pt x="131" y="16069"/>
                    <a:pt x="620" y="16428"/>
                  </a:cubicBezTo>
                  <a:cubicBezTo>
                    <a:pt x="849" y="16574"/>
                    <a:pt x="1109" y="16672"/>
                    <a:pt x="1370" y="16705"/>
                  </a:cubicBezTo>
                  <a:cubicBezTo>
                    <a:pt x="2267" y="16819"/>
                    <a:pt x="3131" y="17096"/>
                    <a:pt x="3930" y="17504"/>
                  </a:cubicBezTo>
                  <a:cubicBezTo>
                    <a:pt x="5788" y="18531"/>
                    <a:pt x="7337" y="20618"/>
                    <a:pt x="5968" y="23324"/>
                  </a:cubicBezTo>
                  <a:cubicBezTo>
                    <a:pt x="5397" y="24433"/>
                    <a:pt x="4549" y="25297"/>
                    <a:pt x="3571" y="26079"/>
                  </a:cubicBezTo>
                  <a:cubicBezTo>
                    <a:pt x="3001" y="26520"/>
                    <a:pt x="2397" y="26943"/>
                    <a:pt x="1843" y="27400"/>
                  </a:cubicBezTo>
                  <a:cubicBezTo>
                    <a:pt x="1452" y="27726"/>
                    <a:pt x="1175" y="28117"/>
                    <a:pt x="1370" y="28639"/>
                  </a:cubicBezTo>
                  <a:cubicBezTo>
                    <a:pt x="1544" y="29112"/>
                    <a:pt x="1991" y="29341"/>
                    <a:pt x="2639" y="29341"/>
                  </a:cubicBezTo>
                  <a:cubicBezTo>
                    <a:pt x="2662" y="29341"/>
                    <a:pt x="2684" y="29341"/>
                    <a:pt x="2707" y="29340"/>
                  </a:cubicBezTo>
                  <a:cubicBezTo>
                    <a:pt x="3115" y="29324"/>
                    <a:pt x="3539" y="29275"/>
                    <a:pt x="3946" y="29259"/>
                  </a:cubicBezTo>
                  <a:cubicBezTo>
                    <a:pt x="3993" y="29257"/>
                    <a:pt x="4040" y="29256"/>
                    <a:pt x="4087" y="29256"/>
                  </a:cubicBezTo>
                  <a:cubicBezTo>
                    <a:pt x="5113" y="29256"/>
                    <a:pt x="6102" y="29598"/>
                    <a:pt x="6897" y="30253"/>
                  </a:cubicBezTo>
                  <a:cubicBezTo>
                    <a:pt x="8413" y="31492"/>
                    <a:pt x="9343" y="33041"/>
                    <a:pt x="9473" y="34981"/>
                  </a:cubicBezTo>
                  <a:cubicBezTo>
                    <a:pt x="9506" y="35633"/>
                    <a:pt x="9473" y="36302"/>
                    <a:pt x="9375" y="36937"/>
                  </a:cubicBezTo>
                  <a:cubicBezTo>
                    <a:pt x="9326" y="37394"/>
                    <a:pt x="9440" y="37769"/>
                    <a:pt x="9881" y="38013"/>
                  </a:cubicBezTo>
                  <a:cubicBezTo>
                    <a:pt x="10056" y="38101"/>
                    <a:pt x="10232" y="38146"/>
                    <a:pt x="10408" y="38146"/>
                  </a:cubicBezTo>
                  <a:cubicBezTo>
                    <a:pt x="10688" y="38146"/>
                    <a:pt x="10969" y="38032"/>
                    <a:pt x="11250" y="37801"/>
                  </a:cubicBezTo>
                  <a:cubicBezTo>
                    <a:pt x="11429" y="37638"/>
                    <a:pt x="11593" y="37459"/>
                    <a:pt x="11772" y="37296"/>
                  </a:cubicBezTo>
                  <a:cubicBezTo>
                    <a:pt x="12391" y="36660"/>
                    <a:pt x="13109" y="36139"/>
                    <a:pt x="13891" y="35698"/>
                  </a:cubicBezTo>
                  <a:cubicBezTo>
                    <a:pt x="15096" y="35068"/>
                    <a:pt x="16297" y="34746"/>
                    <a:pt x="17492" y="34746"/>
                  </a:cubicBezTo>
                  <a:cubicBezTo>
                    <a:pt x="18739" y="34746"/>
                    <a:pt x="19979" y="35097"/>
                    <a:pt x="21212" y="35812"/>
                  </a:cubicBezTo>
                  <a:cubicBezTo>
                    <a:pt x="22483" y="36546"/>
                    <a:pt x="23412" y="37606"/>
                    <a:pt x="24277" y="38731"/>
                  </a:cubicBezTo>
                  <a:cubicBezTo>
                    <a:pt x="24776" y="39375"/>
                    <a:pt x="25187" y="39697"/>
                    <a:pt x="25586" y="39697"/>
                  </a:cubicBezTo>
                  <a:cubicBezTo>
                    <a:pt x="25995" y="39697"/>
                    <a:pt x="26390" y="39359"/>
                    <a:pt x="26853" y="38682"/>
                  </a:cubicBezTo>
                  <a:cubicBezTo>
                    <a:pt x="27912" y="37068"/>
                    <a:pt x="29445" y="35845"/>
                    <a:pt x="31254" y="35160"/>
                  </a:cubicBezTo>
                  <a:cubicBezTo>
                    <a:pt x="32028" y="34860"/>
                    <a:pt x="32832" y="34714"/>
                    <a:pt x="33628" y="34714"/>
                  </a:cubicBezTo>
                  <a:cubicBezTo>
                    <a:pt x="35467" y="34714"/>
                    <a:pt x="37263" y="35492"/>
                    <a:pt x="38526" y="36937"/>
                  </a:cubicBezTo>
                  <a:cubicBezTo>
                    <a:pt x="38933" y="37427"/>
                    <a:pt x="39308" y="37948"/>
                    <a:pt x="39651" y="38486"/>
                  </a:cubicBezTo>
                  <a:cubicBezTo>
                    <a:pt x="39953" y="38952"/>
                    <a:pt x="40342" y="39185"/>
                    <a:pt x="40745" y="39185"/>
                  </a:cubicBezTo>
                  <a:cubicBezTo>
                    <a:pt x="41103" y="39185"/>
                    <a:pt x="41473" y="39001"/>
                    <a:pt x="41803" y="38633"/>
                  </a:cubicBezTo>
                  <a:cubicBezTo>
                    <a:pt x="41933" y="38503"/>
                    <a:pt x="42031" y="38356"/>
                    <a:pt x="42145" y="38193"/>
                  </a:cubicBezTo>
                  <a:cubicBezTo>
                    <a:pt x="43091" y="36954"/>
                    <a:pt x="44362" y="35976"/>
                    <a:pt x="45830" y="35405"/>
                  </a:cubicBezTo>
                  <a:cubicBezTo>
                    <a:pt x="46495" y="35109"/>
                    <a:pt x="47205" y="34963"/>
                    <a:pt x="47913" y="34963"/>
                  </a:cubicBezTo>
                  <a:cubicBezTo>
                    <a:pt x="48611" y="34963"/>
                    <a:pt x="49307" y="35105"/>
                    <a:pt x="49954" y="35389"/>
                  </a:cubicBezTo>
                  <a:cubicBezTo>
                    <a:pt x="51357" y="35976"/>
                    <a:pt x="52563" y="36937"/>
                    <a:pt x="53427" y="38193"/>
                  </a:cubicBezTo>
                  <a:cubicBezTo>
                    <a:pt x="53639" y="38551"/>
                    <a:pt x="53900" y="38894"/>
                    <a:pt x="54210" y="39187"/>
                  </a:cubicBezTo>
                  <a:cubicBezTo>
                    <a:pt x="54461" y="39401"/>
                    <a:pt x="54732" y="39557"/>
                    <a:pt x="55045" y="39557"/>
                  </a:cubicBezTo>
                  <a:cubicBezTo>
                    <a:pt x="55138" y="39557"/>
                    <a:pt x="55234" y="39543"/>
                    <a:pt x="55335" y="39513"/>
                  </a:cubicBezTo>
                  <a:cubicBezTo>
                    <a:pt x="55758" y="39399"/>
                    <a:pt x="56068" y="39024"/>
                    <a:pt x="56101" y="38584"/>
                  </a:cubicBezTo>
                  <a:cubicBezTo>
                    <a:pt x="56182" y="38144"/>
                    <a:pt x="56215" y="37704"/>
                    <a:pt x="56231" y="37263"/>
                  </a:cubicBezTo>
                  <a:cubicBezTo>
                    <a:pt x="56476" y="33188"/>
                    <a:pt x="59606" y="29666"/>
                    <a:pt x="63763" y="28769"/>
                  </a:cubicBezTo>
                  <a:cubicBezTo>
                    <a:pt x="64057" y="28721"/>
                    <a:pt x="64350" y="28655"/>
                    <a:pt x="64644" y="28557"/>
                  </a:cubicBezTo>
                  <a:cubicBezTo>
                    <a:pt x="65426" y="28264"/>
                    <a:pt x="65541" y="27449"/>
                    <a:pt x="64872" y="26943"/>
                  </a:cubicBezTo>
                  <a:cubicBezTo>
                    <a:pt x="64530" y="26715"/>
                    <a:pt x="64155" y="26552"/>
                    <a:pt x="63763" y="26438"/>
                  </a:cubicBezTo>
                  <a:cubicBezTo>
                    <a:pt x="63095" y="26226"/>
                    <a:pt x="62475" y="25884"/>
                    <a:pt x="61937" y="25444"/>
                  </a:cubicBezTo>
                  <a:cubicBezTo>
                    <a:pt x="60764" y="24416"/>
                    <a:pt x="59851" y="23145"/>
                    <a:pt x="59296" y="21694"/>
                  </a:cubicBezTo>
                  <a:cubicBezTo>
                    <a:pt x="58840" y="20569"/>
                    <a:pt x="58824" y="19297"/>
                    <a:pt x="59247" y="18156"/>
                  </a:cubicBezTo>
                  <a:cubicBezTo>
                    <a:pt x="59573" y="17178"/>
                    <a:pt x="60111" y="16281"/>
                    <a:pt x="60813" y="15515"/>
                  </a:cubicBezTo>
                  <a:cubicBezTo>
                    <a:pt x="61644" y="14602"/>
                    <a:pt x="62622" y="13836"/>
                    <a:pt x="63682" y="13200"/>
                  </a:cubicBezTo>
                  <a:cubicBezTo>
                    <a:pt x="64122" y="12939"/>
                    <a:pt x="64579" y="12694"/>
                    <a:pt x="64986" y="12385"/>
                  </a:cubicBezTo>
                  <a:cubicBezTo>
                    <a:pt x="65638" y="11895"/>
                    <a:pt x="65720" y="11211"/>
                    <a:pt x="65198" y="10591"/>
                  </a:cubicBezTo>
                  <a:cubicBezTo>
                    <a:pt x="65019" y="10396"/>
                    <a:pt x="64823" y="10216"/>
                    <a:pt x="64611" y="10053"/>
                  </a:cubicBezTo>
                  <a:cubicBezTo>
                    <a:pt x="64318" y="9776"/>
                    <a:pt x="63992" y="9531"/>
                    <a:pt x="63731" y="9222"/>
                  </a:cubicBezTo>
                  <a:cubicBezTo>
                    <a:pt x="62443" y="7803"/>
                    <a:pt x="62052" y="6222"/>
                    <a:pt x="62785" y="4428"/>
                  </a:cubicBezTo>
                  <a:cubicBezTo>
                    <a:pt x="63144" y="3581"/>
                    <a:pt x="63682" y="2847"/>
                    <a:pt x="64350" y="2244"/>
                  </a:cubicBezTo>
                  <a:cubicBezTo>
                    <a:pt x="64644" y="1999"/>
                    <a:pt x="64905" y="1738"/>
                    <a:pt x="65166" y="1461"/>
                  </a:cubicBezTo>
                  <a:cubicBezTo>
                    <a:pt x="65508" y="1135"/>
                    <a:pt x="65492" y="581"/>
                    <a:pt x="65149" y="255"/>
                  </a:cubicBezTo>
                  <a:cubicBezTo>
                    <a:pt x="64955" y="88"/>
                    <a:pt x="64713" y="0"/>
                    <a:pt x="644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1"/>
            <p:cNvSpPr/>
            <p:nvPr/>
          </p:nvSpPr>
          <p:spPr>
            <a:xfrm>
              <a:off x="2622329" y="4391573"/>
              <a:ext cx="843427" cy="729947"/>
            </a:xfrm>
            <a:custGeom>
              <a:avLst/>
              <a:gdLst/>
              <a:ahLst/>
              <a:cxnLst/>
              <a:rect l="l" t="t" r="r" b="b"/>
              <a:pathLst>
                <a:path w="25679" h="22224" extrusionOk="0">
                  <a:moveTo>
                    <a:pt x="16348" y="1948"/>
                  </a:moveTo>
                  <a:cubicBezTo>
                    <a:pt x="17820" y="1948"/>
                    <a:pt x="19288" y="2078"/>
                    <a:pt x="20755" y="2252"/>
                  </a:cubicBezTo>
                  <a:cubicBezTo>
                    <a:pt x="22027" y="2399"/>
                    <a:pt x="22777" y="3067"/>
                    <a:pt x="23168" y="4192"/>
                  </a:cubicBezTo>
                  <a:cubicBezTo>
                    <a:pt x="23559" y="5350"/>
                    <a:pt x="23641" y="6556"/>
                    <a:pt x="23722" y="7746"/>
                  </a:cubicBezTo>
                  <a:cubicBezTo>
                    <a:pt x="23771" y="8349"/>
                    <a:pt x="23755" y="8953"/>
                    <a:pt x="23755" y="9556"/>
                  </a:cubicBezTo>
                  <a:cubicBezTo>
                    <a:pt x="23739" y="10241"/>
                    <a:pt x="23739" y="10257"/>
                    <a:pt x="23038" y="10257"/>
                  </a:cubicBezTo>
                  <a:lnTo>
                    <a:pt x="18358" y="10257"/>
                  </a:lnTo>
                  <a:lnTo>
                    <a:pt x="18358" y="10289"/>
                  </a:lnTo>
                  <a:lnTo>
                    <a:pt x="13598" y="10289"/>
                  </a:lnTo>
                  <a:cubicBezTo>
                    <a:pt x="13044" y="10289"/>
                    <a:pt x="13027" y="10257"/>
                    <a:pt x="13060" y="9751"/>
                  </a:cubicBezTo>
                  <a:cubicBezTo>
                    <a:pt x="13109" y="8887"/>
                    <a:pt x="13190" y="8040"/>
                    <a:pt x="13272" y="7175"/>
                  </a:cubicBezTo>
                  <a:cubicBezTo>
                    <a:pt x="13419" y="5659"/>
                    <a:pt x="13500" y="4143"/>
                    <a:pt x="13533" y="2627"/>
                  </a:cubicBezTo>
                  <a:cubicBezTo>
                    <a:pt x="13549" y="2089"/>
                    <a:pt x="13565" y="2121"/>
                    <a:pt x="14136" y="2056"/>
                  </a:cubicBezTo>
                  <a:cubicBezTo>
                    <a:pt x="14875" y="1980"/>
                    <a:pt x="15612" y="1948"/>
                    <a:pt x="16348" y="1948"/>
                  </a:cubicBezTo>
                  <a:close/>
                  <a:moveTo>
                    <a:pt x="9343" y="1779"/>
                  </a:moveTo>
                  <a:cubicBezTo>
                    <a:pt x="9864" y="1779"/>
                    <a:pt x="10386" y="1795"/>
                    <a:pt x="10908" y="1795"/>
                  </a:cubicBezTo>
                  <a:cubicBezTo>
                    <a:pt x="11593" y="1812"/>
                    <a:pt x="11609" y="1812"/>
                    <a:pt x="11609" y="2448"/>
                  </a:cubicBezTo>
                  <a:cubicBezTo>
                    <a:pt x="11625" y="4013"/>
                    <a:pt x="11511" y="5578"/>
                    <a:pt x="11364" y="7143"/>
                  </a:cubicBezTo>
                  <a:cubicBezTo>
                    <a:pt x="11299" y="8023"/>
                    <a:pt x="11185" y="8904"/>
                    <a:pt x="11120" y="9800"/>
                  </a:cubicBezTo>
                  <a:cubicBezTo>
                    <a:pt x="11103" y="10159"/>
                    <a:pt x="10957" y="10289"/>
                    <a:pt x="10582" y="10289"/>
                  </a:cubicBezTo>
                  <a:cubicBezTo>
                    <a:pt x="9261" y="10273"/>
                    <a:pt x="7941" y="10273"/>
                    <a:pt x="6799" y="10273"/>
                  </a:cubicBezTo>
                  <a:cubicBezTo>
                    <a:pt x="6650" y="10270"/>
                    <a:pt x="6502" y="10268"/>
                    <a:pt x="6356" y="10268"/>
                  </a:cubicBezTo>
                  <a:cubicBezTo>
                    <a:pt x="5400" y="10268"/>
                    <a:pt x="4509" y="10331"/>
                    <a:pt x="3636" y="10331"/>
                  </a:cubicBezTo>
                  <a:cubicBezTo>
                    <a:pt x="3347" y="10331"/>
                    <a:pt x="3060" y="10324"/>
                    <a:pt x="2772" y="10306"/>
                  </a:cubicBezTo>
                  <a:cubicBezTo>
                    <a:pt x="2039" y="10257"/>
                    <a:pt x="2039" y="10257"/>
                    <a:pt x="2055" y="9605"/>
                  </a:cubicBezTo>
                  <a:cubicBezTo>
                    <a:pt x="2104" y="7877"/>
                    <a:pt x="2185" y="6148"/>
                    <a:pt x="2544" y="4453"/>
                  </a:cubicBezTo>
                  <a:cubicBezTo>
                    <a:pt x="2805" y="3246"/>
                    <a:pt x="3539" y="2513"/>
                    <a:pt x="4778" y="2236"/>
                  </a:cubicBezTo>
                  <a:cubicBezTo>
                    <a:pt x="6294" y="1893"/>
                    <a:pt x="7810" y="1828"/>
                    <a:pt x="9343" y="1779"/>
                  </a:cubicBezTo>
                  <a:close/>
                  <a:moveTo>
                    <a:pt x="22777" y="12083"/>
                  </a:moveTo>
                  <a:cubicBezTo>
                    <a:pt x="23657" y="12083"/>
                    <a:pt x="23657" y="12083"/>
                    <a:pt x="23624" y="12947"/>
                  </a:cubicBezTo>
                  <a:cubicBezTo>
                    <a:pt x="23624" y="14316"/>
                    <a:pt x="23445" y="15670"/>
                    <a:pt x="23135" y="16990"/>
                  </a:cubicBezTo>
                  <a:cubicBezTo>
                    <a:pt x="22989" y="17496"/>
                    <a:pt x="22777" y="17985"/>
                    <a:pt x="22467" y="18409"/>
                  </a:cubicBezTo>
                  <a:cubicBezTo>
                    <a:pt x="22076" y="19012"/>
                    <a:pt x="21456" y="19403"/>
                    <a:pt x="20755" y="19517"/>
                  </a:cubicBezTo>
                  <a:cubicBezTo>
                    <a:pt x="18244" y="19908"/>
                    <a:pt x="15717" y="20169"/>
                    <a:pt x="13174" y="20283"/>
                  </a:cubicBezTo>
                  <a:cubicBezTo>
                    <a:pt x="13069" y="20288"/>
                    <a:pt x="12980" y="20292"/>
                    <a:pt x="12903" y="20292"/>
                  </a:cubicBezTo>
                  <a:cubicBezTo>
                    <a:pt x="12481" y="20292"/>
                    <a:pt x="12462" y="20186"/>
                    <a:pt x="12489" y="19648"/>
                  </a:cubicBezTo>
                  <a:cubicBezTo>
                    <a:pt x="12587" y="17381"/>
                    <a:pt x="12685" y="15099"/>
                    <a:pt x="12832" y="12833"/>
                  </a:cubicBezTo>
                  <a:cubicBezTo>
                    <a:pt x="12881" y="12148"/>
                    <a:pt x="12766" y="12148"/>
                    <a:pt x="13663" y="12148"/>
                  </a:cubicBezTo>
                  <a:lnTo>
                    <a:pt x="18261" y="12148"/>
                  </a:lnTo>
                  <a:lnTo>
                    <a:pt x="18261" y="12083"/>
                  </a:lnTo>
                  <a:close/>
                  <a:moveTo>
                    <a:pt x="2437" y="11995"/>
                  </a:moveTo>
                  <a:cubicBezTo>
                    <a:pt x="2476" y="11995"/>
                    <a:pt x="2517" y="11997"/>
                    <a:pt x="2560" y="12001"/>
                  </a:cubicBezTo>
                  <a:cubicBezTo>
                    <a:pt x="3848" y="12083"/>
                    <a:pt x="5136" y="12067"/>
                    <a:pt x="6424" y="12099"/>
                  </a:cubicBezTo>
                  <a:cubicBezTo>
                    <a:pt x="7261" y="12099"/>
                    <a:pt x="8098" y="12092"/>
                    <a:pt x="8935" y="12092"/>
                  </a:cubicBezTo>
                  <a:cubicBezTo>
                    <a:pt x="9354" y="12092"/>
                    <a:pt x="9772" y="12094"/>
                    <a:pt x="10190" y="12099"/>
                  </a:cubicBezTo>
                  <a:cubicBezTo>
                    <a:pt x="10940" y="12115"/>
                    <a:pt x="10957" y="12132"/>
                    <a:pt x="10924" y="12800"/>
                  </a:cubicBezTo>
                  <a:cubicBezTo>
                    <a:pt x="10777" y="15164"/>
                    <a:pt x="10598" y="17544"/>
                    <a:pt x="10598" y="19925"/>
                  </a:cubicBezTo>
                  <a:cubicBezTo>
                    <a:pt x="10598" y="20267"/>
                    <a:pt x="10435" y="20381"/>
                    <a:pt x="10093" y="20381"/>
                  </a:cubicBezTo>
                  <a:cubicBezTo>
                    <a:pt x="9571" y="20396"/>
                    <a:pt x="9051" y="20409"/>
                    <a:pt x="8531" y="20409"/>
                  </a:cubicBezTo>
                  <a:cubicBezTo>
                    <a:pt x="7282" y="20409"/>
                    <a:pt x="6038" y="20334"/>
                    <a:pt x="4794" y="20023"/>
                  </a:cubicBezTo>
                  <a:cubicBezTo>
                    <a:pt x="3506" y="19713"/>
                    <a:pt x="2772" y="18995"/>
                    <a:pt x="2495" y="17756"/>
                  </a:cubicBezTo>
                  <a:cubicBezTo>
                    <a:pt x="2104" y="16012"/>
                    <a:pt x="2022" y="14235"/>
                    <a:pt x="2022" y="12458"/>
                  </a:cubicBezTo>
                  <a:cubicBezTo>
                    <a:pt x="2008" y="12112"/>
                    <a:pt x="2146" y="11995"/>
                    <a:pt x="2437" y="11995"/>
                  </a:cubicBezTo>
                  <a:close/>
                  <a:moveTo>
                    <a:pt x="8981" y="0"/>
                  </a:moveTo>
                  <a:cubicBezTo>
                    <a:pt x="7384" y="0"/>
                    <a:pt x="5791" y="99"/>
                    <a:pt x="4240" y="491"/>
                  </a:cubicBezTo>
                  <a:cubicBezTo>
                    <a:pt x="2365" y="964"/>
                    <a:pt x="1142" y="2073"/>
                    <a:pt x="718" y="3931"/>
                  </a:cubicBezTo>
                  <a:cubicBezTo>
                    <a:pt x="588" y="4469"/>
                    <a:pt x="490" y="5007"/>
                    <a:pt x="425" y="5545"/>
                  </a:cubicBezTo>
                  <a:cubicBezTo>
                    <a:pt x="99" y="8496"/>
                    <a:pt x="1" y="11447"/>
                    <a:pt x="148" y="14398"/>
                  </a:cubicBezTo>
                  <a:cubicBezTo>
                    <a:pt x="180" y="15816"/>
                    <a:pt x="376" y="17218"/>
                    <a:pt x="751" y="18588"/>
                  </a:cubicBezTo>
                  <a:cubicBezTo>
                    <a:pt x="1224" y="20186"/>
                    <a:pt x="2283" y="21229"/>
                    <a:pt x="3946" y="21685"/>
                  </a:cubicBezTo>
                  <a:cubicBezTo>
                    <a:pt x="5120" y="22028"/>
                    <a:pt x="6359" y="22207"/>
                    <a:pt x="7582" y="22224"/>
                  </a:cubicBezTo>
                  <a:cubicBezTo>
                    <a:pt x="8104" y="22207"/>
                    <a:pt x="8625" y="22203"/>
                    <a:pt x="9163" y="22203"/>
                  </a:cubicBezTo>
                  <a:cubicBezTo>
                    <a:pt x="9701" y="22203"/>
                    <a:pt x="10256" y="22207"/>
                    <a:pt x="10843" y="22207"/>
                  </a:cubicBezTo>
                  <a:cubicBezTo>
                    <a:pt x="11576" y="22175"/>
                    <a:pt x="12457" y="22126"/>
                    <a:pt x="13337" y="22093"/>
                  </a:cubicBezTo>
                  <a:cubicBezTo>
                    <a:pt x="15717" y="21995"/>
                    <a:pt x="18081" y="21702"/>
                    <a:pt x="20445" y="21425"/>
                  </a:cubicBezTo>
                  <a:cubicBezTo>
                    <a:pt x="22809" y="21147"/>
                    <a:pt x="24179" y="19843"/>
                    <a:pt x="24880" y="17789"/>
                  </a:cubicBezTo>
                  <a:cubicBezTo>
                    <a:pt x="25157" y="16827"/>
                    <a:pt x="25353" y="15849"/>
                    <a:pt x="25418" y="14854"/>
                  </a:cubicBezTo>
                  <a:cubicBezTo>
                    <a:pt x="25630" y="13028"/>
                    <a:pt x="25630" y="11202"/>
                    <a:pt x="25662" y="9360"/>
                  </a:cubicBezTo>
                  <a:cubicBezTo>
                    <a:pt x="25679" y="7599"/>
                    <a:pt x="25630" y="5806"/>
                    <a:pt x="25108" y="4078"/>
                  </a:cubicBezTo>
                  <a:cubicBezTo>
                    <a:pt x="24423" y="1730"/>
                    <a:pt x="23135" y="638"/>
                    <a:pt x="20608" y="377"/>
                  </a:cubicBezTo>
                  <a:cubicBezTo>
                    <a:pt x="19111" y="232"/>
                    <a:pt x="17614" y="117"/>
                    <a:pt x="16116" y="117"/>
                  </a:cubicBezTo>
                  <a:cubicBezTo>
                    <a:pt x="15429" y="117"/>
                    <a:pt x="14742" y="141"/>
                    <a:pt x="14054" y="198"/>
                  </a:cubicBezTo>
                  <a:cubicBezTo>
                    <a:pt x="13815" y="218"/>
                    <a:pt x="13574" y="227"/>
                    <a:pt x="13331" y="227"/>
                  </a:cubicBezTo>
                  <a:cubicBezTo>
                    <a:pt x="12995" y="227"/>
                    <a:pt x="12658" y="210"/>
                    <a:pt x="12326" y="181"/>
                  </a:cubicBezTo>
                  <a:cubicBezTo>
                    <a:pt x="11348" y="67"/>
                    <a:pt x="10370" y="18"/>
                    <a:pt x="9375" y="2"/>
                  </a:cubicBezTo>
                  <a:cubicBezTo>
                    <a:pt x="9244" y="1"/>
                    <a:pt x="9112" y="0"/>
                    <a:pt x="89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1"/>
            <p:cNvSpPr/>
            <p:nvPr/>
          </p:nvSpPr>
          <p:spPr>
            <a:xfrm>
              <a:off x="2725695" y="2979918"/>
              <a:ext cx="566576" cy="476482"/>
            </a:xfrm>
            <a:custGeom>
              <a:avLst/>
              <a:gdLst/>
              <a:ahLst/>
              <a:cxnLst/>
              <a:rect l="l" t="t" r="r" b="b"/>
              <a:pathLst>
                <a:path w="17250" h="14507" extrusionOk="0">
                  <a:moveTo>
                    <a:pt x="3375" y="1830"/>
                  </a:moveTo>
                  <a:cubicBezTo>
                    <a:pt x="3750" y="1879"/>
                    <a:pt x="4125" y="2026"/>
                    <a:pt x="4435" y="2254"/>
                  </a:cubicBezTo>
                  <a:cubicBezTo>
                    <a:pt x="5560" y="3020"/>
                    <a:pt x="6326" y="4064"/>
                    <a:pt x="6978" y="5205"/>
                  </a:cubicBezTo>
                  <a:cubicBezTo>
                    <a:pt x="7092" y="5401"/>
                    <a:pt x="7190" y="5629"/>
                    <a:pt x="7304" y="5841"/>
                  </a:cubicBezTo>
                  <a:cubicBezTo>
                    <a:pt x="7553" y="6262"/>
                    <a:pt x="7915" y="6481"/>
                    <a:pt x="8309" y="6481"/>
                  </a:cubicBezTo>
                  <a:cubicBezTo>
                    <a:pt x="8586" y="6481"/>
                    <a:pt x="8880" y="6373"/>
                    <a:pt x="9163" y="6151"/>
                  </a:cubicBezTo>
                  <a:cubicBezTo>
                    <a:pt x="9554" y="5825"/>
                    <a:pt x="9913" y="5482"/>
                    <a:pt x="10304" y="5140"/>
                  </a:cubicBezTo>
                  <a:cubicBezTo>
                    <a:pt x="11250" y="4292"/>
                    <a:pt x="12326" y="3591"/>
                    <a:pt x="13483" y="3086"/>
                  </a:cubicBezTo>
                  <a:cubicBezTo>
                    <a:pt x="13788" y="2955"/>
                    <a:pt x="14143" y="2781"/>
                    <a:pt x="14452" y="2781"/>
                  </a:cubicBezTo>
                  <a:cubicBezTo>
                    <a:pt x="14606" y="2781"/>
                    <a:pt x="14750" y="2825"/>
                    <a:pt x="14869" y="2939"/>
                  </a:cubicBezTo>
                  <a:cubicBezTo>
                    <a:pt x="15277" y="3330"/>
                    <a:pt x="14820" y="3819"/>
                    <a:pt x="14592" y="4211"/>
                  </a:cubicBezTo>
                  <a:cubicBezTo>
                    <a:pt x="13614" y="5874"/>
                    <a:pt x="12358" y="7373"/>
                    <a:pt x="11070" y="8841"/>
                  </a:cubicBezTo>
                  <a:cubicBezTo>
                    <a:pt x="10141" y="9900"/>
                    <a:pt x="9179" y="10928"/>
                    <a:pt x="8201" y="11971"/>
                  </a:cubicBezTo>
                  <a:cubicBezTo>
                    <a:pt x="7974" y="12206"/>
                    <a:pt x="7848" y="12324"/>
                    <a:pt x="7738" y="12324"/>
                  </a:cubicBezTo>
                  <a:cubicBezTo>
                    <a:pt x="7618" y="12324"/>
                    <a:pt x="7516" y="12185"/>
                    <a:pt x="7321" y="11906"/>
                  </a:cubicBezTo>
                  <a:cubicBezTo>
                    <a:pt x="5984" y="10031"/>
                    <a:pt x="4582" y="8189"/>
                    <a:pt x="3343" y="6232"/>
                  </a:cubicBezTo>
                  <a:cubicBezTo>
                    <a:pt x="2951" y="5580"/>
                    <a:pt x="2609" y="4895"/>
                    <a:pt x="2332" y="4178"/>
                  </a:cubicBezTo>
                  <a:cubicBezTo>
                    <a:pt x="2152" y="3770"/>
                    <a:pt x="2104" y="3314"/>
                    <a:pt x="2136" y="2874"/>
                  </a:cubicBezTo>
                  <a:cubicBezTo>
                    <a:pt x="2250" y="2270"/>
                    <a:pt x="2772" y="1847"/>
                    <a:pt x="3375" y="1847"/>
                  </a:cubicBezTo>
                  <a:lnTo>
                    <a:pt x="3375" y="1830"/>
                  </a:lnTo>
                  <a:close/>
                  <a:moveTo>
                    <a:pt x="3375" y="1"/>
                  </a:moveTo>
                  <a:cubicBezTo>
                    <a:pt x="2912" y="1"/>
                    <a:pt x="2439" y="115"/>
                    <a:pt x="1957" y="363"/>
                  </a:cubicBezTo>
                  <a:cubicBezTo>
                    <a:pt x="587" y="1048"/>
                    <a:pt x="0" y="2173"/>
                    <a:pt x="245" y="3689"/>
                  </a:cubicBezTo>
                  <a:cubicBezTo>
                    <a:pt x="441" y="4879"/>
                    <a:pt x="979" y="5939"/>
                    <a:pt x="1582" y="6966"/>
                  </a:cubicBezTo>
                  <a:cubicBezTo>
                    <a:pt x="2609" y="8661"/>
                    <a:pt x="3832" y="10243"/>
                    <a:pt x="4973" y="11873"/>
                  </a:cubicBezTo>
                  <a:cubicBezTo>
                    <a:pt x="5429" y="12525"/>
                    <a:pt x="5902" y="13177"/>
                    <a:pt x="6391" y="13797"/>
                  </a:cubicBezTo>
                  <a:cubicBezTo>
                    <a:pt x="6756" y="14272"/>
                    <a:pt x="7147" y="14506"/>
                    <a:pt x="7572" y="14506"/>
                  </a:cubicBezTo>
                  <a:cubicBezTo>
                    <a:pt x="7906" y="14506"/>
                    <a:pt x="8261" y="14361"/>
                    <a:pt x="8641" y="14074"/>
                  </a:cubicBezTo>
                  <a:cubicBezTo>
                    <a:pt x="9081" y="13732"/>
                    <a:pt x="9505" y="13357"/>
                    <a:pt x="9880" y="12933"/>
                  </a:cubicBezTo>
                  <a:cubicBezTo>
                    <a:pt x="10793" y="11922"/>
                    <a:pt x="11723" y="10928"/>
                    <a:pt x="12619" y="9900"/>
                  </a:cubicBezTo>
                  <a:cubicBezTo>
                    <a:pt x="13809" y="8580"/>
                    <a:pt x="14902" y="7178"/>
                    <a:pt x="15896" y="5694"/>
                  </a:cubicBezTo>
                  <a:cubicBezTo>
                    <a:pt x="16320" y="5091"/>
                    <a:pt x="16646" y="4406"/>
                    <a:pt x="16858" y="3705"/>
                  </a:cubicBezTo>
                  <a:cubicBezTo>
                    <a:pt x="17249" y="2254"/>
                    <a:pt x="16320" y="1064"/>
                    <a:pt x="14771" y="983"/>
                  </a:cubicBezTo>
                  <a:cubicBezTo>
                    <a:pt x="14733" y="982"/>
                    <a:pt x="14695" y="981"/>
                    <a:pt x="14657" y="981"/>
                  </a:cubicBezTo>
                  <a:cubicBezTo>
                    <a:pt x="14011" y="981"/>
                    <a:pt x="13367" y="1112"/>
                    <a:pt x="12782" y="1374"/>
                  </a:cubicBezTo>
                  <a:cubicBezTo>
                    <a:pt x="11445" y="1977"/>
                    <a:pt x="10206" y="2760"/>
                    <a:pt x="9098" y="3721"/>
                  </a:cubicBezTo>
                  <a:cubicBezTo>
                    <a:pt x="8902" y="3885"/>
                    <a:pt x="8739" y="4113"/>
                    <a:pt x="8446" y="4194"/>
                  </a:cubicBezTo>
                  <a:cubicBezTo>
                    <a:pt x="8103" y="3689"/>
                    <a:pt x="7777" y="3183"/>
                    <a:pt x="7418" y="2678"/>
                  </a:cubicBezTo>
                  <a:cubicBezTo>
                    <a:pt x="6832" y="1847"/>
                    <a:pt x="6082" y="1129"/>
                    <a:pt x="5217" y="591"/>
                  </a:cubicBezTo>
                  <a:cubicBezTo>
                    <a:pt x="4624" y="214"/>
                    <a:pt x="4009" y="1"/>
                    <a:pt x="3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1"/>
            <p:cNvSpPr/>
            <p:nvPr/>
          </p:nvSpPr>
          <p:spPr>
            <a:xfrm>
              <a:off x="3112851" y="3253821"/>
              <a:ext cx="552650" cy="222656"/>
            </a:xfrm>
            <a:custGeom>
              <a:avLst/>
              <a:gdLst/>
              <a:ahLst/>
              <a:cxnLst/>
              <a:rect l="l" t="t" r="r" b="b"/>
              <a:pathLst>
                <a:path w="16826" h="6779" extrusionOk="0">
                  <a:moveTo>
                    <a:pt x="9826" y="1"/>
                  </a:moveTo>
                  <a:cubicBezTo>
                    <a:pt x="8031" y="1"/>
                    <a:pt x="6302" y="537"/>
                    <a:pt x="4647" y="1496"/>
                  </a:cubicBezTo>
                  <a:cubicBezTo>
                    <a:pt x="2968" y="2474"/>
                    <a:pt x="1501" y="3762"/>
                    <a:pt x="311" y="5279"/>
                  </a:cubicBezTo>
                  <a:cubicBezTo>
                    <a:pt x="17" y="5637"/>
                    <a:pt x="1" y="5980"/>
                    <a:pt x="262" y="6289"/>
                  </a:cubicBezTo>
                  <a:cubicBezTo>
                    <a:pt x="428" y="6498"/>
                    <a:pt x="682" y="6606"/>
                    <a:pt x="941" y="6606"/>
                  </a:cubicBezTo>
                  <a:cubicBezTo>
                    <a:pt x="1087" y="6606"/>
                    <a:pt x="1235" y="6572"/>
                    <a:pt x="1370" y="6501"/>
                  </a:cubicBezTo>
                  <a:cubicBezTo>
                    <a:pt x="1647" y="6355"/>
                    <a:pt x="1892" y="6126"/>
                    <a:pt x="2088" y="5866"/>
                  </a:cubicBezTo>
                  <a:cubicBezTo>
                    <a:pt x="3245" y="4480"/>
                    <a:pt x="4729" y="3469"/>
                    <a:pt x="6375" y="2654"/>
                  </a:cubicBezTo>
                  <a:cubicBezTo>
                    <a:pt x="7354" y="2165"/>
                    <a:pt x="8430" y="1888"/>
                    <a:pt x="9538" y="1855"/>
                  </a:cubicBezTo>
                  <a:cubicBezTo>
                    <a:pt x="9578" y="1855"/>
                    <a:pt x="9617" y="1854"/>
                    <a:pt x="9655" y="1854"/>
                  </a:cubicBezTo>
                  <a:cubicBezTo>
                    <a:pt x="11321" y="1854"/>
                    <a:pt x="12496" y="2197"/>
                    <a:pt x="13500" y="2866"/>
                  </a:cubicBezTo>
                  <a:cubicBezTo>
                    <a:pt x="13875" y="3110"/>
                    <a:pt x="14185" y="3469"/>
                    <a:pt x="14364" y="3877"/>
                  </a:cubicBezTo>
                  <a:cubicBezTo>
                    <a:pt x="14592" y="4398"/>
                    <a:pt x="14413" y="4741"/>
                    <a:pt x="13842" y="4887"/>
                  </a:cubicBezTo>
                  <a:cubicBezTo>
                    <a:pt x="13735" y="4910"/>
                    <a:pt x="13626" y="4921"/>
                    <a:pt x="13516" y="4921"/>
                  </a:cubicBezTo>
                  <a:cubicBezTo>
                    <a:pt x="13225" y="4921"/>
                    <a:pt x="12934" y="4841"/>
                    <a:pt x="12685" y="4675"/>
                  </a:cubicBezTo>
                  <a:cubicBezTo>
                    <a:pt x="12470" y="4552"/>
                    <a:pt x="12263" y="4493"/>
                    <a:pt x="12073" y="4493"/>
                  </a:cubicBezTo>
                  <a:cubicBezTo>
                    <a:pt x="11788" y="4493"/>
                    <a:pt x="11541" y="4626"/>
                    <a:pt x="11364" y="4871"/>
                  </a:cubicBezTo>
                  <a:cubicBezTo>
                    <a:pt x="11071" y="5279"/>
                    <a:pt x="11185" y="5784"/>
                    <a:pt x="11658" y="6175"/>
                  </a:cubicBezTo>
                  <a:cubicBezTo>
                    <a:pt x="12163" y="6575"/>
                    <a:pt x="12827" y="6779"/>
                    <a:pt x="13500" y="6779"/>
                  </a:cubicBezTo>
                  <a:cubicBezTo>
                    <a:pt x="14173" y="6779"/>
                    <a:pt x="14853" y="6575"/>
                    <a:pt x="15391" y="6159"/>
                  </a:cubicBezTo>
                  <a:cubicBezTo>
                    <a:pt x="16255" y="5507"/>
                    <a:pt x="16826" y="4480"/>
                    <a:pt x="16060" y="2996"/>
                  </a:cubicBezTo>
                  <a:cubicBezTo>
                    <a:pt x="15375" y="1676"/>
                    <a:pt x="14185" y="958"/>
                    <a:pt x="12832" y="502"/>
                  </a:cubicBezTo>
                  <a:cubicBezTo>
                    <a:pt x="11811" y="161"/>
                    <a:pt x="10809" y="1"/>
                    <a:pt x="9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1"/>
            <p:cNvSpPr/>
            <p:nvPr/>
          </p:nvSpPr>
          <p:spPr>
            <a:xfrm>
              <a:off x="2350298" y="3280393"/>
              <a:ext cx="460027" cy="232247"/>
            </a:xfrm>
            <a:custGeom>
              <a:avLst/>
              <a:gdLst/>
              <a:ahLst/>
              <a:cxnLst/>
              <a:rect l="l" t="t" r="r" b="b"/>
              <a:pathLst>
                <a:path w="14006" h="7071" extrusionOk="0">
                  <a:moveTo>
                    <a:pt x="5041" y="0"/>
                  </a:moveTo>
                  <a:cubicBezTo>
                    <a:pt x="3924" y="0"/>
                    <a:pt x="2842" y="326"/>
                    <a:pt x="1908" y="948"/>
                  </a:cubicBezTo>
                  <a:cubicBezTo>
                    <a:pt x="620" y="1812"/>
                    <a:pt x="1" y="3019"/>
                    <a:pt x="99" y="4519"/>
                  </a:cubicBezTo>
                  <a:cubicBezTo>
                    <a:pt x="180" y="5790"/>
                    <a:pt x="1223" y="6850"/>
                    <a:pt x="2511" y="7046"/>
                  </a:cubicBezTo>
                  <a:cubicBezTo>
                    <a:pt x="2626" y="7063"/>
                    <a:pt x="2743" y="7071"/>
                    <a:pt x="2861" y="7071"/>
                  </a:cubicBezTo>
                  <a:cubicBezTo>
                    <a:pt x="3987" y="7071"/>
                    <a:pt x="5230" y="6322"/>
                    <a:pt x="5658" y="5334"/>
                  </a:cubicBezTo>
                  <a:cubicBezTo>
                    <a:pt x="5870" y="4828"/>
                    <a:pt x="5740" y="4339"/>
                    <a:pt x="5299" y="4111"/>
                  </a:cubicBezTo>
                  <a:cubicBezTo>
                    <a:pt x="5154" y="4033"/>
                    <a:pt x="5006" y="3995"/>
                    <a:pt x="4859" y="3995"/>
                  </a:cubicBezTo>
                  <a:cubicBezTo>
                    <a:pt x="4575" y="3995"/>
                    <a:pt x="4296" y="4136"/>
                    <a:pt x="4060" y="4404"/>
                  </a:cubicBezTo>
                  <a:cubicBezTo>
                    <a:pt x="3962" y="4519"/>
                    <a:pt x="3881" y="4665"/>
                    <a:pt x="3767" y="4779"/>
                  </a:cubicBezTo>
                  <a:cubicBezTo>
                    <a:pt x="3541" y="5043"/>
                    <a:pt x="3256" y="5220"/>
                    <a:pt x="2921" y="5220"/>
                  </a:cubicBezTo>
                  <a:cubicBezTo>
                    <a:pt x="2822" y="5220"/>
                    <a:pt x="2718" y="5204"/>
                    <a:pt x="2609" y="5171"/>
                  </a:cubicBezTo>
                  <a:cubicBezTo>
                    <a:pt x="2202" y="5057"/>
                    <a:pt x="1973" y="4616"/>
                    <a:pt x="2006" y="4078"/>
                  </a:cubicBezTo>
                  <a:cubicBezTo>
                    <a:pt x="2039" y="3459"/>
                    <a:pt x="2365" y="2888"/>
                    <a:pt x="2870" y="2530"/>
                  </a:cubicBezTo>
                  <a:cubicBezTo>
                    <a:pt x="3376" y="2155"/>
                    <a:pt x="3979" y="1926"/>
                    <a:pt x="4615" y="1877"/>
                  </a:cubicBezTo>
                  <a:cubicBezTo>
                    <a:pt x="4858" y="1853"/>
                    <a:pt x="5101" y="1841"/>
                    <a:pt x="5344" y="1841"/>
                  </a:cubicBezTo>
                  <a:cubicBezTo>
                    <a:pt x="6548" y="1841"/>
                    <a:pt x="7733" y="2142"/>
                    <a:pt x="8805" y="2725"/>
                  </a:cubicBezTo>
                  <a:cubicBezTo>
                    <a:pt x="10141" y="3426"/>
                    <a:pt x="11478" y="4144"/>
                    <a:pt x="12391" y="5399"/>
                  </a:cubicBezTo>
                  <a:cubicBezTo>
                    <a:pt x="12553" y="5636"/>
                    <a:pt x="12814" y="5766"/>
                    <a:pt x="13081" y="5766"/>
                  </a:cubicBezTo>
                  <a:cubicBezTo>
                    <a:pt x="13218" y="5766"/>
                    <a:pt x="13356" y="5732"/>
                    <a:pt x="13484" y="5660"/>
                  </a:cubicBezTo>
                  <a:cubicBezTo>
                    <a:pt x="13875" y="5448"/>
                    <a:pt x="14005" y="5024"/>
                    <a:pt x="13810" y="4567"/>
                  </a:cubicBezTo>
                  <a:cubicBezTo>
                    <a:pt x="13663" y="4241"/>
                    <a:pt x="13467" y="3948"/>
                    <a:pt x="13223" y="3720"/>
                  </a:cubicBezTo>
                  <a:cubicBezTo>
                    <a:pt x="11707" y="2236"/>
                    <a:pt x="9978" y="1062"/>
                    <a:pt x="7908" y="410"/>
                  </a:cubicBezTo>
                  <a:cubicBezTo>
                    <a:pt x="7027" y="133"/>
                    <a:pt x="6114" y="2"/>
                    <a:pt x="5201" y="2"/>
                  </a:cubicBezTo>
                  <a:cubicBezTo>
                    <a:pt x="5148" y="1"/>
                    <a:pt x="5095" y="0"/>
                    <a:pt x="5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1"/>
          <p:cNvSpPr txBox="1">
            <a:spLocks noGrp="1"/>
          </p:cNvSpPr>
          <p:nvPr>
            <p:ph type="title"/>
          </p:nvPr>
        </p:nvSpPr>
        <p:spPr>
          <a:xfrm>
            <a:off x="720000" y="860400"/>
            <a:ext cx="3006000" cy="18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1</a:t>
            </a:r>
            <a:endParaRPr sz="3200"/>
          </a:p>
        </p:txBody>
      </p:sp>
      <p:pic>
        <p:nvPicPr>
          <p:cNvPr id="223" name="Google Shape;223;p41"/>
          <p:cNvPicPr preferRelativeResize="0"/>
          <p:nvPr/>
        </p:nvPicPr>
        <p:blipFill>
          <a:blip r:embed="rId3">
            <a:alphaModFix/>
          </a:blip>
          <a:stretch>
            <a:fillRect/>
          </a:stretch>
        </p:blipFill>
        <p:spPr>
          <a:xfrm>
            <a:off x="3368425" y="1065600"/>
            <a:ext cx="5529625" cy="854825"/>
          </a:xfrm>
          <a:prstGeom prst="rect">
            <a:avLst/>
          </a:prstGeom>
          <a:noFill/>
          <a:ln>
            <a:noFill/>
          </a:ln>
        </p:spPr>
      </p:pic>
      <p:sp>
        <p:nvSpPr>
          <p:cNvPr id="224" name="Google Shape;224;p41"/>
          <p:cNvSpPr txBox="1">
            <a:spLocks noGrp="1"/>
          </p:cNvSpPr>
          <p:nvPr>
            <p:ph type="title"/>
          </p:nvPr>
        </p:nvSpPr>
        <p:spPr>
          <a:xfrm>
            <a:off x="4471525" y="2425675"/>
            <a:ext cx="3006000" cy="18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hlinkClick r:id="rId4"/>
              </a:rPr>
              <a:t>Answer</a:t>
            </a:r>
            <a:endParaRPr sz="3200"/>
          </a:p>
          <a:p>
            <a:pPr marL="0" lvl="0" indent="0" algn="l" rtl="0">
              <a:spcBef>
                <a:spcPts val="0"/>
              </a:spcBef>
              <a:spcAft>
                <a:spcPts val="0"/>
              </a:spcAft>
              <a:buNone/>
            </a:pP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42"/>
          <p:cNvGrpSpPr/>
          <p:nvPr/>
        </p:nvGrpSpPr>
        <p:grpSpPr>
          <a:xfrm>
            <a:off x="925831" y="1758203"/>
            <a:ext cx="3565035" cy="2818800"/>
            <a:chOff x="925831" y="1758203"/>
            <a:chExt cx="3565035" cy="2818800"/>
          </a:xfrm>
        </p:grpSpPr>
        <p:sp>
          <p:nvSpPr>
            <p:cNvPr id="230" name="Google Shape;230;p42"/>
            <p:cNvSpPr/>
            <p:nvPr/>
          </p:nvSpPr>
          <p:spPr>
            <a:xfrm>
              <a:off x="925831" y="2456201"/>
              <a:ext cx="1408041" cy="1966938"/>
            </a:xfrm>
            <a:custGeom>
              <a:avLst/>
              <a:gdLst/>
              <a:ahLst/>
              <a:cxnLst/>
              <a:rect l="l" t="t" r="r" b="b"/>
              <a:pathLst>
                <a:path w="49215" h="68750" extrusionOk="0">
                  <a:moveTo>
                    <a:pt x="26389" y="1"/>
                  </a:moveTo>
                  <a:cubicBezTo>
                    <a:pt x="25601" y="1"/>
                    <a:pt x="24806" y="9"/>
                    <a:pt x="24008" y="26"/>
                  </a:cubicBezTo>
                  <a:cubicBezTo>
                    <a:pt x="23278" y="26"/>
                    <a:pt x="22529" y="45"/>
                    <a:pt x="21799" y="83"/>
                  </a:cubicBezTo>
                  <a:cubicBezTo>
                    <a:pt x="12454" y="420"/>
                    <a:pt x="3503" y="1674"/>
                    <a:pt x="2754" y="2068"/>
                  </a:cubicBezTo>
                  <a:cubicBezTo>
                    <a:pt x="1" y="3528"/>
                    <a:pt x="2829" y="28172"/>
                    <a:pt x="5525" y="46712"/>
                  </a:cubicBezTo>
                  <a:cubicBezTo>
                    <a:pt x="5656" y="47592"/>
                    <a:pt x="5769" y="48453"/>
                    <a:pt x="5900" y="49296"/>
                  </a:cubicBezTo>
                  <a:cubicBezTo>
                    <a:pt x="7248" y="58397"/>
                    <a:pt x="8484" y="65569"/>
                    <a:pt x="8877" y="66955"/>
                  </a:cubicBezTo>
                  <a:cubicBezTo>
                    <a:pt x="9231" y="68246"/>
                    <a:pt x="12744" y="68750"/>
                    <a:pt x="17538" y="68750"/>
                  </a:cubicBezTo>
                  <a:cubicBezTo>
                    <a:pt x="21369" y="68750"/>
                    <a:pt x="26017" y="68428"/>
                    <a:pt x="30525" y="67929"/>
                  </a:cubicBezTo>
                  <a:cubicBezTo>
                    <a:pt x="31256" y="67835"/>
                    <a:pt x="31986" y="67760"/>
                    <a:pt x="32716" y="67667"/>
                  </a:cubicBezTo>
                  <a:cubicBezTo>
                    <a:pt x="40319" y="66730"/>
                    <a:pt x="47061" y="65345"/>
                    <a:pt x="48166" y="64240"/>
                  </a:cubicBezTo>
                  <a:cubicBezTo>
                    <a:pt x="49158" y="63266"/>
                    <a:pt x="49214" y="55551"/>
                    <a:pt x="48709" y="45925"/>
                  </a:cubicBezTo>
                  <a:cubicBezTo>
                    <a:pt x="48671" y="45008"/>
                    <a:pt x="48615" y="44071"/>
                    <a:pt x="48559" y="43135"/>
                  </a:cubicBezTo>
                  <a:cubicBezTo>
                    <a:pt x="47585" y="27386"/>
                    <a:pt x="45319" y="7966"/>
                    <a:pt x="43184" y="3865"/>
                  </a:cubicBezTo>
                  <a:cubicBezTo>
                    <a:pt x="41634" y="917"/>
                    <a:pt x="34361" y="1"/>
                    <a:pt x="26389"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p:nvPr/>
          </p:nvSpPr>
          <p:spPr>
            <a:xfrm>
              <a:off x="1592873" y="2130963"/>
              <a:ext cx="348813" cy="363776"/>
            </a:xfrm>
            <a:custGeom>
              <a:avLst/>
              <a:gdLst/>
              <a:ahLst/>
              <a:cxnLst/>
              <a:rect l="l" t="t" r="r" b="b"/>
              <a:pathLst>
                <a:path w="12192" h="12715" extrusionOk="0">
                  <a:moveTo>
                    <a:pt x="9655" y="3167"/>
                  </a:moveTo>
                  <a:cubicBezTo>
                    <a:pt x="9666" y="3171"/>
                    <a:pt x="9670" y="3173"/>
                    <a:pt x="9663" y="3173"/>
                  </a:cubicBezTo>
                  <a:cubicBezTo>
                    <a:pt x="9661" y="3171"/>
                    <a:pt x="9658" y="3169"/>
                    <a:pt x="9655" y="3167"/>
                  </a:cubicBezTo>
                  <a:close/>
                  <a:moveTo>
                    <a:pt x="9068" y="1"/>
                  </a:moveTo>
                  <a:cubicBezTo>
                    <a:pt x="8520" y="1"/>
                    <a:pt x="7964" y="95"/>
                    <a:pt x="7435" y="271"/>
                  </a:cubicBezTo>
                  <a:cubicBezTo>
                    <a:pt x="6386" y="683"/>
                    <a:pt x="5450" y="1319"/>
                    <a:pt x="4682" y="2143"/>
                  </a:cubicBezTo>
                  <a:cubicBezTo>
                    <a:pt x="3465" y="3361"/>
                    <a:pt x="2416" y="4728"/>
                    <a:pt x="1536" y="6207"/>
                  </a:cubicBezTo>
                  <a:cubicBezTo>
                    <a:pt x="918" y="7237"/>
                    <a:pt x="450" y="8361"/>
                    <a:pt x="169" y="9522"/>
                  </a:cubicBezTo>
                  <a:cubicBezTo>
                    <a:pt x="0" y="10364"/>
                    <a:pt x="57" y="10870"/>
                    <a:pt x="225" y="10926"/>
                  </a:cubicBezTo>
                  <a:cubicBezTo>
                    <a:pt x="243" y="10933"/>
                    <a:pt x="261" y="10936"/>
                    <a:pt x="279" y="10936"/>
                  </a:cubicBezTo>
                  <a:cubicBezTo>
                    <a:pt x="685" y="10936"/>
                    <a:pt x="1425" y="9416"/>
                    <a:pt x="3072" y="7537"/>
                  </a:cubicBezTo>
                  <a:cubicBezTo>
                    <a:pt x="4083" y="6376"/>
                    <a:pt x="5169" y="5289"/>
                    <a:pt x="6311" y="4297"/>
                  </a:cubicBezTo>
                  <a:cubicBezTo>
                    <a:pt x="6873" y="3773"/>
                    <a:pt x="7510" y="3379"/>
                    <a:pt x="8221" y="3136"/>
                  </a:cubicBezTo>
                  <a:cubicBezTo>
                    <a:pt x="8444" y="3066"/>
                    <a:pt x="8676" y="3028"/>
                    <a:pt x="8904" y="3028"/>
                  </a:cubicBezTo>
                  <a:cubicBezTo>
                    <a:pt x="8983" y="3028"/>
                    <a:pt x="9062" y="3033"/>
                    <a:pt x="9139" y="3042"/>
                  </a:cubicBezTo>
                  <a:cubicBezTo>
                    <a:pt x="9235" y="3042"/>
                    <a:pt x="9323" y="3058"/>
                    <a:pt x="9408" y="3078"/>
                  </a:cubicBezTo>
                  <a:lnTo>
                    <a:pt x="9408" y="3078"/>
                  </a:lnTo>
                  <a:cubicBezTo>
                    <a:pt x="9406" y="3158"/>
                    <a:pt x="9394" y="3235"/>
                    <a:pt x="9383" y="3304"/>
                  </a:cubicBezTo>
                  <a:cubicBezTo>
                    <a:pt x="9289" y="3660"/>
                    <a:pt x="9139" y="3997"/>
                    <a:pt x="8971" y="4316"/>
                  </a:cubicBezTo>
                  <a:cubicBezTo>
                    <a:pt x="8521" y="5083"/>
                    <a:pt x="8034" y="5814"/>
                    <a:pt x="7491" y="6525"/>
                  </a:cubicBezTo>
                  <a:cubicBezTo>
                    <a:pt x="6574" y="7724"/>
                    <a:pt x="5525" y="8848"/>
                    <a:pt x="4383" y="9859"/>
                  </a:cubicBezTo>
                  <a:cubicBezTo>
                    <a:pt x="3427" y="10739"/>
                    <a:pt x="2641" y="11263"/>
                    <a:pt x="2023" y="11525"/>
                  </a:cubicBezTo>
                  <a:cubicBezTo>
                    <a:pt x="1424" y="11788"/>
                    <a:pt x="1012" y="11844"/>
                    <a:pt x="974" y="12050"/>
                  </a:cubicBezTo>
                  <a:cubicBezTo>
                    <a:pt x="918" y="12237"/>
                    <a:pt x="1293" y="12630"/>
                    <a:pt x="2173" y="12705"/>
                  </a:cubicBezTo>
                  <a:cubicBezTo>
                    <a:pt x="2242" y="12711"/>
                    <a:pt x="2314" y="12714"/>
                    <a:pt x="2389" y="12714"/>
                  </a:cubicBezTo>
                  <a:cubicBezTo>
                    <a:pt x="3231" y="12714"/>
                    <a:pt x="4350" y="12328"/>
                    <a:pt x="5469" y="11657"/>
                  </a:cubicBezTo>
                  <a:cubicBezTo>
                    <a:pt x="6929" y="10795"/>
                    <a:pt x="8240" y="9690"/>
                    <a:pt x="9364" y="8417"/>
                  </a:cubicBezTo>
                  <a:cubicBezTo>
                    <a:pt x="10075" y="7649"/>
                    <a:pt x="10693" y="6806"/>
                    <a:pt x="11255" y="5926"/>
                  </a:cubicBezTo>
                  <a:cubicBezTo>
                    <a:pt x="11611" y="5346"/>
                    <a:pt x="11873" y="4709"/>
                    <a:pt x="12042" y="4054"/>
                  </a:cubicBezTo>
                  <a:cubicBezTo>
                    <a:pt x="12135" y="3642"/>
                    <a:pt x="12192" y="3230"/>
                    <a:pt x="12173" y="2818"/>
                  </a:cubicBezTo>
                  <a:cubicBezTo>
                    <a:pt x="12173" y="2256"/>
                    <a:pt x="12023" y="1694"/>
                    <a:pt x="11723" y="1207"/>
                  </a:cubicBezTo>
                  <a:cubicBezTo>
                    <a:pt x="11536" y="907"/>
                    <a:pt x="11274" y="664"/>
                    <a:pt x="10974" y="495"/>
                  </a:cubicBezTo>
                  <a:cubicBezTo>
                    <a:pt x="10787" y="383"/>
                    <a:pt x="10600" y="289"/>
                    <a:pt x="10394" y="233"/>
                  </a:cubicBezTo>
                  <a:cubicBezTo>
                    <a:pt x="10057" y="102"/>
                    <a:pt x="9701" y="27"/>
                    <a:pt x="9345" y="9"/>
                  </a:cubicBezTo>
                  <a:cubicBezTo>
                    <a:pt x="9253" y="3"/>
                    <a:pt x="9161" y="1"/>
                    <a:pt x="906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1398926" y="2053029"/>
              <a:ext cx="218580" cy="434958"/>
            </a:xfrm>
            <a:custGeom>
              <a:avLst/>
              <a:gdLst/>
              <a:ahLst/>
              <a:cxnLst/>
              <a:rect l="l" t="t" r="r" b="b"/>
              <a:pathLst>
                <a:path w="7640" h="15203" extrusionOk="0">
                  <a:moveTo>
                    <a:pt x="2937" y="1"/>
                  </a:moveTo>
                  <a:cubicBezTo>
                    <a:pt x="2697" y="1"/>
                    <a:pt x="2456" y="38"/>
                    <a:pt x="2229" y="111"/>
                  </a:cubicBezTo>
                  <a:cubicBezTo>
                    <a:pt x="1742" y="298"/>
                    <a:pt x="1330" y="598"/>
                    <a:pt x="1012" y="1010"/>
                  </a:cubicBezTo>
                  <a:cubicBezTo>
                    <a:pt x="543" y="1628"/>
                    <a:pt x="244" y="2339"/>
                    <a:pt x="132" y="3107"/>
                  </a:cubicBezTo>
                  <a:cubicBezTo>
                    <a:pt x="38" y="3706"/>
                    <a:pt x="0" y="4306"/>
                    <a:pt x="19" y="4905"/>
                  </a:cubicBezTo>
                  <a:cubicBezTo>
                    <a:pt x="19" y="5954"/>
                    <a:pt x="132" y="6984"/>
                    <a:pt x="337" y="7995"/>
                  </a:cubicBezTo>
                  <a:cubicBezTo>
                    <a:pt x="637" y="9736"/>
                    <a:pt x="1330" y="11384"/>
                    <a:pt x="2379" y="12826"/>
                  </a:cubicBezTo>
                  <a:cubicBezTo>
                    <a:pt x="3053" y="13744"/>
                    <a:pt x="3933" y="14493"/>
                    <a:pt x="4963" y="14980"/>
                  </a:cubicBezTo>
                  <a:cubicBezTo>
                    <a:pt x="5350" y="15139"/>
                    <a:pt x="5659" y="15203"/>
                    <a:pt x="5874" y="15203"/>
                  </a:cubicBezTo>
                  <a:cubicBezTo>
                    <a:pt x="6065" y="15203"/>
                    <a:pt x="6182" y="15153"/>
                    <a:pt x="6218" y="15073"/>
                  </a:cubicBezTo>
                  <a:cubicBezTo>
                    <a:pt x="6386" y="14661"/>
                    <a:pt x="5057" y="13763"/>
                    <a:pt x="3989" y="11590"/>
                  </a:cubicBezTo>
                  <a:cubicBezTo>
                    <a:pt x="3371" y="10298"/>
                    <a:pt x="2978" y="8931"/>
                    <a:pt x="2847" y="7508"/>
                  </a:cubicBezTo>
                  <a:cubicBezTo>
                    <a:pt x="2735" y="6646"/>
                    <a:pt x="2697" y="5785"/>
                    <a:pt x="2735" y="4924"/>
                  </a:cubicBezTo>
                  <a:cubicBezTo>
                    <a:pt x="2735" y="4086"/>
                    <a:pt x="2859" y="3389"/>
                    <a:pt x="3052" y="3088"/>
                  </a:cubicBezTo>
                  <a:lnTo>
                    <a:pt x="3052" y="3088"/>
                  </a:lnTo>
                  <a:cubicBezTo>
                    <a:pt x="3182" y="3151"/>
                    <a:pt x="3295" y="3248"/>
                    <a:pt x="3371" y="3369"/>
                  </a:cubicBezTo>
                  <a:cubicBezTo>
                    <a:pt x="3727" y="3819"/>
                    <a:pt x="4045" y="4661"/>
                    <a:pt x="4345" y="5467"/>
                  </a:cubicBezTo>
                  <a:cubicBezTo>
                    <a:pt x="4851" y="6890"/>
                    <a:pt x="5281" y="8351"/>
                    <a:pt x="5600" y="9830"/>
                  </a:cubicBezTo>
                  <a:cubicBezTo>
                    <a:pt x="6180" y="12396"/>
                    <a:pt x="6367" y="14100"/>
                    <a:pt x="6761" y="14118"/>
                  </a:cubicBezTo>
                  <a:cubicBezTo>
                    <a:pt x="6765" y="14119"/>
                    <a:pt x="6768" y="14119"/>
                    <a:pt x="6772" y="14119"/>
                  </a:cubicBezTo>
                  <a:cubicBezTo>
                    <a:pt x="7128" y="14119"/>
                    <a:pt x="7640" y="12402"/>
                    <a:pt x="7547" y="9530"/>
                  </a:cubicBezTo>
                  <a:cubicBezTo>
                    <a:pt x="7472" y="7845"/>
                    <a:pt x="7191" y="6160"/>
                    <a:pt x="6742" y="4530"/>
                  </a:cubicBezTo>
                  <a:cubicBezTo>
                    <a:pt x="6611" y="4062"/>
                    <a:pt x="6480" y="3631"/>
                    <a:pt x="6293" y="3107"/>
                  </a:cubicBezTo>
                  <a:cubicBezTo>
                    <a:pt x="6105" y="2545"/>
                    <a:pt x="5824" y="2002"/>
                    <a:pt x="5487" y="1497"/>
                  </a:cubicBezTo>
                  <a:cubicBezTo>
                    <a:pt x="5057" y="860"/>
                    <a:pt x="4420" y="373"/>
                    <a:pt x="3690" y="130"/>
                  </a:cubicBezTo>
                  <a:cubicBezTo>
                    <a:pt x="3449" y="43"/>
                    <a:pt x="3193" y="1"/>
                    <a:pt x="293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a:off x="1563949" y="2446760"/>
              <a:ext cx="245932" cy="1952919"/>
            </a:xfrm>
            <a:custGeom>
              <a:avLst/>
              <a:gdLst/>
              <a:ahLst/>
              <a:cxnLst/>
              <a:rect l="l" t="t" r="r" b="b"/>
              <a:pathLst>
                <a:path w="8596" h="68260" extrusionOk="0">
                  <a:moveTo>
                    <a:pt x="525" y="1"/>
                  </a:moveTo>
                  <a:cubicBezTo>
                    <a:pt x="319" y="1"/>
                    <a:pt x="169" y="956"/>
                    <a:pt x="75" y="2735"/>
                  </a:cubicBezTo>
                  <a:cubicBezTo>
                    <a:pt x="0" y="4495"/>
                    <a:pt x="38" y="7042"/>
                    <a:pt x="225" y="10169"/>
                  </a:cubicBezTo>
                  <a:cubicBezTo>
                    <a:pt x="581" y="16405"/>
                    <a:pt x="1517" y="24963"/>
                    <a:pt x="2790" y="34383"/>
                  </a:cubicBezTo>
                  <a:cubicBezTo>
                    <a:pt x="4045" y="43783"/>
                    <a:pt x="5356" y="52248"/>
                    <a:pt x="6311" y="58371"/>
                  </a:cubicBezTo>
                  <a:cubicBezTo>
                    <a:pt x="6798" y="61424"/>
                    <a:pt x="7191" y="63896"/>
                    <a:pt x="7491" y="65618"/>
                  </a:cubicBezTo>
                  <a:cubicBezTo>
                    <a:pt x="7769" y="67306"/>
                    <a:pt x="8029" y="68259"/>
                    <a:pt x="8216" y="68259"/>
                  </a:cubicBezTo>
                  <a:cubicBezTo>
                    <a:pt x="8218" y="68259"/>
                    <a:pt x="8219" y="68259"/>
                    <a:pt x="8221" y="68259"/>
                  </a:cubicBezTo>
                  <a:cubicBezTo>
                    <a:pt x="8408" y="68240"/>
                    <a:pt x="8521" y="67266"/>
                    <a:pt x="8577" y="65506"/>
                  </a:cubicBezTo>
                  <a:cubicBezTo>
                    <a:pt x="8596" y="63746"/>
                    <a:pt x="8483" y="61218"/>
                    <a:pt x="8259" y="58090"/>
                  </a:cubicBezTo>
                  <a:cubicBezTo>
                    <a:pt x="7791" y="51873"/>
                    <a:pt x="6798" y="43315"/>
                    <a:pt x="5525" y="33933"/>
                  </a:cubicBezTo>
                  <a:cubicBezTo>
                    <a:pt x="4270" y="24532"/>
                    <a:pt x="3015" y="16068"/>
                    <a:pt x="2173" y="9926"/>
                  </a:cubicBezTo>
                  <a:cubicBezTo>
                    <a:pt x="1742" y="6854"/>
                    <a:pt x="1405" y="4383"/>
                    <a:pt x="1143" y="2660"/>
                  </a:cubicBezTo>
                  <a:cubicBezTo>
                    <a:pt x="918" y="956"/>
                    <a:pt x="712" y="1"/>
                    <a:pt x="525"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2"/>
            <p:cNvSpPr/>
            <p:nvPr/>
          </p:nvSpPr>
          <p:spPr>
            <a:xfrm>
              <a:off x="1018527" y="3127764"/>
              <a:ext cx="1263904" cy="263584"/>
            </a:xfrm>
            <a:custGeom>
              <a:avLst/>
              <a:gdLst/>
              <a:ahLst/>
              <a:cxnLst/>
              <a:rect l="l" t="t" r="r" b="b"/>
              <a:pathLst>
                <a:path w="44177" h="9213" extrusionOk="0">
                  <a:moveTo>
                    <a:pt x="40832" y="0"/>
                  </a:moveTo>
                  <a:cubicBezTo>
                    <a:pt x="39720" y="0"/>
                    <a:pt x="38611" y="58"/>
                    <a:pt x="37510" y="186"/>
                  </a:cubicBezTo>
                  <a:cubicBezTo>
                    <a:pt x="33409" y="580"/>
                    <a:pt x="27866" y="1591"/>
                    <a:pt x="21798" y="2958"/>
                  </a:cubicBezTo>
                  <a:cubicBezTo>
                    <a:pt x="15731" y="4306"/>
                    <a:pt x="10281" y="5729"/>
                    <a:pt x="6349" y="6759"/>
                  </a:cubicBezTo>
                  <a:cubicBezTo>
                    <a:pt x="4383" y="7284"/>
                    <a:pt x="2809" y="7696"/>
                    <a:pt x="1705" y="8033"/>
                  </a:cubicBezTo>
                  <a:cubicBezTo>
                    <a:pt x="618" y="8351"/>
                    <a:pt x="0" y="8613"/>
                    <a:pt x="19" y="8819"/>
                  </a:cubicBezTo>
                  <a:cubicBezTo>
                    <a:pt x="38" y="9044"/>
                    <a:pt x="675" y="9156"/>
                    <a:pt x="1836" y="9212"/>
                  </a:cubicBezTo>
                  <a:cubicBezTo>
                    <a:pt x="3465" y="9212"/>
                    <a:pt x="5075" y="9100"/>
                    <a:pt x="6686" y="8894"/>
                  </a:cubicBezTo>
                  <a:cubicBezTo>
                    <a:pt x="10750" y="8389"/>
                    <a:pt x="16274" y="7302"/>
                    <a:pt x="22341" y="5935"/>
                  </a:cubicBezTo>
                  <a:cubicBezTo>
                    <a:pt x="28409" y="4587"/>
                    <a:pt x="33858" y="3239"/>
                    <a:pt x="37791" y="2321"/>
                  </a:cubicBezTo>
                  <a:cubicBezTo>
                    <a:pt x="39757" y="1853"/>
                    <a:pt x="41349" y="1497"/>
                    <a:pt x="42454" y="1216"/>
                  </a:cubicBezTo>
                  <a:cubicBezTo>
                    <a:pt x="43559" y="973"/>
                    <a:pt x="44177" y="729"/>
                    <a:pt x="44177" y="523"/>
                  </a:cubicBezTo>
                  <a:cubicBezTo>
                    <a:pt x="44177" y="317"/>
                    <a:pt x="43540" y="149"/>
                    <a:pt x="42379" y="36"/>
                  </a:cubicBezTo>
                  <a:cubicBezTo>
                    <a:pt x="41863" y="13"/>
                    <a:pt x="41347" y="0"/>
                    <a:pt x="40832"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2"/>
            <p:cNvSpPr/>
            <p:nvPr/>
          </p:nvSpPr>
          <p:spPr>
            <a:xfrm>
              <a:off x="2346175" y="3523125"/>
              <a:ext cx="734562" cy="1012079"/>
            </a:xfrm>
            <a:custGeom>
              <a:avLst/>
              <a:gdLst/>
              <a:ahLst/>
              <a:cxnLst/>
              <a:rect l="l" t="t" r="r" b="b"/>
              <a:pathLst>
                <a:path w="25675" h="35375" extrusionOk="0">
                  <a:moveTo>
                    <a:pt x="0" y="0"/>
                  </a:moveTo>
                  <a:lnTo>
                    <a:pt x="0" y="0"/>
                  </a:lnTo>
                  <a:cubicBezTo>
                    <a:pt x="75" y="3671"/>
                    <a:pt x="187" y="7341"/>
                    <a:pt x="281" y="10993"/>
                  </a:cubicBezTo>
                  <a:cubicBezTo>
                    <a:pt x="318" y="11030"/>
                    <a:pt x="337" y="11068"/>
                    <a:pt x="356" y="11086"/>
                  </a:cubicBezTo>
                  <a:cubicBezTo>
                    <a:pt x="4925" y="17603"/>
                    <a:pt x="9476" y="24120"/>
                    <a:pt x="14026" y="30637"/>
                  </a:cubicBezTo>
                  <a:cubicBezTo>
                    <a:pt x="15019" y="32060"/>
                    <a:pt x="15993" y="33502"/>
                    <a:pt x="16966" y="34944"/>
                  </a:cubicBezTo>
                  <a:cubicBezTo>
                    <a:pt x="19869" y="35150"/>
                    <a:pt x="22772" y="35300"/>
                    <a:pt x="25674" y="35375"/>
                  </a:cubicBezTo>
                  <a:cubicBezTo>
                    <a:pt x="24026" y="33202"/>
                    <a:pt x="22378" y="30993"/>
                    <a:pt x="20749" y="28802"/>
                  </a:cubicBezTo>
                  <a:cubicBezTo>
                    <a:pt x="17453" y="24382"/>
                    <a:pt x="14307" y="19869"/>
                    <a:pt x="11217" y="15337"/>
                  </a:cubicBezTo>
                  <a:cubicBezTo>
                    <a:pt x="7716" y="10187"/>
                    <a:pt x="3820" y="5319"/>
                    <a:pt x="206" y="281"/>
                  </a:cubicBezTo>
                  <a:cubicBezTo>
                    <a:pt x="131" y="188"/>
                    <a:pt x="75" y="94"/>
                    <a:pt x="0"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2354214" y="3837606"/>
              <a:ext cx="477386" cy="685295"/>
            </a:xfrm>
            <a:custGeom>
              <a:avLst/>
              <a:gdLst/>
              <a:ahLst/>
              <a:cxnLst/>
              <a:rect l="l" t="t" r="r" b="b"/>
              <a:pathLst>
                <a:path w="16686" h="23953" extrusionOk="0">
                  <a:moveTo>
                    <a:pt x="0" y="1"/>
                  </a:moveTo>
                  <a:lnTo>
                    <a:pt x="0" y="1"/>
                  </a:lnTo>
                  <a:cubicBezTo>
                    <a:pt x="19" y="694"/>
                    <a:pt x="37" y="1387"/>
                    <a:pt x="56" y="2098"/>
                  </a:cubicBezTo>
                  <a:cubicBezTo>
                    <a:pt x="56" y="2491"/>
                    <a:pt x="75" y="2903"/>
                    <a:pt x="94" y="3297"/>
                  </a:cubicBezTo>
                  <a:cubicBezTo>
                    <a:pt x="131" y="6181"/>
                    <a:pt x="318" y="9046"/>
                    <a:pt x="674" y="11911"/>
                  </a:cubicBezTo>
                  <a:cubicBezTo>
                    <a:pt x="918" y="13765"/>
                    <a:pt x="1311" y="15600"/>
                    <a:pt x="2135" y="17323"/>
                  </a:cubicBezTo>
                  <a:cubicBezTo>
                    <a:pt x="3090" y="19327"/>
                    <a:pt x="4401" y="21031"/>
                    <a:pt x="6498" y="22004"/>
                  </a:cubicBezTo>
                  <a:cubicBezTo>
                    <a:pt x="7678" y="22566"/>
                    <a:pt x="8933" y="22978"/>
                    <a:pt x="10225" y="23222"/>
                  </a:cubicBezTo>
                  <a:cubicBezTo>
                    <a:pt x="11554" y="23465"/>
                    <a:pt x="12903" y="23652"/>
                    <a:pt x="14251" y="23765"/>
                  </a:cubicBezTo>
                  <a:cubicBezTo>
                    <a:pt x="14401" y="23783"/>
                    <a:pt x="14551" y="23802"/>
                    <a:pt x="14700" y="23802"/>
                  </a:cubicBezTo>
                  <a:cubicBezTo>
                    <a:pt x="15356" y="23858"/>
                    <a:pt x="16011" y="23915"/>
                    <a:pt x="16685" y="23952"/>
                  </a:cubicBezTo>
                  <a:cubicBezTo>
                    <a:pt x="15712" y="22510"/>
                    <a:pt x="14738" y="21068"/>
                    <a:pt x="13745" y="19645"/>
                  </a:cubicBezTo>
                  <a:cubicBezTo>
                    <a:pt x="9195" y="13128"/>
                    <a:pt x="4626" y="6611"/>
                    <a:pt x="75" y="94"/>
                  </a:cubicBezTo>
                  <a:cubicBezTo>
                    <a:pt x="56" y="76"/>
                    <a:pt x="37" y="38"/>
                    <a:pt x="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2497779" y="2851792"/>
              <a:ext cx="1404293" cy="1688448"/>
            </a:xfrm>
            <a:custGeom>
              <a:avLst/>
              <a:gdLst/>
              <a:ahLst/>
              <a:cxnLst/>
              <a:rect l="l" t="t" r="r" b="b"/>
              <a:pathLst>
                <a:path w="49084" h="59016" extrusionOk="0">
                  <a:moveTo>
                    <a:pt x="8297" y="1"/>
                  </a:moveTo>
                  <a:cubicBezTo>
                    <a:pt x="5544" y="1"/>
                    <a:pt x="2772" y="76"/>
                    <a:pt x="1" y="244"/>
                  </a:cubicBezTo>
                  <a:cubicBezTo>
                    <a:pt x="20" y="263"/>
                    <a:pt x="38" y="282"/>
                    <a:pt x="57" y="300"/>
                  </a:cubicBezTo>
                  <a:cubicBezTo>
                    <a:pt x="3802" y="5357"/>
                    <a:pt x="7304" y="10581"/>
                    <a:pt x="10694" y="15900"/>
                  </a:cubicBezTo>
                  <a:cubicBezTo>
                    <a:pt x="14664" y="22173"/>
                    <a:pt x="18859" y="28297"/>
                    <a:pt x="23053" y="34420"/>
                  </a:cubicBezTo>
                  <a:cubicBezTo>
                    <a:pt x="28128" y="41799"/>
                    <a:pt x="33053" y="49289"/>
                    <a:pt x="38241" y="56611"/>
                  </a:cubicBezTo>
                  <a:cubicBezTo>
                    <a:pt x="38821" y="57417"/>
                    <a:pt x="39364" y="58222"/>
                    <a:pt x="39982" y="59008"/>
                  </a:cubicBezTo>
                  <a:cubicBezTo>
                    <a:pt x="40698" y="59013"/>
                    <a:pt x="41415" y="59015"/>
                    <a:pt x="42131" y="59015"/>
                  </a:cubicBezTo>
                  <a:cubicBezTo>
                    <a:pt x="44448" y="59015"/>
                    <a:pt x="46766" y="58991"/>
                    <a:pt x="49083" y="58933"/>
                  </a:cubicBezTo>
                  <a:cubicBezTo>
                    <a:pt x="41274" y="48671"/>
                    <a:pt x="33990" y="38072"/>
                    <a:pt x="26967" y="27267"/>
                  </a:cubicBezTo>
                  <a:cubicBezTo>
                    <a:pt x="22454" y="20338"/>
                    <a:pt x="17772" y="13503"/>
                    <a:pt x="13147" y="6630"/>
                  </a:cubicBezTo>
                  <a:cubicBezTo>
                    <a:pt x="11911" y="4757"/>
                    <a:pt x="10656" y="2885"/>
                    <a:pt x="9364" y="1031"/>
                  </a:cubicBezTo>
                  <a:cubicBezTo>
                    <a:pt x="9214" y="844"/>
                    <a:pt x="9083" y="619"/>
                    <a:pt x="8990" y="394"/>
                  </a:cubicBezTo>
                  <a:cubicBezTo>
                    <a:pt x="8933" y="263"/>
                    <a:pt x="8915" y="132"/>
                    <a:pt x="8933"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2344029" y="2858772"/>
              <a:ext cx="1297664" cy="1681267"/>
            </a:xfrm>
            <a:custGeom>
              <a:avLst/>
              <a:gdLst/>
              <a:ahLst/>
              <a:cxnLst/>
              <a:rect l="l" t="t" r="r" b="b"/>
              <a:pathLst>
                <a:path w="45357" h="58765" extrusionOk="0">
                  <a:moveTo>
                    <a:pt x="5375" y="0"/>
                  </a:moveTo>
                  <a:cubicBezTo>
                    <a:pt x="5000" y="0"/>
                    <a:pt x="4644" y="38"/>
                    <a:pt x="4251" y="56"/>
                  </a:cubicBezTo>
                  <a:cubicBezTo>
                    <a:pt x="3970" y="75"/>
                    <a:pt x="3689" y="94"/>
                    <a:pt x="3408" y="131"/>
                  </a:cubicBezTo>
                  <a:cubicBezTo>
                    <a:pt x="2847" y="188"/>
                    <a:pt x="2266" y="262"/>
                    <a:pt x="1704" y="356"/>
                  </a:cubicBezTo>
                  <a:cubicBezTo>
                    <a:pt x="1068" y="431"/>
                    <a:pt x="543" y="899"/>
                    <a:pt x="393" y="1517"/>
                  </a:cubicBezTo>
                  <a:cubicBezTo>
                    <a:pt x="319" y="1835"/>
                    <a:pt x="262" y="2154"/>
                    <a:pt x="244" y="2472"/>
                  </a:cubicBezTo>
                  <a:cubicBezTo>
                    <a:pt x="188" y="3409"/>
                    <a:pt x="131" y="4345"/>
                    <a:pt x="113" y="5281"/>
                  </a:cubicBezTo>
                  <a:cubicBezTo>
                    <a:pt x="0" y="9476"/>
                    <a:pt x="38" y="13671"/>
                    <a:pt x="38" y="17847"/>
                  </a:cubicBezTo>
                  <a:cubicBezTo>
                    <a:pt x="38" y="18614"/>
                    <a:pt x="38" y="19401"/>
                    <a:pt x="38" y="20169"/>
                  </a:cubicBezTo>
                  <a:cubicBezTo>
                    <a:pt x="56" y="21180"/>
                    <a:pt x="75" y="22191"/>
                    <a:pt x="75" y="23221"/>
                  </a:cubicBezTo>
                  <a:cubicBezTo>
                    <a:pt x="150" y="23315"/>
                    <a:pt x="206" y="23409"/>
                    <a:pt x="281" y="23502"/>
                  </a:cubicBezTo>
                  <a:cubicBezTo>
                    <a:pt x="3895" y="28540"/>
                    <a:pt x="7772" y="33408"/>
                    <a:pt x="11292" y="38558"/>
                  </a:cubicBezTo>
                  <a:cubicBezTo>
                    <a:pt x="14382" y="43090"/>
                    <a:pt x="17528" y="47603"/>
                    <a:pt x="20824" y="52023"/>
                  </a:cubicBezTo>
                  <a:cubicBezTo>
                    <a:pt x="22453" y="54214"/>
                    <a:pt x="24101" y="56405"/>
                    <a:pt x="25749" y="58596"/>
                  </a:cubicBezTo>
                  <a:cubicBezTo>
                    <a:pt x="26555" y="58633"/>
                    <a:pt x="27360" y="58652"/>
                    <a:pt x="28165" y="58671"/>
                  </a:cubicBezTo>
                  <a:cubicBezTo>
                    <a:pt x="28764" y="58689"/>
                    <a:pt x="29345" y="58689"/>
                    <a:pt x="29944" y="58689"/>
                  </a:cubicBezTo>
                  <a:cubicBezTo>
                    <a:pt x="34120" y="58746"/>
                    <a:pt x="38315" y="58746"/>
                    <a:pt x="42510" y="58764"/>
                  </a:cubicBezTo>
                  <a:lnTo>
                    <a:pt x="45356" y="58764"/>
                  </a:lnTo>
                  <a:cubicBezTo>
                    <a:pt x="44738" y="57978"/>
                    <a:pt x="44195" y="57173"/>
                    <a:pt x="43615" y="56367"/>
                  </a:cubicBezTo>
                  <a:cubicBezTo>
                    <a:pt x="38427" y="49045"/>
                    <a:pt x="33502" y="41555"/>
                    <a:pt x="28427" y="34176"/>
                  </a:cubicBezTo>
                  <a:cubicBezTo>
                    <a:pt x="24214" y="28053"/>
                    <a:pt x="20038" y="21929"/>
                    <a:pt x="16049" y="15656"/>
                  </a:cubicBezTo>
                  <a:cubicBezTo>
                    <a:pt x="12678" y="10337"/>
                    <a:pt x="9158" y="5113"/>
                    <a:pt x="5431" y="56"/>
                  </a:cubicBezTo>
                  <a:cubicBezTo>
                    <a:pt x="5412" y="38"/>
                    <a:pt x="5394" y="19"/>
                    <a:pt x="537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3326611" y="2850733"/>
              <a:ext cx="1058713" cy="1512496"/>
            </a:xfrm>
            <a:custGeom>
              <a:avLst/>
              <a:gdLst/>
              <a:ahLst/>
              <a:cxnLst/>
              <a:rect l="l" t="t" r="r" b="b"/>
              <a:pathLst>
                <a:path w="37005" h="52866" extrusionOk="0">
                  <a:moveTo>
                    <a:pt x="1" y="0"/>
                  </a:moveTo>
                  <a:cubicBezTo>
                    <a:pt x="3166" y="4476"/>
                    <a:pt x="6125" y="9120"/>
                    <a:pt x="9140" y="13727"/>
                  </a:cubicBezTo>
                  <a:cubicBezTo>
                    <a:pt x="15881" y="24045"/>
                    <a:pt x="22660" y="34364"/>
                    <a:pt x="29814" y="44439"/>
                  </a:cubicBezTo>
                  <a:cubicBezTo>
                    <a:pt x="31799" y="47210"/>
                    <a:pt x="33709" y="50038"/>
                    <a:pt x="35638" y="52866"/>
                  </a:cubicBezTo>
                  <a:cubicBezTo>
                    <a:pt x="36031" y="51817"/>
                    <a:pt x="36312" y="50731"/>
                    <a:pt x="36480" y="49626"/>
                  </a:cubicBezTo>
                  <a:cubicBezTo>
                    <a:pt x="36705" y="48184"/>
                    <a:pt x="36874" y="46723"/>
                    <a:pt x="37005" y="45281"/>
                  </a:cubicBezTo>
                  <a:lnTo>
                    <a:pt x="37005" y="45263"/>
                  </a:lnTo>
                  <a:cubicBezTo>
                    <a:pt x="36930" y="45131"/>
                    <a:pt x="36855" y="44982"/>
                    <a:pt x="36780" y="44851"/>
                  </a:cubicBezTo>
                  <a:cubicBezTo>
                    <a:pt x="32885" y="37959"/>
                    <a:pt x="28559" y="31311"/>
                    <a:pt x="24327" y="24626"/>
                  </a:cubicBezTo>
                  <a:cubicBezTo>
                    <a:pt x="20095" y="17978"/>
                    <a:pt x="15581" y="11480"/>
                    <a:pt x="11162" y="4963"/>
                  </a:cubicBezTo>
                  <a:cubicBezTo>
                    <a:pt x="10207" y="3540"/>
                    <a:pt x="9214" y="2154"/>
                    <a:pt x="8409" y="637"/>
                  </a:cubicBezTo>
                  <a:cubicBezTo>
                    <a:pt x="8334" y="506"/>
                    <a:pt x="8259" y="356"/>
                    <a:pt x="8203" y="225"/>
                  </a:cubicBezTo>
                  <a:cubicBezTo>
                    <a:pt x="6743" y="150"/>
                    <a:pt x="5301" y="75"/>
                    <a:pt x="3840" y="19"/>
                  </a:cubicBezTo>
                  <a:lnTo>
                    <a:pt x="1817" y="19"/>
                  </a:lnTo>
                  <a:cubicBezTo>
                    <a:pt x="1218" y="19"/>
                    <a:pt x="600" y="0"/>
                    <a:pt x="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2752808" y="2849903"/>
              <a:ext cx="1593405" cy="1687990"/>
            </a:xfrm>
            <a:custGeom>
              <a:avLst/>
              <a:gdLst/>
              <a:ahLst/>
              <a:cxnLst/>
              <a:rect l="l" t="t" r="r" b="b"/>
              <a:pathLst>
                <a:path w="55694" h="59000" extrusionOk="0">
                  <a:moveTo>
                    <a:pt x="14793" y="0"/>
                  </a:moveTo>
                  <a:cubicBezTo>
                    <a:pt x="10468" y="0"/>
                    <a:pt x="6146" y="52"/>
                    <a:pt x="1836" y="67"/>
                  </a:cubicBezTo>
                  <a:lnTo>
                    <a:pt x="19" y="67"/>
                  </a:lnTo>
                  <a:cubicBezTo>
                    <a:pt x="1" y="198"/>
                    <a:pt x="19" y="348"/>
                    <a:pt x="76" y="460"/>
                  </a:cubicBezTo>
                  <a:cubicBezTo>
                    <a:pt x="169" y="685"/>
                    <a:pt x="300" y="910"/>
                    <a:pt x="450" y="1097"/>
                  </a:cubicBezTo>
                  <a:cubicBezTo>
                    <a:pt x="1742" y="2951"/>
                    <a:pt x="2978" y="4823"/>
                    <a:pt x="4233" y="6696"/>
                  </a:cubicBezTo>
                  <a:cubicBezTo>
                    <a:pt x="8858" y="13569"/>
                    <a:pt x="13540" y="20404"/>
                    <a:pt x="18053" y="27333"/>
                  </a:cubicBezTo>
                  <a:cubicBezTo>
                    <a:pt x="25076" y="38138"/>
                    <a:pt x="32360" y="48737"/>
                    <a:pt x="40169" y="58999"/>
                  </a:cubicBezTo>
                  <a:cubicBezTo>
                    <a:pt x="40956" y="58981"/>
                    <a:pt x="41724" y="58943"/>
                    <a:pt x="42510" y="58924"/>
                  </a:cubicBezTo>
                  <a:cubicBezTo>
                    <a:pt x="42941" y="58906"/>
                    <a:pt x="43353" y="58887"/>
                    <a:pt x="43765" y="58868"/>
                  </a:cubicBezTo>
                  <a:cubicBezTo>
                    <a:pt x="46124" y="58775"/>
                    <a:pt x="48465" y="58363"/>
                    <a:pt x="50731" y="57651"/>
                  </a:cubicBezTo>
                  <a:cubicBezTo>
                    <a:pt x="52323" y="57164"/>
                    <a:pt x="53709" y="56153"/>
                    <a:pt x="54664" y="54786"/>
                  </a:cubicBezTo>
                  <a:lnTo>
                    <a:pt x="54814" y="54561"/>
                  </a:lnTo>
                  <a:cubicBezTo>
                    <a:pt x="55169" y="54037"/>
                    <a:pt x="55469" y="53475"/>
                    <a:pt x="55694" y="52895"/>
                  </a:cubicBezTo>
                  <a:cubicBezTo>
                    <a:pt x="53765" y="50067"/>
                    <a:pt x="51855" y="47239"/>
                    <a:pt x="49870" y="44468"/>
                  </a:cubicBezTo>
                  <a:cubicBezTo>
                    <a:pt x="42716" y="34411"/>
                    <a:pt x="35937" y="24074"/>
                    <a:pt x="29196" y="13756"/>
                  </a:cubicBezTo>
                  <a:cubicBezTo>
                    <a:pt x="26181" y="9149"/>
                    <a:pt x="23222" y="4505"/>
                    <a:pt x="20057" y="29"/>
                  </a:cubicBezTo>
                  <a:cubicBezTo>
                    <a:pt x="19345" y="29"/>
                    <a:pt x="18634" y="11"/>
                    <a:pt x="17941" y="11"/>
                  </a:cubicBezTo>
                  <a:cubicBezTo>
                    <a:pt x="16891" y="3"/>
                    <a:pt x="15842" y="0"/>
                    <a:pt x="14793"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p:nvPr/>
          </p:nvSpPr>
          <p:spPr>
            <a:xfrm>
              <a:off x="4034365" y="2847443"/>
              <a:ext cx="387408" cy="578723"/>
            </a:xfrm>
            <a:custGeom>
              <a:avLst/>
              <a:gdLst/>
              <a:ahLst/>
              <a:cxnLst/>
              <a:rect l="l" t="t" r="r" b="b"/>
              <a:pathLst>
                <a:path w="13541" h="20228" extrusionOk="0">
                  <a:moveTo>
                    <a:pt x="5567" y="0"/>
                  </a:moveTo>
                  <a:cubicBezTo>
                    <a:pt x="5360" y="0"/>
                    <a:pt x="5152" y="1"/>
                    <a:pt x="4945" y="3"/>
                  </a:cubicBezTo>
                  <a:cubicBezTo>
                    <a:pt x="3297" y="22"/>
                    <a:pt x="1649" y="59"/>
                    <a:pt x="1" y="97"/>
                  </a:cubicBezTo>
                  <a:cubicBezTo>
                    <a:pt x="3596" y="5321"/>
                    <a:pt x="7061" y="10640"/>
                    <a:pt x="10506" y="15958"/>
                  </a:cubicBezTo>
                  <a:cubicBezTo>
                    <a:pt x="11443" y="17381"/>
                    <a:pt x="12342" y="18805"/>
                    <a:pt x="13259" y="20228"/>
                  </a:cubicBezTo>
                  <a:cubicBezTo>
                    <a:pt x="13315" y="18336"/>
                    <a:pt x="13353" y="16482"/>
                    <a:pt x="13390" y="14591"/>
                  </a:cubicBezTo>
                  <a:cubicBezTo>
                    <a:pt x="13465" y="10584"/>
                    <a:pt x="13540" y="6576"/>
                    <a:pt x="13297" y="2587"/>
                  </a:cubicBezTo>
                  <a:cubicBezTo>
                    <a:pt x="13166" y="565"/>
                    <a:pt x="12847" y="209"/>
                    <a:pt x="10825" y="134"/>
                  </a:cubicBezTo>
                  <a:cubicBezTo>
                    <a:pt x="9083" y="67"/>
                    <a:pt x="7326" y="0"/>
                    <a:pt x="5567"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3561298" y="2850189"/>
              <a:ext cx="852435" cy="1295518"/>
            </a:xfrm>
            <a:custGeom>
              <a:avLst/>
              <a:gdLst/>
              <a:ahLst/>
              <a:cxnLst/>
              <a:rect l="l" t="t" r="r" b="b"/>
              <a:pathLst>
                <a:path w="29795" h="45282" extrusionOk="0">
                  <a:moveTo>
                    <a:pt x="16536" y="1"/>
                  </a:moveTo>
                  <a:cubicBezTo>
                    <a:pt x="15937" y="1"/>
                    <a:pt x="15356" y="19"/>
                    <a:pt x="14776" y="38"/>
                  </a:cubicBezTo>
                  <a:cubicBezTo>
                    <a:pt x="12173" y="94"/>
                    <a:pt x="9570" y="169"/>
                    <a:pt x="6985" y="300"/>
                  </a:cubicBezTo>
                  <a:cubicBezTo>
                    <a:pt x="6161" y="347"/>
                    <a:pt x="5337" y="366"/>
                    <a:pt x="4511" y="366"/>
                  </a:cubicBezTo>
                  <a:cubicBezTo>
                    <a:pt x="3685" y="366"/>
                    <a:pt x="2856" y="347"/>
                    <a:pt x="2023" y="319"/>
                  </a:cubicBezTo>
                  <a:cubicBezTo>
                    <a:pt x="1349" y="300"/>
                    <a:pt x="674" y="282"/>
                    <a:pt x="0" y="244"/>
                  </a:cubicBezTo>
                  <a:lnTo>
                    <a:pt x="0" y="244"/>
                  </a:lnTo>
                  <a:cubicBezTo>
                    <a:pt x="56" y="375"/>
                    <a:pt x="131" y="525"/>
                    <a:pt x="206" y="656"/>
                  </a:cubicBezTo>
                  <a:cubicBezTo>
                    <a:pt x="1011" y="2173"/>
                    <a:pt x="2004" y="3559"/>
                    <a:pt x="2959" y="4982"/>
                  </a:cubicBezTo>
                  <a:cubicBezTo>
                    <a:pt x="7378" y="11499"/>
                    <a:pt x="11892" y="17997"/>
                    <a:pt x="16124" y="24645"/>
                  </a:cubicBezTo>
                  <a:cubicBezTo>
                    <a:pt x="20356" y="31330"/>
                    <a:pt x="24682" y="37978"/>
                    <a:pt x="28577" y="44870"/>
                  </a:cubicBezTo>
                  <a:cubicBezTo>
                    <a:pt x="28652" y="45001"/>
                    <a:pt x="28727" y="45150"/>
                    <a:pt x="28802" y="45282"/>
                  </a:cubicBezTo>
                  <a:cubicBezTo>
                    <a:pt x="28914" y="44158"/>
                    <a:pt x="29008" y="43053"/>
                    <a:pt x="29064" y="41929"/>
                  </a:cubicBezTo>
                  <a:lnTo>
                    <a:pt x="29064" y="41911"/>
                  </a:lnTo>
                  <a:cubicBezTo>
                    <a:pt x="29139" y="40843"/>
                    <a:pt x="29176" y="39795"/>
                    <a:pt x="29214" y="38727"/>
                  </a:cubicBezTo>
                  <a:cubicBezTo>
                    <a:pt x="29364" y="33671"/>
                    <a:pt x="29551" y="28615"/>
                    <a:pt x="29701" y="23559"/>
                  </a:cubicBezTo>
                  <a:cubicBezTo>
                    <a:pt x="29738" y="22416"/>
                    <a:pt x="29776" y="21274"/>
                    <a:pt x="29794" y="20150"/>
                  </a:cubicBezTo>
                  <a:lnTo>
                    <a:pt x="29794" y="20132"/>
                  </a:lnTo>
                  <a:cubicBezTo>
                    <a:pt x="28877" y="18709"/>
                    <a:pt x="27978" y="17285"/>
                    <a:pt x="27041" y="15862"/>
                  </a:cubicBezTo>
                  <a:cubicBezTo>
                    <a:pt x="23596" y="10544"/>
                    <a:pt x="20131" y="5225"/>
                    <a:pt x="1653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p:nvPr/>
          </p:nvSpPr>
          <p:spPr>
            <a:xfrm>
              <a:off x="2438327" y="2831078"/>
              <a:ext cx="1203365" cy="1708961"/>
            </a:xfrm>
            <a:custGeom>
              <a:avLst/>
              <a:gdLst/>
              <a:ahLst/>
              <a:cxnLst/>
              <a:rect l="l" t="t" r="r" b="b"/>
              <a:pathLst>
                <a:path w="42061" h="59733" extrusionOk="0">
                  <a:moveTo>
                    <a:pt x="890" y="1"/>
                  </a:moveTo>
                  <a:cubicBezTo>
                    <a:pt x="709" y="1"/>
                    <a:pt x="533" y="67"/>
                    <a:pt x="375" y="200"/>
                  </a:cubicBezTo>
                  <a:cubicBezTo>
                    <a:pt x="94" y="406"/>
                    <a:pt x="0" y="781"/>
                    <a:pt x="112" y="1099"/>
                  </a:cubicBezTo>
                  <a:cubicBezTo>
                    <a:pt x="150" y="1174"/>
                    <a:pt x="169" y="1249"/>
                    <a:pt x="206" y="1305"/>
                  </a:cubicBezTo>
                  <a:cubicBezTo>
                    <a:pt x="300" y="1474"/>
                    <a:pt x="412" y="1624"/>
                    <a:pt x="524" y="1774"/>
                  </a:cubicBezTo>
                  <a:cubicBezTo>
                    <a:pt x="3933" y="6811"/>
                    <a:pt x="7416" y="11811"/>
                    <a:pt x="10693" y="16923"/>
                  </a:cubicBezTo>
                  <a:cubicBezTo>
                    <a:pt x="16536" y="26043"/>
                    <a:pt x="22659" y="34976"/>
                    <a:pt x="28820" y="43890"/>
                  </a:cubicBezTo>
                  <a:cubicBezTo>
                    <a:pt x="31967" y="48459"/>
                    <a:pt x="34963" y="53159"/>
                    <a:pt x="38202" y="57654"/>
                  </a:cubicBezTo>
                  <a:cubicBezTo>
                    <a:pt x="38689" y="58347"/>
                    <a:pt x="39195" y="59039"/>
                    <a:pt x="39701" y="59732"/>
                  </a:cubicBezTo>
                  <a:lnTo>
                    <a:pt x="42060" y="59732"/>
                  </a:lnTo>
                  <a:cubicBezTo>
                    <a:pt x="41442" y="58946"/>
                    <a:pt x="40899" y="58141"/>
                    <a:pt x="40319" y="57335"/>
                  </a:cubicBezTo>
                  <a:cubicBezTo>
                    <a:pt x="35131" y="50013"/>
                    <a:pt x="30206" y="42523"/>
                    <a:pt x="25131" y="35144"/>
                  </a:cubicBezTo>
                  <a:cubicBezTo>
                    <a:pt x="20918" y="29021"/>
                    <a:pt x="16742" y="22897"/>
                    <a:pt x="12753" y="16624"/>
                  </a:cubicBezTo>
                  <a:cubicBezTo>
                    <a:pt x="9382" y="11305"/>
                    <a:pt x="5880" y="6081"/>
                    <a:pt x="2135" y="1024"/>
                  </a:cubicBezTo>
                  <a:cubicBezTo>
                    <a:pt x="2116" y="1006"/>
                    <a:pt x="2098" y="987"/>
                    <a:pt x="2079" y="968"/>
                  </a:cubicBezTo>
                  <a:cubicBezTo>
                    <a:pt x="1929" y="725"/>
                    <a:pt x="1742" y="519"/>
                    <a:pt x="1554" y="313"/>
                  </a:cubicBezTo>
                  <a:cubicBezTo>
                    <a:pt x="1346" y="105"/>
                    <a:pt x="1115" y="1"/>
                    <a:pt x="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2752808" y="2830821"/>
              <a:ext cx="1216240" cy="1707073"/>
            </a:xfrm>
            <a:custGeom>
              <a:avLst/>
              <a:gdLst/>
              <a:ahLst/>
              <a:cxnLst/>
              <a:rect l="l" t="t" r="r" b="b"/>
              <a:pathLst>
                <a:path w="42511" h="59667" extrusionOk="0">
                  <a:moveTo>
                    <a:pt x="845" y="1"/>
                  </a:moveTo>
                  <a:cubicBezTo>
                    <a:pt x="668" y="1"/>
                    <a:pt x="488" y="57"/>
                    <a:pt x="338" y="172"/>
                  </a:cubicBezTo>
                  <a:cubicBezTo>
                    <a:pt x="150" y="303"/>
                    <a:pt x="38" y="509"/>
                    <a:pt x="19" y="734"/>
                  </a:cubicBezTo>
                  <a:cubicBezTo>
                    <a:pt x="1" y="865"/>
                    <a:pt x="19" y="1015"/>
                    <a:pt x="76" y="1127"/>
                  </a:cubicBezTo>
                  <a:cubicBezTo>
                    <a:pt x="169" y="1352"/>
                    <a:pt x="300" y="1577"/>
                    <a:pt x="450" y="1764"/>
                  </a:cubicBezTo>
                  <a:cubicBezTo>
                    <a:pt x="1742" y="3618"/>
                    <a:pt x="2997" y="5490"/>
                    <a:pt x="4233" y="7363"/>
                  </a:cubicBezTo>
                  <a:cubicBezTo>
                    <a:pt x="8858" y="14236"/>
                    <a:pt x="13540" y="21071"/>
                    <a:pt x="18053" y="28000"/>
                  </a:cubicBezTo>
                  <a:cubicBezTo>
                    <a:pt x="25076" y="38805"/>
                    <a:pt x="32360" y="49404"/>
                    <a:pt x="40169" y="59666"/>
                  </a:cubicBezTo>
                  <a:cubicBezTo>
                    <a:pt x="40956" y="59648"/>
                    <a:pt x="41742" y="59610"/>
                    <a:pt x="42510" y="59591"/>
                  </a:cubicBezTo>
                  <a:cubicBezTo>
                    <a:pt x="42379" y="59404"/>
                    <a:pt x="42229" y="59217"/>
                    <a:pt x="42098" y="59030"/>
                  </a:cubicBezTo>
                  <a:cubicBezTo>
                    <a:pt x="36855" y="52251"/>
                    <a:pt x="31911" y="45266"/>
                    <a:pt x="27117" y="38187"/>
                  </a:cubicBezTo>
                  <a:cubicBezTo>
                    <a:pt x="20506" y="28449"/>
                    <a:pt x="14177" y="18505"/>
                    <a:pt x="7510" y="8805"/>
                  </a:cubicBezTo>
                  <a:cubicBezTo>
                    <a:pt x="5675" y="6146"/>
                    <a:pt x="3915" y="3412"/>
                    <a:pt x="1930" y="846"/>
                  </a:cubicBezTo>
                  <a:cubicBezTo>
                    <a:pt x="1892" y="809"/>
                    <a:pt x="1855" y="771"/>
                    <a:pt x="1836" y="715"/>
                  </a:cubicBezTo>
                  <a:cubicBezTo>
                    <a:pt x="1705" y="547"/>
                    <a:pt x="1555" y="378"/>
                    <a:pt x="1386" y="209"/>
                  </a:cubicBezTo>
                  <a:cubicBezTo>
                    <a:pt x="1238" y="71"/>
                    <a:pt x="1043" y="1"/>
                    <a:pt x="84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3251452" y="2807103"/>
              <a:ext cx="1094762" cy="1610228"/>
            </a:xfrm>
            <a:custGeom>
              <a:avLst/>
              <a:gdLst/>
              <a:ahLst/>
              <a:cxnLst/>
              <a:rect l="l" t="t" r="r" b="b"/>
              <a:pathLst>
                <a:path w="38265" h="56282" extrusionOk="0">
                  <a:moveTo>
                    <a:pt x="1076" y="0"/>
                  </a:moveTo>
                  <a:cubicBezTo>
                    <a:pt x="512" y="0"/>
                    <a:pt x="0" y="608"/>
                    <a:pt x="343" y="1226"/>
                  </a:cubicBezTo>
                  <a:cubicBezTo>
                    <a:pt x="381" y="1338"/>
                    <a:pt x="437" y="1432"/>
                    <a:pt x="512" y="1507"/>
                  </a:cubicBezTo>
                  <a:cubicBezTo>
                    <a:pt x="549" y="1582"/>
                    <a:pt x="605" y="1638"/>
                    <a:pt x="643" y="1713"/>
                  </a:cubicBezTo>
                  <a:cubicBezTo>
                    <a:pt x="4014" y="6900"/>
                    <a:pt x="7384" y="12087"/>
                    <a:pt x="10774" y="17274"/>
                  </a:cubicBezTo>
                  <a:cubicBezTo>
                    <a:pt x="17647" y="27743"/>
                    <a:pt x="24557" y="38211"/>
                    <a:pt x="31841" y="48435"/>
                  </a:cubicBezTo>
                  <a:cubicBezTo>
                    <a:pt x="33677" y="51001"/>
                    <a:pt x="35437" y="53660"/>
                    <a:pt x="37235" y="56282"/>
                  </a:cubicBezTo>
                  <a:cubicBezTo>
                    <a:pt x="37291" y="56207"/>
                    <a:pt x="37347" y="56132"/>
                    <a:pt x="37403" y="56057"/>
                  </a:cubicBezTo>
                  <a:cubicBezTo>
                    <a:pt x="37740" y="55533"/>
                    <a:pt x="38040" y="54971"/>
                    <a:pt x="38265" y="54391"/>
                  </a:cubicBezTo>
                  <a:cubicBezTo>
                    <a:pt x="36336" y="51563"/>
                    <a:pt x="34426" y="48735"/>
                    <a:pt x="32441" y="45964"/>
                  </a:cubicBezTo>
                  <a:cubicBezTo>
                    <a:pt x="25287" y="35889"/>
                    <a:pt x="18508" y="25570"/>
                    <a:pt x="11767" y="15252"/>
                  </a:cubicBezTo>
                  <a:cubicBezTo>
                    <a:pt x="8752" y="10645"/>
                    <a:pt x="5793" y="6001"/>
                    <a:pt x="2628" y="1525"/>
                  </a:cubicBezTo>
                  <a:cubicBezTo>
                    <a:pt x="2478" y="1319"/>
                    <a:pt x="2328" y="1113"/>
                    <a:pt x="2178" y="907"/>
                  </a:cubicBezTo>
                  <a:cubicBezTo>
                    <a:pt x="2029" y="683"/>
                    <a:pt x="1860" y="458"/>
                    <a:pt x="1673" y="271"/>
                  </a:cubicBezTo>
                  <a:cubicBezTo>
                    <a:pt x="1493" y="81"/>
                    <a:pt x="1281"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3555405" y="2819577"/>
              <a:ext cx="837415" cy="1326131"/>
            </a:xfrm>
            <a:custGeom>
              <a:avLst/>
              <a:gdLst/>
              <a:ahLst/>
              <a:cxnLst/>
              <a:rect l="l" t="t" r="r" b="b"/>
              <a:pathLst>
                <a:path w="29270" h="46352" extrusionOk="0">
                  <a:moveTo>
                    <a:pt x="920" y="1"/>
                  </a:moveTo>
                  <a:cubicBezTo>
                    <a:pt x="765" y="1"/>
                    <a:pt x="608" y="44"/>
                    <a:pt x="468" y="134"/>
                  </a:cubicBezTo>
                  <a:cubicBezTo>
                    <a:pt x="150" y="322"/>
                    <a:pt x="0" y="696"/>
                    <a:pt x="113" y="1052"/>
                  </a:cubicBezTo>
                  <a:cubicBezTo>
                    <a:pt x="131" y="1146"/>
                    <a:pt x="169" y="1220"/>
                    <a:pt x="206" y="1314"/>
                  </a:cubicBezTo>
                  <a:cubicBezTo>
                    <a:pt x="262" y="1445"/>
                    <a:pt x="337" y="1595"/>
                    <a:pt x="412" y="1726"/>
                  </a:cubicBezTo>
                  <a:cubicBezTo>
                    <a:pt x="1217" y="3243"/>
                    <a:pt x="2210" y="4629"/>
                    <a:pt x="3165" y="6052"/>
                  </a:cubicBezTo>
                  <a:cubicBezTo>
                    <a:pt x="7584" y="12569"/>
                    <a:pt x="12098" y="19067"/>
                    <a:pt x="16330" y="25715"/>
                  </a:cubicBezTo>
                  <a:cubicBezTo>
                    <a:pt x="20562" y="32400"/>
                    <a:pt x="24888" y="39048"/>
                    <a:pt x="28783" y="45940"/>
                  </a:cubicBezTo>
                  <a:cubicBezTo>
                    <a:pt x="28858" y="46071"/>
                    <a:pt x="28933" y="46220"/>
                    <a:pt x="29008" y="46352"/>
                  </a:cubicBezTo>
                  <a:cubicBezTo>
                    <a:pt x="29120" y="45228"/>
                    <a:pt x="29214" y="44123"/>
                    <a:pt x="29270" y="42999"/>
                  </a:cubicBezTo>
                  <a:cubicBezTo>
                    <a:pt x="27285" y="39572"/>
                    <a:pt x="25188" y="36220"/>
                    <a:pt x="23109" y="32868"/>
                  </a:cubicBezTo>
                  <a:cubicBezTo>
                    <a:pt x="16779" y="22775"/>
                    <a:pt x="10206" y="12850"/>
                    <a:pt x="3371" y="3093"/>
                  </a:cubicBezTo>
                  <a:cubicBezTo>
                    <a:pt x="2978" y="2531"/>
                    <a:pt x="2584" y="1988"/>
                    <a:pt x="2229" y="1389"/>
                  </a:cubicBezTo>
                  <a:cubicBezTo>
                    <a:pt x="2079" y="1146"/>
                    <a:pt x="1948" y="921"/>
                    <a:pt x="1817" y="659"/>
                  </a:cubicBezTo>
                  <a:cubicBezTo>
                    <a:pt x="1742" y="490"/>
                    <a:pt x="1629" y="322"/>
                    <a:pt x="1461" y="209"/>
                  </a:cubicBezTo>
                  <a:cubicBezTo>
                    <a:pt x="1313" y="72"/>
                    <a:pt x="1119" y="1"/>
                    <a:pt x="92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2345087" y="3435779"/>
              <a:ext cx="805286" cy="1101571"/>
            </a:xfrm>
            <a:custGeom>
              <a:avLst/>
              <a:gdLst/>
              <a:ahLst/>
              <a:cxnLst/>
              <a:rect l="l" t="t" r="r" b="b"/>
              <a:pathLst>
                <a:path w="28147" h="38503" extrusionOk="0">
                  <a:moveTo>
                    <a:pt x="1" y="1"/>
                  </a:moveTo>
                  <a:lnTo>
                    <a:pt x="1" y="1"/>
                  </a:lnTo>
                  <a:cubicBezTo>
                    <a:pt x="19" y="1012"/>
                    <a:pt x="38" y="2023"/>
                    <a:pt x="38" y="3053"/>
                  </a:cubicBezTo>
                  <a:cubicBezTo>
                    <a:pt x="113" y="3147"/>
                    <a:pt x="169" y="3241"/>
                    <a:pt x="244" y="3334"/>
                  </a:cubicBezTo>
                  <a:cubicBezTo>
                    <a:pt x="3858" y="8372"/>
                    <a:pt x="7754" y="13240"/>
                    <a:pt x="11255" y="18390"/>
                  </a:cubicBezTo>
                  <a:cubicBezTo>
                    <a:pt x="14345" y="22922"/>
                    <a:pt x="17491" y="27435"/>
                    <a:pt x="20787" y="31855"/>
                  </a:cubicBezTo>
                  <a:cubicBezTo>
                    <a:pt x="22416" y="34046"/>
                    <a:pt x="24064" y="36237"/>
                    <a:pt x="25712" y="38428"/>
                  </a:cubicBezTo>
                  <a:cubicBezTo>
                    <a:pt x="26530" y="38465"/>
                    <a:pt x="27329" y="38484"/>
                    <a:pt x="28128" y="38502"/>
                  </a:cubicBezTo>
                  <a:lnTo>
                    <a:pt x="28128" y="38502"/>
                  </a:lnTo>
                  <a:cubicBezTo>
                    <a:pt x="28034" y="38371"/>
                    <a:pt x="27941" y="38259"/>
                    <a:pt x="27847" y="38128"/>
                  </a:cubicBezTo>
                  <a:cubicBezTo>
                    <a:pt x="22697" y="31293"/>
                    <a:pt x="17641" y="24402"/>
                    <a:pt x="12828" y="17323"/>
                  </a:cubicBezTo>
                  <a:cubicBezTo>
                    <a:pt x="8783" y="11387"/>
                    <a:pt x="4364" y="5712"/>
                    <a:pt x="1" y="1"/>
                  </a:cubicBezTo>
                  <a:close/>
                  <a:moveTo>
                    <a:pt x="28128" y="38502"/>
                  </a:moveTo>
                  <a:lnTo>
                    <a:pt x="28128" y="38502"/>
                  </a:lnTo>
                  <a:cubicBezTo>
                    <a:pt x="28128" y="38502"/>
                    <a:pt x="28128" y="38502"/>
                    <a:pt x="28128" y="38503"/>
                  </a:cubicBezTo>
                  <a:lnTo>
                    <a:pt x="28147" y="38503"/>
                  </a:lnTo>
                  <a:cubicBezTo>
                    <a:pt x="28141" y="38502"/>
                    <a:pt x="28134" y="38502"/>
                    <a:pt x="28128" y="385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2354214" y="3837606"/>
              <a:ext cx="477386" cy="685295"/>
            </a:xfrm>
            <a:custGeom>
              <a:avLst/>
              <a:gdLst/>
              <a:ahLst/>
              <a:cxnLst/>
              <a:rect l="l" t="t" r="r" b="b"/>
              <a:pathLst>
                <a:path w="16686" h="23953" extrusionOk="0">
                  <a:moveTo>
                    <a:pt x="0" y="1"/>
                  </a:moveTo>
                  <a:lnTo>
                    <a:pt x="0" y="1"/>
                  </a:lnTo>
                  <a:cubicBezTo>
                    <a:pt x="19" y="694"/>
                    <a:pt x="37" y="1387"/>
                    <a:pt x="56" y="2098"/>
                  </a:cubicBezTo>
                  <a:cubicBezTo>
                    <a:pt x="75" y="2491"/>
                    <a:pt x="75" y="2903"/>
                    <a:pt x="94" y="3297"/>
                  </a:cubicBezTo>
                  <a:cubicBezTo>
                    <a:pt x="1704" y="5769"/>
                    <a:pt x="3371" y="8203"/>
                    <a:pt x="5075" y="10619"/>
                  </a:cubicBezTo>
                  <a:cubicBezTo>
                    <a:pt x="8127" y="15001"/>
                    <a:pt x="11255" y="19327"/>
                    <a:pt x="14251" y="23765"/>
                  </a:cubicBezTo>
                  <a:cubicBezTo>
                    <a:pt x="14401" y="23783"/>
                    <a:pt x="14551" y="23802"/>
                    <a:pt x="14700" y="23802"/>
                  </a:cubicBezTo>
                  <a:cubicBezTo>
                    <a:pt x="15356" y="23858"/>
                    <a:pt x="16011" y="23915"/>
                    <a:pt x="16685" y="23952"/>
                  </a:cubicBezTo>
                  <a:cubicBezTo>
                    <a:pt x="15712" y="22510"/>
                    <a:pt x="14738" y="21068"/>
                    <a:pt x="13745" y="19645"/>
                  </a:cubicBezTo>
                  <a:cubicBezTo>
                    <a:pt x="9195" y="13128"/>
                    <a:pt x="4644" y="6611"/>
                    <a:pt x="75" y="94"/>
                  </a:cubicBezTo>
                  <a:cubicBezTo>
                    <a:pt x="56" y="76"/>
                    <a:pt x="37" y="3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3983468" y="2829934"/>
              <a:ext cx="430266" cy="694279"/>
            </a:xfrm>
            <a:custGeom>
              <a:avLst/>
              <a:gdLst/>
              <a:ahLst/>
              <a:cxnLst/>
              <a:rect l="l" t="t" r="r" b="b"/>
              <a:pathLst>
                <a:path w="15039" h="24267" extrusionOk="0">
                  <a:moveTo>
                    <a:pt x="838" y="1"/>
                  </a:moveTo>
                  <a:cubicBezTo>
                    <a:pt x="671" y="1"/>
                    <a:pt x="503" y="49"/>
                    <a:pt x="357" y="147"/>
                  </a:cubicBezTo>
                  <a:cubicBezTo>
                    <a:pt x="169" y="278"/>
                    <a:pt x="38" y="503"/>
                    <a:pt x="20" y="746"/>
                  </a:cubicBezTo>
                  <a:cubicBezTo>
                    <a:pt x="1" y="858"/>
                    <a:pt x="20" y="990"/>
                    <a:pt x="57" y="1102"/>
                  </a:cubicBezTo>
                  <a:cubicBezTo>
                    <a:pt x="132" y="1308"/>
                    <a:pt x="226" y="1495"/>
                    <a:pt x="357" y="1682"/>
                  </a:cubicBezTo>
                  <a:cubicBezTo>
                    <a:pt x="787" y="2394"/>
                    <a:pt x="1199" y="3106"/>
                    <a:pt x="1649" y="3780"/>
                  </a:cubicBezTo>
                  <a:cubicBezTo>
                    <a:pt x="6068" y="10578"/>
                    <a:pt x="10581" y="17319"/>
                    <a:pt x="14888" y="24192"/>
                  </a:cubicBezTo>
                  <a:cubicBezTo>
                    <a:pt x="14907" y="24211"/>
                    <a:pt x="14926" y="24229"/>
                    <a:pt x="14945" y="24267"/>
                  </a:cubicBezTo>
                  <a:cubicBezTo>
                    <a:pt x="14982" y="23124"/>
                    <a:pt x="15020" y="21982"/>
                    <a:pt x="15038" y="20858"/>
                  </a:cubicBezTo>
                  <a:lnTo>
                    <a:pt x="15038" y="20840"/>
                  </a:lnTo>
                  <a:cubicBezTo>
                    <a:pt x="14121" y="19417"/>
                    <a:pt x="13222" y="17993"/>
                    <a:pt x="12285" y="16570"/>
                  </a:cubicBezTo>
                  <a:cubicBezTo>
                    <a:pt x="8840" y="11252"/>
                    <a:pt x="5375" y="5933"/>
                    <a:pt x="1780" y="709"/>
                  </a:cubicBezTo>
                  <a:lnTo>
                    <a:pt x="1780" y="690"/>
                  </a:lnTo>
                  <a:cubicBezTo>
                    <a:pt x="1667" y="540"/>
                    <a:pt x="1555" y="372"/>
                    <a:pt x="1424" y="240"/>
                  </a:cubicBezTo>
                  <a:cubicBezTo>
                    <a:pt x="1265" y="82"/>
                    <a:pt x="1053" y="1"/>
                    <a:pt x="8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2194542" y="2585719"/>
              <a:ext cx="2296324" cy="435215"/>
            </a:xfrm>
            <a:custGeom>
              <a:avLst/>
              <a:gdLst/>
              <a:ahLst/>
              <a:cxnLst/>
              <a:rect l="l" t="t" r="r" b="b"/>
              <a:pathLst>
                <a:path w="80263" h="15212" extrusionOk="0">
                  <a:moveTo>
                    <a:pt x="49608" y="1"/>
                  </a:moveTo>
                  <a:cubicBezTo>
                    <a:pt x="40954" y="1"/>
                    <a:pt x="32295" y="126"/>
                    <a:pt x="23645" y="126"/>
                  </a:cubicBezTo>
                  <a:cubicBezTo>
                    <a:pt x="23198" y="126"/>
                    <a:pt x="22751" y="126"/>
                    <a:pt x="22304" y="125"/>
                  </a:cubicBezTo>
                  <a:cubicBezTo>
                    <a:pt x="17285" y="125"/>
                    <a:pt x="12304" y="518"/>
                    <a:pt x="7304" y="893"/>
                  </a:cubicBezTo>
                  <a:cubicBezTo>
                    <a:pt x="5956" y="986"/>
                    <a:pt x="4626" y="1136"/>
                    <a:pt x="3334" y="1585"/>
                  </a:cubicBezTo>
                  <a:cubicBezTo>
                    <a:pt x="1967" y="2016"/>
                    <a:pt x="937" y="3140"/>
                    <a:pt x="618" y="4544"/>
                  </a:cubicBezTo>
                  <a:cubicBezTo>
                    <a:pt x="0" y="6960"/>
                    <a:pt x="113" y="9413"/>
                    <a:pt x="487" y="11829"/>
                  </a:cubicBezTo>
                  <a:cubicBezTo>
                    <a:pt x="750" y="13570"/>
                    <a:pt x="1798" y="14451"/>
                    <a:pt x="3540" y="14713"/>
                  </a:cubicBezTo>
                  <a:cubicBezTo>
                    <a:pt x="5244" y="14975"/>
                    <a:pt x="6986" y="14956"/>
                    <a:pt x="8727" y="15031"/>
                  </a:cubicBezTo>
                  <a:cubicBezTo>
                    <a:pt x="9457" y="15059"/>
                    <a:pt x="10187" y="15069"/>
                    <a:pt x="10917" y="15069"/>
                  </a:cubicBezTo>
                  <a:cubicBezTo>
                    <a:pt x="13026" y="15069"/>
                    <a:pt x="15136" y="14984"/>
                    <a:pt x="17252" y="14984"/>
                  </a:cubicBezTo>
                  <a:cubicBezTo>
                    <a:pt x="17899" y="14984"/>
                    <a:pt x="18547" y="14992"/>
                    <a:pt x="19195" y="15012"/>
                  </a:cubicBezTo>
                  <a:cubicBezTo>
                    <a:pt x="22773" y="15124"/>
                    <a:pt x="26336" y="15208"/>
                    <a:pt x="29910" y="15208"/>
                  </a:cubicBezTo>
                  <a:cubicBezTo>
                    <a:pt x="30545" y="15208"/>
                    <a:pt x="31181" y="15205"/>
                    <a:pt x="31817" y="15200"/>
                  </a:cubicBezTo>
                  <a:cubicBezTo>
                    <a:pt x="33193" y="15181"/>
                    <a:pt x="34570" y="15176"/>
                    <a:pt x="35946" y="15176"/>
                  </a:cubicBezTo>
                  <a:cubicBezTo>
                    <a:pt x="37323" y="15176"/>
                    <a:pt x="38699" y="15181"/>
                    <a:pt x="40076" y="15181"/>
                  </a:cubicBezTo>
                  <a:cubicBezTo>
                    <a:pt x="42375" y="15191"/>
                    <a:pt x="44680" y="15212"/>
                    <a:pt x="46988" y="15212"/>
                  </a:cubicBezTo>
                  <a:cubicBezTo>
                    <a:pt x="49002" y="15212"/>
                    <a:pt x="51018" y="15196"/>
                    <a:pt x="53034" y="15144"/>
                  </a:cubicBezTo>
                  <a:cubicBezTo>
                    <a:pt x="58034" y="15012"/>
                    <a:pt x="63034" y="14938"/>
                    <a:pt x="68034" y="14732"/>
                  </a:cubicBezTo>
                  <a:cubicBezTo>
                    <a:pt x="70600" y="14619"/>
                    <a:pt x="73147" y="14488"/>
                    <a:pt x="75712" y="14338"/>
                  </a:cubicBezTo>
                  <a:cubicBezTo>
                    <a:pt x="76387" y="14320"/>
                    <a:pt x="77079" y="14226"/>
                    <a:pt x="77754" y="14076"/>
                  </a:cubicBezTo>
                  <a:cubicBezTo>
                    <a:pt x="78652" y="13889"/>
                    <a:pt x="79402" y="13271"/>
                    <a:pt x="79757" y="12409"/>
                  </a:cubicBezTo>
                  <a:cubicBezTo>
                    <a:pt x="80113" y="11660"/>
                    <a:pt x="80263" y="10836"/>
                    <a:pt x="80225" y="9994"/>
                  </a:cubicBezTo>
                  <a:cubicBezTo>
                    <a:pt x="80151" y="7559"/>
                    <a:pt x="79870" y="5125"/>
                    <a:pt x="79383" y="2709"/>
                  </a:cubicBezTo>
                  <a:cubicBezTo>
                    <a:pt x="79064" y="1305"/>
                    <a:pt x="78521" y="818"/>
                    <a:pt x="77079" y="705"/>
                  </a:cubicBezTo>
                  <a:cubicBezTo>
                    <a:pt x="76255" y="649"/>
                    <a:pt x="75431" y="593"/>
                    <a:pt x="74607" y="537"/>
                  </a:cubicBezTo>
                  <a:cubicBezTo>
                    <a:pt x="69121" y="256"/>
                    <a:pt x="63615" y="125"/>
                    <a:pt x="58109" y="50"/>
                  </a:cubicBezTo>
                  <a:cubicBezTo>
                    <a:pt x="55277" y="14"/>
                    <a:pt x="52443" y="1"/>
                    <a:pt x="4960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2503158" y="1758203"/>
              <a:ext cx="1801286" cy="1354855"/>
            </a:xfrm>
            <a:custGeom>
              <a:avLst/>
              <a:gdLst/>
              <a:ahLst/>
              <a:cxnLst/>
              <a:rect l="l" t="t" r="r" b="b"/>
              <a:pathLst>
                <a:path w="62960" h="47356" extrusionOk="0">
                  <a:moveTo>
                    <a:pt x="53231" y="5675"/>
                  </a:moveTo>
                  <a:cubicBezTo>
                    <a:pt x="54015" y="5675"/>
                    <a:pt x="54284" y="6038"/>
                    <a:pt x="54251" y="6989"/>
                  </a:cubicBezTo>
                  <a:cubicBezTo>
                    <a:pt x="54214" y="7850"/>
                    <a:pt x="53989" y="8693"/>
                    <a:pt x="53577" y="9461"/>
                  </a:cubicBezTo>
                  <a:cubicBezTo>
                    <a:pt x="52903" y="10790"/>
                    <a:pt x="51948" y="11951"/>
                    <a:pt x="50974" y="13075"/>
                  </a:cubicBezTo>
                  <a:cubicBezTo>
                    <a:pt x="48689" y="15622"/>
                    <a:pt x="46199" y="17963"/>
                    <a:pt x="43521" y="20079"/>
                  </a:cubicBezTo>
                  <a:cubicBezTo>
                    <a:pt x="42378" y="20996"/>
                    <a:pt x="41217" y="21895"/>
                    <a:pt x="40075" y="22775"/>
                  </a:cubicBezTo>
                  <a:cubicBezTo>
                    <a:pt x="39869" y="23000"/>
                    <a:pt x="39588" y="23150"/>
                    <a:pt x="39289" y="23244"/>
                  </a:cubicBezTo>
                  <a:cubicBezTo>
                    <a:pt x="41161" y="19105"/>
                    <a:pt x="43240" y="15191"/>
                    <a:pt x="45787" y="11558"/>
                  </a:cubicBezTo>
                  <a:cubicBezTo>
                    <a:pt x="46629" y="10360"/>
                    <a:pt x="47547" y="9236"/>
                    <a:pt x="48558" y="8187"/>
                  </a:cubicBezTo>
                  <a:cubicBezTo>
                    <a:pt x="49326" y="7345"/>
                    <a:pt x="50244" y="6671"/>
                    <a:pt x="51255" y="6165"/>
                  </a:cubicBezTo>
                  <a:cubicBezTo>
                    <a:pt x="51761" y="5903"/>
                    <a:pt x="52304" y="5753"/>
                    <a:pt x="52865" y="5697"/>
                  </a:cubicBezTo>
                  <a:cubicBezTo>
                    <a:pt x="52998" y="5683"/>
                    <a:pt x="53120" y="5675"/>
                    <a:pt x="53231" y="5675"/>
                  </a:cubicBezTo>
                  <a:close/>
                  <a:moveTo>
                    <a:pt x="20278" y="5163"/>
                  </a:moveTo>
                  <a:cubicBezTo>
                    <a:pt x="20770" y="5163"/>
                    <a:pt x="21257" y="5251"/>
                    <a:pt x="21723" y="5435"/>
                  </a:cubicBezTo>
                  <a:cubicBezTo>
                    <a:pt x="22584" y="5772"/>
                    <a:pt x="23371" y="6277"/>
                    <a:pt x="24026" y="6933"/>
                  </a:cubicBezTo>
                  <a:cubicBezTo>
                    <a:pt x="25356" y="8244"/>
                    <a:pt x="26536" y="9723"/>
                    <a:pt x="27491" y="11315"/>
                  </a:cubicBezTo>
                  <a:cubicBezTo>
                    <a:pt x="29888" y="15229"/>
                    <a:pt x="31517" y="19461"/>
                    <a:pt x="32659" y="23880"/>
                  </a:cubicBezTo>
                  <a:cubicBezTo>
                    <a:pt x="32753" y="24161"/>
                    <a:pt x="32809" y="24461"/>
                    <a:pt x="32884" y="24742"/>
                  </a:cubicBezTo>
                  <a:cubicBezTo>
                    <a:pt x="32865" y="24835"/>
                    <a:pt x="32865" y="24929"/>
                    <a:pt x="32828" y="25004"/>
                  </a:cubicBezTo>
                  <a:cubicBezTo>
                    <a:pt x="29008" y="22101"/>
                    <a:pt x="25094" y="19423"/>
                    <a:pt x="22060" y="15734"/>
                  </a:cubicBezTo>
                  <a:cubicBezTo>
                    <a:pt x="20487" y="13805"/>
                    <a:pt x="19026" y="11839"/>
                    <a:pt x="18184" y="9461"/>
                  </a:cubicBezTo>
                  <a:cubicBezTo>
                    <a:pt x="17978" y="8918"/>
                    <a:pt x="17847" y="8337"/>
                    <a:pt x="17753" y="7738"/>
                  </a:cubicBezTo>
                  <a:cubicBezTo>
                    <a:pt x="17566" y="6277"/>
                    <a:pt x="18315" y="5341"/>
                    <a:pt x="19794" y="5191"/>
                  </a:cubicBezTo>
                  <a:cubicBezTo>
                    <a:pt x="19955" y="5173"/>
                    <a:pt x="20117" y="5163"/>
                    <a:pt x="20278" y="5163"/>
                  </a:cubicBezTo>
                  <a:close/>
                  <a:moveTo>
                    <a:pt x="54458" y="22317"/>
                  </a:moveTo>
                  <a:cubicBezTo>
                    <a:pt x="54819" y="22317"/>
                    <a:pt x="55181" y="22332"/>
                    <a:pt x="55543" y="22363"/>
                  </a:cubicBezTo>
                  <a:cubicBezTo>
                    <a:pt x="55824" y="22382"/>
                    <a:pt x="56124" y="22438"/>
                    <a:pt x="56423" y="22495"/>
                  </a:cubicBezTo>
                  <a:cubicBezTo>
                    <a:pt x="56929" y="22607"/>
                    <a:pt x="57472" y="22757"/>
                    <a:pt x="57603" y="23300"/>
                  </a:cubicBezTo>
                  <a:cubicBezTo>
                    <a:pt x="57716" y="23824"/>
                    <a:pt x="57191" y="24049"/>
                    <a:pt x="56835" y="24292"/>
                  </a:cubicBezTo>
                  <a:cubicBezTo>
                    <a:pt x="55393" y="25341"/>
                    <a:pt x="53727" y="25865"/>
                    <a:pt x="52004" y="26221"/>
                  </a:cubicBezTo>
                  <a:cubicBezTo>
                    <a:pt x="49191" y="26797"/>
                    <a:pt x="46359" y="26999"/>
                    <a:pt x="43501" y="26999"/>
                  </a:cubicBezTo>
                  <a:cubicBezTo>
                    <a:pt x="42363" y="26999"/>
                    <a:pt x="41222" y="26967"/>
                    <a:pt x="40075" y="26914"/>
                  </a:cubicBezTo>
                  <a:cubicBezTo>
                    <a:pt x="40113" y="26633"/>
                    <a:pt x="40281" y="26614"/>
                    <a:pt x="40393" y="26539"/>
                  </a:cubicBezTo>
                  <a:cubicBezTo>
                    <a:pt x="44026" y="24910"/>
                    <a:pt x="47734" y="23468"/>
                    <a:pt x="51648" y="22626"/>
                  </a:cubicBezTo>
                  <a:cubicBezTo>
                    <a:pt x="52570" y="22422"/>
                    <a:pt x="53511" y="22317"/>
                    <a:pt x="54458" y="22317"/>
                  </a:cubicBezTo>
                  <a:close/>
                  <a:moveTo>
                    <a:pt x="8490" y="17592"/>
                  </a:moveTo>
                  <a:cubicBezTo>
                    <a:pt x="9113" y="17592"/>
                    <a:pt x="9738" y="17659"/>
                    <a:pt x="10356" y="17794"/>
                  </a:cubicBezTo>
                  <a:cubicBezTo>
                    <a:pt x="12978" y="18300"/>
                    <a:pt x="15356" y="19461"/>
                    <a:pt x="17753" y="20603"/>
                  </a:cubicBezTo>
                  <a:cubicBezTo>
                    <a:pt x="19775" y="21577"/>
                    <a:pt x="21760" y="22682"/>
                    <a:pt x="23671" y="23862"/>
                  </a:cubicBezTo>
                  <a:cubicBezTo>
                    <a:pt x="25524" y="25004"/>
                    <a:pt x="27378" y="26127"/>
                    <a:pt x="29214" y="27270"/>
                  </a:cubicBezTo>
                  <a:cubicBezTo>
                    <a:pt x="29438" y="27401"/>
                    <a:pt x="29663" y="27569"/>
                    <a:pt x="30038" y="27813"/>
                  </a:cubicBezTo>
                  <a:cubicBezTo>
                    <a:pt x="28427" y="28112"/>
                    <a:pt x="26779" y="28281"/>
                    <a:pt x="25150" y="28281"/>
                  </a:cubicBezTo>
                  <a:cubicBezTo>
                    <a:pt x="25025" y="28282"/>
                    <a:pt x="24901" y="28282"/>
                    <a:pt x="24776" y="28282"/>
                  </a:cubicBezTo>
                  <a:cubicBezTo>
                    <a:pt x="21047" y="28282"/>
                    <a:pt x="17370" y="28002"/>
                    <a:pt x="13764" y="26951"/>
                  </a:cubicBezTo>
                  <a:cubicBezTo>
                    <a:pt x="11554" y="26315"/>
                    <a:pt x="9420" y="25547"/>
                    <a:pt x="7453" y="24330"/>
                  </a:cubicBezTo>
                  <a:cubicBezTo>
                    <a:pt x="6573" y="23805"/>
                    <a:pt x="5843" y="23094"/>
                    <a:pt x="5300" y="22232"/>
                  </a:cubicBezTo>
                  <a:cubicBezTo>
                    <a:pt x="4551" y="21090"/>
                    <a:pt x="4626" y="19929"/>
                    <a:pt x="5300" y="18787"/>
                  </a:cubicBezTo>
                  <a:cubicBezTo>
                    <a:pt x="5730" y="18056"/>
                    <a:pt x="6479" y="17813"/>
                    <a:pt x="7247" y="17682"/>
                  </a:cubicBezTo>
                  <a:cubicBezTo>
                    <a:pt x="7659" y="17622"/>
                    <a:pt x="8074" y="17592"/>
                    <a:pt x="8490" y="17592"/>
                  </a:cubicBezTo>
                  <a:close/>
                  <a:moveTo>
                    <a:pt x="37867" y="33602"/>
                  </a:moveTo>
                  <a:cubicBezTo>
                    <a:pt x="38952" y="35493"/>
                    <a:pt x="39926" y="37570"/>
                    <a:pt x="41236" y="39311"/>
                  </a:cubicBezTo>
                  <a:cubicBezTo>
                    <a:pt x="39907" y="37570"/>
                    <a:pt x="38952" y="35493"/>
                    <a:pt x="37867" y="33602"/>
                  </a:cubicBezTo>
                  <a:close/>
                  <a:moveTo>
                    <a:pt x="17454" y="39554"/>
                  </a:moveTo>
                  <a:lnTo>
                    <a:pt x="17454" y="39554"/>
                  </a:lnTo>
                  <a:cubicBezTo>
                    <a:pt x="17997" y="39686"/>
                    <a:pt x="18446" y="40079"/>
                    <a:pt x="18839" y="40509"/>
                  </a:cubicBezTo>
                  <a:cubicBezTo>
                    <a:pt x="18446" y="40098"/>
                    <a:pt x="17997" y="39686"/>
                    <a:pt x="17454" y="39554"/>
                  </a:cubicBezTo>
                  <a:close/>
                  <a:moveTo>
                    <a:pt x="17774" y="1"/>
                  </a:moveTo>
                  <a:cubicBezTo>
                    <a:pt x="15574" y="1"/>
                    <a:pt x="13569" y="1431"/>
                    <a:pt x="12884" y="3599"/>
                  </a:cubicBezTo>
                  <a:cubicBezTo>
                    <a:pt x="12472" y="4873"/>
                    <a:pt x="12378" y="6240"/>
                    <a:pt x="12603" y="7569"/>
                  </a:cubicBezTo>
                  <a:cubicBezTo>
                    <a:pt x="12996" y="10322"/>
                    <a:pt x="14232" y="12701"/>
                    <a:pt x="15824" y="14929"/>
                  </a:cubicBezTo>
                  <a:cubicBezTo>
                    <a:pt x="16348" y="15641"/>
                    <a:pt x="16910" y="16333"/>
                    <a:pt x="17528" y="17101"/>
                  </a:cubicBezTo>
                  <a:cubicBezTo>
                    <a:pt x="17509" y="17102"/>
                    <a:pt x="17490" y="17102"/>
                    <a:pt x="17471" y="17102"/>
                  </a:cubicBezTo>
                  <a:cubicBezTo>
                    <a:pt x="17058" y="17102"/>
                    <a:pt x="16824" y="16910"/>
                    <a:pt x="16573" y="16820"/>
                  </a:cubicBezTo>
                  <a:cubicBezTo>
                    <a:pt x="13951" y="15734"/>
                    <a:pt x="11292" y="14817"/>
                    <a:pt x="8446" y="14536"/>
                  </a:cubicBezTo>
                  <a:cubicBezTo>
                    <a:pt x="7942" y="14489"/>
                    <a:pt x="7442" y="14461"/>
                    <a:pt x="6946" y="14461"/>
                  </a:cubicBezTo>
                  <a:cubicBezTo>
                    <a:pt x="5838" y="14461"/>
                    <a:pt x="4750" y="14603"/>
                    <a:pt x="3689" y="15004"/>
                  </a:cubicBezTo>
                  <a:cubicBezTo>
                    <a:pt x="1873" y="15715"/>
                    <a:pt x="543" y="16933"/>
                    <a:pt x="206" y="18955"/>
                  </a:cubicBezTo>
                  <a:cubicBezTo>
                    <a:pt x="0" y="20229"/>
                    <a:pt x="225" y="21539"/>
                    <a:pt x="843" y="22682"/>
                  </a:cubicBezTo>
                  <a:cubicBezTo>
                    <a:pt x="1386" y="23712"/>
                    <a:pt x="2060" y="24648"/>
                    <a:pt x="2865" y="25491"/>
                  </a:cubicBezTo>
                  <a:cubicBezTo>
                    <a:pt x="4832" y="27513"/>
                    <a:pt x="7229" y="28768"/>
                    <a:pt x="9925" y="29480"/>
                  </a:cubicBezTo>
                  <a:cubicBezTo>
                    <a:pt x="14496" y="30662"/>
                    <a:pt x="19203" y="31262"/>
                    <a:pt x="23934" y="31262"/>
                  </a:cubicBezTo>
                  <a:cubicBezTo>
                    <a:pt x="24145" y="31262"/>
                    <a:pt x="24357" y="31261"/>
                    <a:pt x="24569" y="31259"/>
                  </a:cubicBezTo>
                  <a:cubicBezTo>
                    <a:pt x="26742" y="31259"/>
                    <a:pt x="28895" y="31053"/>
                    <a:pt x="31011" y="30659"/>
                  </a:cubicBezTo>
                  <a:lnTo>
                    <a:pt x="31011" y="30659"/>
                  </a:lnTo>
                  <a:cubicBezTo>
                    <a:pt x="30543" y="31521"/>
                    <a:pt x="30075" y="32382"/>
                    <a:pt x="29607" y="33262"/>
                  </a:cubicBezTo>
                  <a:cubicBezTo>
                    <a:pt x="28577" y="35154"/>
                    <a:pt x="27659" y="37345"/>
                    <a:pt x="26199" y="38955"/>
                  </a:cubicBezTo>
                  <a:cubicBezTo>
                    <a:pt x="25365" y="39872"/>
                    <a:pt x="24205" y="40562"/>
                    <a:pt x="23057" y="40562"/>
                  </a:cubicBezTo>
                  <a:cubicBezTo>
                    <a:pt x="22400" y="40562"/>
                    <a:pt x="21747" y="40336"/>
                    <a:pt x="21161" y="39798"/>
                  </a:cubicBezTo>
                  <a:cubicBezTo>
                    <a:pt x="20003" y="38722"/>
                    <a:pt x="18873" y="37324"/>
                    <a:pt x="17204" y="37324"/>
                  </a:cubicBezTo>
                  <a:cubicBezTo>
                    <a:pt x="16985" y="37324"/>
                    <a:pt x="16756" y="37349"/>
                    <a:pt x="16517" y="37401"/>
                  </a:cubicBezTo>
                  <a:cubicBezTo>
                    <a:pt x="14345" y="37869"/>
                    <a:pt x="14176" y="40210"/>
                    <a:pt x="15131" y="41858"/>
                  </a:cubicBezTo>
                  <a:cubicBezTo>
                    <a:pt x="16217" y="43637"/>
                    <a:pt x="17734" y="45116"/>
                    <a:pt x="19532" y="46184"/>
                  </a:cubicBezTo>
                  <a:cubicBezTo>
                    <a:pt x="20759" y="46902"/>
                    <a:pt x="22213" y="47356"/>
                    <a:pt x="23654" y="47356"/>
                  </a:cubicBezTo>
                  <a:cubicBezTo>
                    <a:pt x="24280" y="47356"/>
                    <a:pt x="24904" y="47270"/>
                    <a:pt x="25506" y="47083"/>
                  </a:cubicBezTo>
                  <a:cubicBezTo>
                    <a:pt x="27435" y="46502"/>
                    <a:pt x="28820" y="44985"/>
                    <a:pt x="29832" y="43318"/>
                  </a:cubicBezTo>
                  <a:cubicBezTo>
                    <a:pt x="31105" y="41221"/>
                    <a:pt x="32060" y="38918"/>
                    <a:pt x="32959" y="36633"/>
                  </a:cubicBezTo>
                  <a:cubicBezTo>
                    <a:pt x="33539" y="35154"/>
                    <a:pt x="34064" y="33656"/>
                    <a:pt x="34513" y="32120"/>
                  </a:cubicBezTo>
                  <a:cubicBezTo>
                    <a:pt x="35769" y="38564"/>
                    <a:pt x="39139" y="46757"/>
                    <a:pt x="45612" y="46757"/>
                  </a:cubicBezTo>
                  <a:cubicBezTo>
                    <a:pt x="46476" y="46757"/>
                    <a:pt x="47395" y="46611"/>
                    <a:pt x="48371" y="46296"/>
                  </a:cubicBezTo>
                  <a:cubicBezTo>
                    <a:pt x="50131" y="45753"/>
                    <a:pt x="51648" y="44648"/>
                    <a:pt x="52734" y="43169"/>
                  </a:cubicBezTo>
                  <a:cubicBezTo>
                    <a:pt x="53914" y="41483"/>
                    <a:pt x="54495" y="39049"/>
                    <a:pt x="53315" y="37232"/>
                  </a:cubicBezTo>
                  <a:cubicBezTo>
                    <a:pt x="52628" y="36152"/>
                    <a:pt x="51474" y="35523"/>
                    <a:pt x="50296" y="35523"/>
                  </a:cubicBezTo>
                  <a:cubicBezTo>
                    <a:pt x="49677" y="35523"/>
                    <a:pt x="49051" y="35697"/>
                    <a:pt x="48483" y="36071"/>
                  </a:cubicBezTo>
                  <a:cubicBezTo>
                    <a:pt x="47847" y="36521"/>
                    <a:pt x="47304" y="37064"/>
                    <a:pt x="46835" y="37682"/>
                  </a:cubicBezTo>
                  <a:cubicBezTo>
                    <a:pt x="46386" y="38206"/>
                    <a:pt x="45918" y="38918"/>
                    <a:pt x="45262" y="39199"/>
                  </a:cubicBezTo>
                  <a:cubicBezTo>
                    <a:pt x="45098" y="39265"/>
                    <a:pt x="44939" y="39295"/>
                    <a:pt x="44784" y="39295"/>
                  </a:cubicBezTo>
                  <a:cubicBezTo>
                    <a:pt x="44024" y="39295"/>
                    <a:pt x="43392" y="38576"/>
                    <a:pt x="42940" y="38000"/>
                  </a:cubicBezTo>
                  <a:cubicBezTo>
                    <a:pt x="42116" y="36895"/>
                    <a:pt x="41498" y="35566"/>
                    <a:pt x="40805" y="34367"/>
                  </a:cubicBezTo>
                  <a:cubicBezTo>
                    <a:pt x="40038" y="33000"/>
                    <a:pt x="39251" y="31633"/>
                    <a:pt x="38483" y="30266"/>
                  </a:cubicBezTo>
                  <a:lnTo>
                    <a:pt x="38483" y="30266"/>
                  </a:lnTo>
                  <a:cubicBezTo>
                    <a:pt x="40396" y="30488"/>
                    <a:pt x="42325" y="30605"/>
                    <a:pt x="44259" y="30605"/>
                  </a:cubicBezTo>
                  <a:cubicBezTo>
                    <a:pt x="45260" y="30605"/>
                    <a:pt x="46263" y="30573"/>
                    <a:pt x="47266" y="30509"/>
                  </a:cubicBezTo>
                  <a:cubicBezTo>
                    <a:pt x="50450" y="30341"/>
                    <a:pt x="53596" y="29854"/>
                    <a:pt x="56611" y="28768"/>
                  </a:cubicBezTo>
                  <a:cubicBezTo>
                    <a:pt x="58090" y="28281"/>
                    <a:pt x="59438" y="27495"/>
                    <a:pt x="60618" y="26502"/>
                  </a:cubicBezTo>
                  <a:cubicBezTo>
                    <a:pt x="61555" y="25659"/>
                    <a:pt x="62266" y="24704"/>
                    <a:pt x="62547" y="23450"/>
                  </a:cubicBezTo>
                  <a:cubicBezTo>
                    <a:pt x="62959" y="21970"/>
                    <a:pt x="62379" y="20397"/>
                    <a:pt x="61105" y="19536"/>
                  </a:cubicBezTo>
                  <a:cubicBezTo>
                    <a:pt x="60450" y="19068"/>
                    <a:pt x="59719" y="18749"/>
                    <a:pt x="58933" y="18562"/>
                  </a:cubicBezTo>
                  <a:cubicBezTo>
                    <a:pt x="58128" y="18365"/>
                    <a:pt x="57323" y="18292"/>
                    <a:pt x="56518" y="18292"/>
                  </a:cubicBezTo>
                  <a:cubicBezTo>
                    <a:pt x="55637" y="18292"/>
                    <a:pt x="54757" y="18379"/>
                    <a:pt x="53877" y="18487"/>
                  </a:cubicBezTo>
                  <a:cubicBezTo>
                    <a:pt x="52678" y="18637"/>
                    <a:pt x="51517" y="18993"/>
                    <a:pt x="50300" y="19236"/>
                  </a:cubicBezTo>
                  <a:cubicBezTo>
                    <a:pt x="50337" y="19124"/>
                    <a:pt x="50356" y="19068"/>
                    <a:pt x="50393" y="19030"/>
                  </a:cubicBezTo>
                  <a:cubicBezTo>
                    <a:pt x="50581" y="18843"/>
                    <a:pt x="50787" y="18656"/>
                    <a:pt x="50974" y="18468"/>
                  </a:cubicBezTo>
                  <a:cubicBezTo>
                    <a:pt x="53165" y="16352"/>
                    <a:pt x="55225" y="14142"/>
                    <a:pt x="56929" y="11614"/>
                  </a:cubicBezTo>
                  <a:cubicBezTo>
                    <a:pt x="57865" y="10229"/>
                    <a:pt x="58671" y="8768"/>
                    <a:pt x="58989" y="7101"/>
                  </a:cubicBezTo>
                  <a:cubicBezTo>
                    <a:pt x="59810" y="2844"/>
                    <a:pt x="56912" y="192"/>
                    <a:pt x="53676" y="192"/>
                  </a:cubicBezTo>
                  <a:cubicBezTo>
                    <a:pt x="53296" y="192"/>
                    <a:pt x="52912" y="229"/>
                    <a:pt x="52528" y="304"/>
                  </a:cubicBezTo>
                  <a:cubicBezTo>
                    <a:pt x="50749" y="659"/>
                    <a:pt x="49045" y="1352"/>
                    <a:pt x="47528" y="2363"/>
                  </a:cubicBezTo>
                  <a:cubicBezTo>
                    <a:pt x="44981" y="4049"/>
                    <a:pt x="43034" y="6315"/>
                    <a:pt x="41386" y="8862"/>
                  </a:cubicBezTo>
                  <a:cubicBezTo>
                    <a:pt x="39008" y="12569"/>
                    <a:pt x="37098" y="16558"/>
                    <a:pt x="35674" y="20734"/>
                  </a:cubicBezTo>
                  <a:cubicBezTo>
                    <a:pt x="35599" y="20959"/>
                    <a:pt x="35618" y="21259"/>
                    <a:pt x="35337" y="21390"/>
                  </a:cubicBezTo>
                  <a:cubicBezTo>
                    <a:pt x="35169" y="21165"/>
                    <a:pt x="35056" y="20903"/>
                    <a:pt x="35019" y="20641"/>
                  </a:cubicBezTo>
                  <a:cubicBezTo>
                    <a:pt x="33745" y="16577"/>
                    <a:pt x="31929" y="12701"/>
                    <a:pt x="29626" y="9124"/>
                  </a:cubicBezTo>
                  <a:cubicBezTo>
                    <a:pt x="28109" y="6764"/>
                    <a:pt x="26405" y="4554"/>
                    <a:pt x="24251" y="2719"/>
                  </a:cubicBezTo>
                  <a:cubicBezTo>
                    <a:pt x="22697" y="1371"/>
                    <a:pt x="20805" y="453"/>
                    <a:pt x="18764" y="98"/>
                  </a:cubicBezTo>
                  <a:cubicBezTo>
                    <a:pt x="18432" y="32"/>
                    <a:pt x="18101" y="1"/>
                    <a:pt x="17774"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144955" y="3025912"/>
              <a:ext cx="1544139" cy="1550290"/>
            </a:xfrm>
            <a:custGeom>
              <a:avLst/>
              <a:gdLst/>
              <a:ahLst/>
              <a:cxnLst/>
              <a:rect l="l" t="t" r="r" b="b"/>
              <a:pathLst>
                <a:path w="53972" h="54187" extrusionOk="0">
                  <a:moveTo>
                    <a:pt x="9626" y="1"/>
                  </a:moveTo>
                  <a:cubicBezTo>
                    <a:pt x="7698" y="1"/>
                    <a:pt x="5788" y="95"/>
                    <a:pt x="3859" y="226"/>
                  </a:cubicBezTo>
                  <a:cubicBezTo>
                    <a:pt x="2922" y="301"/>
                    <a:pt x="2080" y="544"/>
                    <a:pt x="1405" y="1256"/>
                  </a:cubicBezTo>
                  <a:cubicBezTo>
                    <a:pt x="919" y="1780"/>
                    <a:pt x="600" y="2435"/>
                    <a:pt x="488" y="3147"/>
                  </a:cubicBezTo>
                  <a:cubicBezTo>
                    <a:pt x="170" y="5020"/>
                    <a:pt x="20" y="6930"/>
                    <a:pt x="20" y="8840"/>
                  </a:cubicBezTo>
                  <a:cubicBezTo>
                    <a:pt x="1" y="10638"/>
                    <a:pt x="151" y="12417"/>
                    <a:pt x="170" y="14214"/>
                  </a:cubicBezTo>
                  <a:cubicBezTo>
                    <a:pt x="207" y="18203"/>
                    <a:pt x="188" y="22211"/>
                    <a:pt x="188" y="26218"/>
                  </a:cubicBezTo>
                  <a:cubicBezTo>
                    <a:pt x="170" y="29083"/>
                    <a:pt x="76" y="31967"/>
                    <a:pt x="226" y="34832"/>
                  </a:cubicBezTo>
                  <a:cubicBezTo>
                    <a:pt x="319" y="36611"/>
                    <a:pt x="338" y="38409"/>
                    <a:pt x="263" y="40188"/>
                  </a:cubicBezTo>
                  <a:cubicBezTo>
                    <a:pt x="188" y="42136"/>
                    <a:pt x="151" y="44083"/>
                    <a:pt x="226" y="46012"/>
                  </a:cubicBezTo>
                  <a:cubicBezTo>
                    <a:pt x="226" y="46668"/>
                    <a:pt x="301" y="47304"/>
                    <a:pt x="394" y="47941"/>
                  </a:cubicBezTo>
                  <a:cubicBezTo>
                    <a:pt x="713" y="49608"/>
                    <a:pt x="1611" y="50806"/>
                    <a:pt x="3222" y="51424"/>
                  </a:cubicBezTo>
                  <a:cubicBezTo>
                    <a:pt x="3896" y="51686"/>
                    <a:pt x="4589" y="51892"/>
                    <a:pt x="5301" y="52023"/>
                  </a:cubicBezTo>
                  <a:cubicBezTo>
                    <a:pt x="7548" y="52398"/>
                    <a:pt x="9776" y="52679"/>
                    <a:pt x="12023" y="52904"/>
                  </a:cubicBezTo>
                  <a:cubicBezTo>
                    <a:pt x="14458" y="53147"/>
                    <a:pt x="16874" y="53297"/>
                    <a:pt x="19308" y="53390"/>
                  </a:cubicBezTo>
                  <a:cubicBezTo>
                    <a:pt x="22417" y="53540"/>
                    <a:pt x="25507" y="53746"/>
                    <a:pt x="28615" y="53952"/>
                  </a:cubicBezTo>
                  <a:cubicBezTo>
                    <a:pt x="30571" y="54106"/>
                    <a:pt x="32537" y="54187"/>
                    <a:pt x="34498" y="54187"/>
                  </a:cubicBezTo>
                  <a:cubicBezTo>
                    <a:pt x="35166" y="54187"/>
                    <a:pt x="35833" y="54177"/>
                    <a:pt x="36499" y="54158"/>
                  </a:cubicBezTo>
                  <a:cubicBezTo>
                    <a:pt x="37866" y="54102"/>
                    <a:pt x="39233" y="54046"/>
                    <a:pt x="40600" y="53934"/>
                  </a:cubicBezTo>
                  <a:cubicBezTo>
                    <a:pt x="42492" y="53784"/>
                    <a:pt x="44364" y="53484"/>
                    <a:pt x="46200" y="53016"/>
                  </a:cubicBezTo>
                  <a:cubicBezTo>
                    <a:pt x="48522" y="52398"/>
                    <a:pt x="50170" y="51012"/>
                    <a:pt x="51087" y="48784"/>
                  </a:cubicBezTo>
                  <a:cubicBezTo>
                    <a:pt x="51237" y="48428"/>
                    <a:pt x="51368" y="48053"/>
                    <a:pt x="51499" y="47698"/>
                  </a:cubicBezTo>
                  <a:cubicBezTo>
                    <a:pt x="52099" y="45806"/>
                    <a:pt x="52417" y="43859"/>
                    <a:pt x="52698" y="41892"/>
                  </a:cubicBezTo>
                  <a:cubicBezTo>
                    <a:pt x="53091" y="39140"/>
                    <a:pt x="53166" y="36349"/>
                    <a:pt x="53297" y="33559"/>
                  </a:cubicBezTo>
                  <a:cubicBezTo>
                    <a:pt x="53372" y="32023"/>
                    <a:pt x="53391" y="30469"/>
                    <a:pt x="53466" y="28915"/>
                  </a:cubicBezTo>
                  <a:cubicBezTo>
                    <a:pt x="53578" y="26761"/>
                    <a:pt x="53728" y="24626"/>
                    <a:pt x="53803" y="22492"/>
                  </a:cubicBezTo>
                  <a:cubicBezTo>
                    <a:pt x="53934" y="17698"/>
                    <a:pt x="53971" y="12904"/>
                    <a:pt x="53821" y="8091"/>
                  </a:cubicBezTo>
                  <a:cubicBezTo>
                    <a:pt x="53803" y="7155"/>
                    <a:pt x="53728" y="6218"/>
                    <a:pt x="53615" y="5263"/>
                  </a:cubicBezTo>
                  <a:cubicBezTo>
                    <a:pt x="53372" y="3484"/>
                    <a:pt x="52398" y="2304"/>
                    <a:pt x="50638" y="1817"/>
                  </a:cubicBezTo>
                  <a:cubicBezTo>
                    <a:pt x="49908" y="1611"/>
                    <a:pt x="49158" y="1480"/>
                    <a:pt x="48409" y="1443"/>
                  </a:cubicBezTo>
                  <a:cubicBezTo>
                    <a:pt x="46555" y="1331"/>
                    <a:pt x="44683" y="1256"/>
                    <a:pt x="42829" y="1237"/>
                  </a:cubicBezTo>
                  <a:cubicBezTo>
                    <a:pt x="40919" y="1199"/>
                    <a:pt x="39027" y="1106"/>
                    <a:pt x="37117" y="975"/>
                  </a:cubicBezTo>
                  <a:cubicBezTo>
                    <a:pt x="34889" y="825"/>
                    <a:pt x="32660" y="675"/>
                    <a:pt x="30451" y="525"/>
                  </a:cubicBezTo>
                  <a:cubicBezTo>
                    <a:pt x="27810" y="376"/>
                    <a:pt x="25188" y="282"/>
                    <a:pt x="22548" y="188"/>
                  </a:cubicBezTo>
                  <a:cubicBezTo>
                    <a:pt x="18241" y="20"/>
                    <a:pt x="13934" y="1"/>
                    <a:pt x="962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1143353" y="3017701"/>
              <a:ext cx="1554295" cy="1559302"/>
            </a:xfrm>
            <a:custGeom>
              <a:avLst/>
              <a:gdLst/>
              <a:ahLst/>
              <a:cxnLst/>
              <a:rect l="l" t="t" r="r" b="b"/>
              <a:pathLst>
                <a:path w="54327" h="54502" extrusionOk="0">
                  <a:moveTo>
                    <a:pt x="12821" y="13245"/>
                  </a:moveTo>
                  <a:cubicBezTo>
                    <a:pt x="13081" y="13245"/>
                    <a:pt x="13342" y="13287"/>
                    <a:pt x="13596" y="13359"/>
                  </a:cubicBezTo>
                  <a:cubicBezTo>
                    <a:pt x="14177" y="13565"/>
                    <a:pt x="14739" y="13865"/>
                    <a:pt x="15226" y="14258"/>
                  </a:cubicBezTo>
                  <a:cubicBezTo>
                    <a:pt x="16742" y="15382"/>
                    <a:pt x="17941" y="16824"/>
                    <a:pt x="19027" y="18359"/>
                  </a:cubicBezTo>
                  <a:cubicBezTo>
                    <a:pt x="19907" y="19614"/>
                    <a:pt x="20675" y="20925"/>
                    <a:pt x="21330" y="22292"/>
                  </a:cubicBezTo>
                  <a:cubicBezTo>
                    <a:pt x="21948" y="23546"/>
                    <a:pt x="22566" y="24801"/>
                    <a:pt x="23241" y="26037"/>
                  </a:cubicBezTo>
                  <a:cubicBezTo>
                    <a:pt x="23334" y="26112"/>
                    <a:pt x="23353" y="26243"/>
                    <a:pt x="23315" y="26355"/>
                  </a:cubicBezTo>
                  <a:cubicBezTo>
                    <a:pt x="22192" y="25662"/>
                    <a:pt x="21124" y="24932"/>
                    <a:pt x="20076" y="24164"/>
                  </a:cubicBezTo>
                  <a:cubicBezTo>
                    <a:pt x="18184" y="22779"/>
                    <a:pt x="16330" y="21393"/>
                    <a:pt x="14645" y="19764"/>
                  </a:cubicBezTo>
                  <a:cubicBezTo>
                    <a:pt x="13784" y="18977"/>
                    <a:pt x="13016" y="18097"/>
                    <a:pt x="12379" y="17123"/>
                  </a:cubicBezTo>
                  <a:cubicBezTo>
                    <a:pt x="11967" y="16505"/>
                    <a:pt x="11668" y="15812"/>
                    <a:pt x="11480" y="15101"/>
                  </a:cubicBezTo>
                  <a:cubicBezTo>
                    <a:pt x="11405" y="14857"/>
                    <a:pt x="11387" y="14595"/>
                    <a:pt x="11405" y="14352"/>
                  </a:cubicBezTo>
                  <a:cubicBezTo>
                    <a:pt x="11443" y="13790"/>
                    <a:pt x="11855" y="13340"/>
                    <a:pt x="12398" y="13284"/>
                  </a:cubicBezTo>
                  <a:cubicBezTo>
                    <a:pt x="12537" y="13258"/>
                    <a:pt x="12679" y="13245"/>
                    <a:pt x="12821" y="13245"/>
                  </a:cubicBezTo>
                  <a:close/>
                  <a:moveTo>
                    <a:pt x="43469" y="13768"/>
                  </a:moveTo>
                  <a:cubicBezTo>
                    <a:pt x="43512" y="13768"/>
                    <a:pt x="43554" y="13769"/>
                    <a:pt x="43596" y="13771"/>
                  </a:cubicBezTo>
                  <a:cubicBezTo>
                    <a:pt x="43615" y="13771"/>
                    <a:pt x="43653" y="13790"/>
                    <a:pt x="43671" y="13790"/>
                  </a:cubicBezTo>
                  <a:cubicBezTo>
                    <a:pt x="44158" y="13809"/>
                    <a:pt x="44533" y="14239"/>
                    <a:pt x="44458" y="14726"/>
                  </a:cubicBezTo>
                  <a:cubicBezTo>
                    <a:pt x="44439" y="14988"/>
                    <a:pt x="44383" y="15251"/>
                    <a:pt x="44289" y="15494"/>
                  </a:cubicBezTo>
                  <a:cubicBezTo>
                    <a:pt x="44271" y="15531"/>
                    <a:pt x="44271" y="15550"/>
                    <a:pt x="44252" y="15569"/>
                  </a:cubicBezTo>
                  <a:cubicBezTo>
                    <a:pt x="44027" y="16149"/>
                    <a:pt x="43709" y="16674"/>
                    <a:pt x="43316" y="17161"/>
                  </a:cubicBezTo>
                  <a:cubicBezTo>
                    <a:pt x="43222" y="17273"/>
                    <a:pt x="43128" y="17404"/>
                    <a:pt x="43035" y="17516"/>
                  </a:cubicBezTo>
                  <a:cubicBezTo>
                    <a:pt x="42847" y="17722"/>
                    <a:pt x="42660" y="17947"/>
                    <a:pt x="42473" y="18153"/>
                  </a:cubicBezTo>
                  <a:cubicBezTo>
                    <a:pt x="42080" y="18584"/>
                    <a:pt x="41668" y="18996"/>
                    <a:pt x="41256" y="19408"/>
                  </a:cubicBezTo>
                  <a:cubicBezTo>
                    <a:pt x="40525" y="20119"/>
                    <a:pt x="39757" y="20775"/>
                    <a:pt x="38971" y="21430"/>
                  </a:cubicBezTo>
                  <a:cubicBezTo>
                    <a:pt x="38671" y="21674"/>
                    <a:pt x="38372" y="21898"/>
                    <a:pt x="38072" y="22142"/>
                  </a:cubicBezTo>
                  <a:cubicBezTo>
                    <a:pt x="37866" y="22310"/>
                    <a:pt x="37641" y="22479"/>
                    <a:pt x="37417" y="22629"/>
                  </a:cubicBezTo>
                  <a:cubicBezTo>
                    <a:pt x="37061" y="22891"/>
                    <a:pt x="36705" y="23172"/>
                    <a:pt x="36331" y="23415"/>
                  </a:cubicBezTo>
                  <a:cubicBezTo>
                    <a:pt x="35787" y="23790"/>
                    <a:pt x="35244" y="24146"/>
                    <a:pt x="34701" y="24501"/>
                  </a:cubicBezTo>
                  <a:cubicBezTo>
                    <a:pt x="33522" y="25250"/>
                    <a:pt x="32323" y="25981"/>
                    <a:pt x="31143" y="26711"/>
                  </a:cubicBezTo>
                  <a:cubicBezTo>
                    <a:pt x="31066" y="26773"/>
                    <a:pt x="30962" y="26810"/>
                    <a:pt x="30865" y="26810"/>
                  </a:cubicBezTo>
                  <a:cubicBezTo>
                    <a:pt x="30845" y="26810"/>
                    <a:pt x="30825" y="26808"/>
                    <a:pt x="30806" y="26805"/>
                  </a:cubicBezTo>
                  <a:cubicBezTo>
                    <a:pt x="31574" y="25831"/>
                    <a:pt x="32323" y="24895"/>
                    <a:pt x="33053" y="23940"/>
                  </a:cubicBezTo>
                  <a:lnTo>
                    <a:pt x="33072" y="23940"/>
                  </a:lnTo>
                  <a:cubicBezTo>
                    <a:pt x="33447" y="23453"/>
                    <a:pt x="33821" y="22966"/>
                    <a:pt x="34196" y="22479"/>
                  </a:cubicBezTo>
                  <a:cubicBezTo>
                    <a:pt x="34814" y="21674"/>
                    <a:pt x="35432" y="20906"/>
                    <a:pt x="36050" y="20138"/>
                  </a:cubicBezTo>
                  <a:cubicBezTo>
                    <a:pt x="36424" y="19670"/>
                    <a:pt x="36799" y="19221"/>
                    <a:pt x="37192" y="18752"/>
                  </a:cubicBezTo>
                  <a:cubicBezTo>
                    <a:pt x="37623" y="18247"/>
                    <a:pt x="38072" y="17722"/>
                    <a:pt x="38522" y="17217"/>
                  </a:cubicBezTo>
                  <a:cubicBezTo>
                    <a:pt x="38690" y="17048"/>
                    <a:pt x="38840" y="16861"/>
                    <a:pt x="39008" y="16692"/>
                  </a:cubicBezTo>
                  <a:cubicBezTo>
                    <a:pt x="39477" y="16187"/>
                    <a:pt x="39963" y="15719"/>
                    <a:pt x="40488" y="15269"/>
                  </a:cubicBezTo>
                  <a:cubicBezTo>
                    <a:pt x="40806" y="15007"/>
                    <a:pt x="41125" y="14764"/>
                    <a:pt x="41480" y="14539"/>
                  </a:cubicBezTo>
                  <a:cubicBezTo>
                    <a:pt x="41611" y="14464"/>
                    <a:pt x="41724" y="14370"/>
                    <a:pt x="41855" y="14314"/>
                  </a:cubicBezTo>
                  <a:cubicBezTo>
                    <a:pt x="42098" y="14164"/>
                    <a:pt x="42342" y="14052"/>
                    <a:pt x="42585" y="13940"/>
                  </a:cubicBezTo>
                  <a:cubicBezTo>
                    <a:pt x="42864" y="13825"/>
                    <a:pt x="43171" y="13768"/>
                    <a:pt x="43469" y="13768"/>
                  </a:cubicBezTo>
                  <a:close/>
                  <a:moveTo>
                    <a:pt x="26341" y="1"/>
                  </a:moveTo>
                  <a:cubicBezTo>
                    <a:pt x="25801" y="1"/>
                    <a:pt x="25702" y="160"/>
                    <a:pt x="25619" y="812"/>
                  </a:cubicBezTo>
                  <a:cubicBezTo>
                    <a:pt x="25600" y="850"/>
                    <a:pt x="25600" y="906"/>
                    <a:pt x="25600" y="962"/>
                  </a:cubicBezTo>
                  <a:cubicBezTo>
                    <a:pt x="25544" y="1468"/>
                    <a:pt x="25507" y="1973"/>
                    <a:pt x="25469" y="2498"/>
                  </a:cubicBezTo>
                  <a:cubicBezTo>
                    <a:pt x="25413" y="3097"/>
                    <a:pt x="25357" y="3715"/>
                    <a:pt x="25319" y="4333"/>
                  </a:cubicBezTo>
                  <a:cubicBezTo>
                    <a:pt x="25244" y="5251"/>
                    <a:pt x="25169" y="6149"/>
                    <a:pt x="25095" y="7067"/>
                  </a:cubicBezTo>
                  <a:cubicBezTo>
                    <a:pt x="25057" y="7310"/>
                    <a:pt x="25057" y="7573"/>
                    <a:pt x="25038" y="7816"/>
                  </a:cubicBezTo>
                  <a:cubicBezTo>
                    <a:pt x="24982" y="8490"/>
                    <a:pt x="24926" y="9146"/>
                    <a:pt x="24870" y="9782"/>
                  </a:cubicBezTo>
                  <a:cubicBezTo>
                    <a:pt x="24814" y="10737"/>
                    <a:pt x="24739" y="11674"/>
                    <a:pt x="24664" y="12591"/>
                  </a:cubicBezTo>
                  <a:cubicBezTo>
                    <a:pt x="24645" y="12891"/>
                    <a:pt x="24626" y="13191"/>
                    <a:pt x="24589" y="13471"/>
                  </a:cubicBezTo>
                  <a:cubicBezTo>
                    <a:pt x="24570" y="13827"/>
                    <a:pt x="24533" y="14183"/>
                    <a:pt x="24514" y="14520"/>
                  </a:cubicBezTo>
                  <a:cubicBezTo>
                    <a:pt x="24439" y="15269"/>
                    <a:pt x="24345" y="16018"/>
                    <a:pt x="24271" y="16749"/>
                  </a:cubicBezTo>
                  <a:cubicBezTo>
                    <a:pt x="24271" y="16880"/>
                    <a:pt x="24252" y="17011"/>
                    <a:pt x="24233" y="17142"/>
                  </a:cubicBezTo>
                  <a:cubicBezTo>
                    <a:pt x="24196" y="17741"/>
                    <a:pt x="24158" y="18340"/>
                    <a:pt x="24121" y="18940"/>
                  </a:cubicBezTo>
                  <a:cubicBezTo>
                    <a:pt x="24083" y="19820"/>
                    <a:pt x="24046" y="20681"/>
                    <a:pt x="23990" y="21561"/>
                  </a:cubicBezTo>
                  <a:cubicBezTo>
                    <a:pt x="23990" y="21655"/>
                    <a:pt x="23971" y="21749"/>
                    <a:pt x="23952" y="21861"/>
                  </a:cubicBezTo>
                  <a:cubicBezTo>
                    <a:pt x="23859" y="21730"/>
                    <a:pt x="23802" y="21599"/>
                    <a:pt x="23765" y="21468"/>
                  </a:cubicBezTo>
                  <a:cubicBezTo>
                    <a:pt x="23409" y="20101"/>
                    <a:pt x="22922" y="18790"/>
                    <a:pt x="22342" y="17516"/>
                  </a:cubicBezTo>
                  <a:cubicBezTo>
                    <a:pt x="21405" y="15475"/>
                    <a:pt x="20300" y="13546"/>
                    <a:pt x="18690" y="11955"/>
                  </a:cubicBezTo>
                  <a:cubicBezTo>
                    <a:pt x="17229" y="10475"/>
                    <a:pt x="15544" y="9445"/>
                    <a:pt x="13428" y="9164"/>
                  </a:cubicBezTo>
                  <a:cubicBezTo>
                    <a:pt x="13152" y="9129"/>
                    <a:pt x="12883" y="9112"/>
                    <a:pt x="12621" y="9112"/>
                  </a:cubicBezTo>
                  <a:cubicBezTo>
                    <a:pt x="10251" y="9112"/>
                    <a:pt x="8481" y="10541"/>
                    <a:pt x="7941" y="13003"/>
                  </a:cubicBezTo>
                  <a:cubicBezTo>
                    <a:pt x="7697" y="14089"/>
                    <a:pt x="7754" y="15232"/>
                    <a:pt x="8128" y="16299"/>
                  </a:cubicBezTo>
                  <a:cubicBezTo>
                    <a:pt x="8709" y="18097"/>
                    <a:pt x="9682" y="19745"/>
                    <a:pt x="10993" y="21131"/>
                  </a:cubicBezTo>
                  <a:cubicBezTo>
                    <a:pt x="13353" y="23659"/>
                    <a:pt x="16218" y="25662"/>
                    <a:pt x="19383" y="27030"/>
                  </a:cubicBezTo>
                  <a:cubicBezTo>
                    <a:pt x="19514" y="27086"/>
                    <a:pt x="19645" y="27086"/>
                    <a:pt x="19739" y="27254"/>
                  </a:cubicBezTo>
                  <a:cubicBezTo>
                    <a:pt x="19598" y="27259"/>
                    <a:pt x="19459" y="27261"/>
                    <a:pt x="19321" y="27261"/>
                  </a:cubicBezTo>
                  <a:cubicBezTo>
                    <a:pt x="18905" y="27261"/>
                    <a:pt x="18498" y="27240"/>
                    <a:pt x="18091" y="27198"/>
                  </a:cubicBezTo>
                  <a:cubicBezTo>
                    <a:pt x="16218" y="27104"/>
                    <a:pt x="14345" y="27030"/>
                    <a:pt x="12473" y="26936"/>
                  </a:cubicBezTo>
                  <a:cubicBezTo>
                    <a:pt x="9888" y="26786"/>
                    <a:pt x="7323" y="26486"/>
                    <a:pt x="4739" y="26412"/>
                  </a:cubicBezTo>
                  <a:cubicBezTo>
                    <a:pt x="4200" y="26395"/>
                    <a:pt x="3661" y="26385"/>
                    <a:pt x="3122" y="26385"/>
                  </a:cubicBezTo>
                  <a:cubicBezTo>
                    <a:pt x="2463" y="26385"/>
                    <a:pt x="1803" y="26399"/>
                    <a:pt x="1143" y="26430"/>
                  </a:cubicBezTo>
                  <a:cubicBezTo>
                    <a:pt x="581" y="26468"/>
                    <a:pt x="375" y="26636"/>
                    <a:pt x="263" y="27161"/>
                  </a:cubicBezTo>
                  <a:cubicBezTo>
                    <a:pt x="57" y="28191"/>
                    <a:pt x="1" y="29239"/>
                    <a:pt x="76" y="30288"/>
                  </a:cubicBezTo>
                  <a:cubicBezTo>
                    <a:pt x="76" y="30662"/>
                    <a:pt x="338" y="31000"/>
                    <a:pt x="712" y="31112"/>
                  </a:cubicBezTo>
                  <a:cubicBezTo>
                    <a:pt x="975" y="31206"/>
                    <a:pt x="1255" y="31280"/>
                    <a:pt x="1555" y="31337"/>
                  </a:cubicBezTo>
                  <a:cubicBezTo>
                    <a:pt x="2847" y="31561"/>
                    <a:pt x="4158" y="31580"/>
                    <a:pt x="5469" y="31730"/>
                  </a:cubicBezTo>
                  <a:cubicBezTo>
                    <a:pt x="7304" y="31917"/>
                    <a:pt x="9139" y="32086"/>
                    <a:pt x="10975" y="32273"/>
                  </a:cubicBezTo>
                  <a:cubicBezTo>
                    <a:pt x="13184" y="32498"/>
                    <a:pt x="15394" y="32704"/>
                    <a:pt x="17623" y="32835"/>
                  </a:cubicBezTo>
                  <a:lnTo>
                    <a:pt x="20750" y="33022"/>
                  </a:lnTo>
                  <a:cubicBezTo>
                    <a:pt x="20769" y="33059"/>
                    <a:pt x="20787" y="33097"/>
                    <a:pt x="20787" y="33134"/>
                  </a:cubicBezTo>
                  <a:cubicBezTo>
                    <a:pt x="20544" y="33322"/>
                    <a:pt x="20282" y="33509"/>
                    <a:pt x="20020" y="33677"/>
                  </a:cubicBezTo>
                  <a:cubicBezTo>
                    <a:pt x="19533" y="34015"/>
                    <a:pt x="19046" y="34333"/>
                    <a:pt x="18540" y="34633"/>
                  </a:cubicBezTo>
                  <a:cubicBezTo>
                    <a:pt x="17885" y="35007"/>
                    <a:pt x="17229" y="35344"/>
                    <a:pt x="16536" y="35662"/>
                  </a:cubicBezTo>
                  <a:cubicBezTo>
                    <a:pt x="15787" y="36018"/>
                    <a:pt x="15038" y="36337"/>
                    <a:pt x="14271" y="36655"/>
                  </a:cubicBezTo>
                  <a:cubicBezTo>
                    <a:pt x="14158" y="36692"/>
                    <a:pt x="14046" y="36749"/>
                    <a:pt x="13952" y="36786"/>
                  </a:cubicBezTo>
                  <a:cubicBezTo>
                    <a:pt x="13428" y="36992"/>
                    <a:pt x="12903" y="37217"/>
                    <a:pt x="12398" y="37441"/>
                  </a:cubicBezTo>
                  <a:cubicBezTo>
                    <a:pt x="11686" y="37760"/>
                    <a:pt x="10993" y="38097"/>
                    <a:pt x="10300" y="38471"/>
                  </a:cubicBezTo>
                  <a:cubicBezTo>
                    <a:pt x="9888" y="38696"/>
                    <a:pt x="9495" y="38921"/>
                    <a:pt x="9102" y="39164"/>
                  </a:cubicBezTo>
                  <a:cubicBezTo>
                    <a:pt x="8952" y="39258"/>
                    <a:pt x="8802" y="39352"/>
                    <a:pt x="8671" y="39445"/>
                  </a:cubicBezTo>
                  <a:cubicBezTo>
                    <a:pt x="7885" y="39970"/>
                    <a:pt x="7154" y="40531"/>
                    <a:pt x="6443" y="41131"/>
                  </a:cubicBezTo>
                  <a:cubicBezTo>
                    <a:pt x="5993" y="41524"/>
                    <a:pt x="5544" y="41917"/>
                    <a:pt x="5113" y="42329"/>
                  </a:cubicBezTo>
                  <a:cubicBezTo>
                    <a:pt x="4907" y="42516"/>
                    <a:pt x="4701" y="42704"/>
                    <a:pt x="4495" y="42891"/>
                  </a:cubicBezTo>
                  <a:cubicBezTo>
                    <a:pt x="4270" y="43116"/>
                    <a:pt x="4027" y="43340"/>
                    <a:pt x="3802" y="43565"/>
                  </a:cubicBezTo>
                  <a:cubicBezTo>
                    <a:pt x="3578" y="43790"/>
                    <a:pt x="3540" y="44146"/>
                    <a:pt x="3709" y="44408"/>
                  </a:cubicBezTo>
                  <a:cubicBezTo>
                    <a:pt x="4083" y="44988"/>
                    <a:pt x="4514" y="45550"/>
                    <a:pt x="4982" y="46037"/>
                  </a:cubicBezTo>
                  <a:cubicBezTo>
                    <a:pt x="5092" y="46159"/>
                    <a:pt x="5242" y="46226"/>
                    <a:pt x="5396" y="46226"/>
                  </a:cubicBezTo>
                  <a:cubicBezTo>
                    <a:pt x="5477" y="46226"/>
                    <a:pt x="5560" y="46207"/>
                    <a:pt x="5638" y="46168"/>
                  </a:cubicBezTo>
                  <a:cubicBezTo>
                    <a:pt x="5825" y="46093"/>
                    <a:pt x="5993" y="46000"/>
                    <a:pt x="6162" y="45868"/>
                  </a:cubicBezTo>
                  <a:cubicBezTo>
                    <a:pt x="6611" y="45531"/>
                    <a:pt x="7079" y="45176"/>
                    <a:pt x="7510" y="44801"/>
                  </a:cubicBezTo>
                  <a:cubicBezTo>
                    <a:pt x="7829" y="44558"/>
                    <a:pt x="8147" y="44295"/>
                    <a:pt x="8465" y="44052"/>
                  </a:cubicBezTo>
                  <a:cubicBezTo>
                    <a:pt x="8933" y="43696"/>
                    <a:pt x="9420" y="43378"/>
                    <a:pt x="9907" y="43059"/>
                  </a:cubicBezTo>
                  <a:cubicBezTo>
                    <a:pt x="10544" y="42666"/>
                    <a:pt x="11199" y="42292"/>
                    <a:pt x="11874" y="41973"/>
                  </a:cubicBezTo>
                  <a:cubicBezTo>
                    <a:pt x="12098" y="41880"/>
                    <a:pt x="12323" y="41767"/>
                    <a:pt x="12548" y="41655"/>
                  </a:cubicBezTo>
                  <a:cubicBezTo>
                    <a:pt x="13128" y="41393"/>
                    <a:pt x="13690" y="41112"/>
                    <a:pt x="14271" y="40850"/>
                  </a:cubicBezTo>
                  <a:cubicBezTo>
                    <a:pt x="14982" y="40513"/>
                    <a:pt x="15694" y="40176"/>
                    <a:pt x="16405" y="39839"/>
                  </a:cubicBezTo>
                  <a:cubicBezTo>
                    <a:pt x="16424" y="39820"/>
                    <a:pt x="16443" y="39820"/>
                    <a:pt x="16462" y="39801"/>
                  </a:cubicBezTo>
                  <a:cubicBezTo>
                    <a:pt x="17042" y="39539"/>
                    <a:pt x="17585" y="39258"/>
                    <a:pt x="18147" y="38977"/>
                  </a:cubicBezTo>
                  <a:cubicBezTo>
                    <a:pt x="19065" y="38509"/>
                    <a:pt x="19963" y="37966"/>
                    <a:pt x="20806" y="37348"/>
                  </a:cubicBezTo>
                  <a:cubicBezTo>
                    <a:pt x="20881" y="37310"/>
                    <a:pt x="20937" y="37254"/>
                    <a:pt x="20993" y="37217"/>
                  </a:cubicBezTo>
                  <a:cubicBezTo>
                    <a:pt x="21480" y="36861"/>
                    <a:pt x="21948" y="36486"/>
                    <a:pt x="22417" y="36112"/>
                  </a:cubicBezTo>
                  <a:cubicBezTo>
                    <a:pt x="22566" y="36000"/>
                    <a:pt x="22716" y="35887"/>
                    <a:pt x="22866" y="35775"/>
                  </a:cubicBezTo>
                  <a:cubicBezTo>
                    <a:pt x="22978" y="35644"/>
                    <a:pt x="23109" y="35550"/>
                    <a:pt x="23259" y="35494"/>
                  </a:cubicBezTo>
                  <a:cubicBezTo>
                    <a:pt x="23315" y="35606"/>
                    <a:pt x="23315" y="35737"/>
                    <a:pt x="23278" y="35868"/>
                  </a:cubicBezTo>
                  <a:cubicBezTo>
                    <a:pt x="23222" y="37292"/>
                    <a:pt x="23128" y="38715"/>
                    <a:pt x="23053" y="40138"/>
                  </a:cubicBezTo>
                  <a:cubicBezTo>
                    <a:pt x="23016" y="40681"/>
                    <a:pt x="22997" y="41243"/>
                    <a:pt x="22978" y="41786"/>
                  </a:cubicBezTo>
                  <a:cubicBezTo>
                    <a:pt x="22960" y="41880"/>
                    <a:pt x="22960" y="41955"/>
                    <a:pt x="22960" y="42030"/>
                  </a:cubicBezTo>
                  <a:cubicBezTo>
                    <a:pt x="22922" y="42891"/>
                    <a:pt x="22885" y="43771"/>
                    <a:pt x="22866" y="44633"/>
                  </a:cubicBezTo>
                  <a:cubicBezTo>
                    <a:pt x="22829" y="45269"/>
                    <a:pt x="22810" y="45925"/>
                    <a:pt x="22791" y="46561"/>
                  </a:cubicBezTo>
                  <a:cubicBezTo>
                    <a:pt x="22754" y="47441"/>
                    <a:pt x="22735" y="48340"/>
                    <a:pt x="22716" y="49221"/>
                  </a:cubicBezTo>
                  <a:cubicBezTo>
                    <a:pt x="22698" y="49427"/>
                    <a:pt x="22698" y="49632"/>
                    <a:pt x="22679" y="49838"/>
                  </a:cubicBezTo>
                  <a:cubicBezTo>
                    <a:pt x="22679" y="50325"/>
                    <a:pt x="22660" y="50812"/>
                    <a:pt x="22660" y="51318"/>
                  </a:cubicBezTo>
                  <a:cubicBezTo>
                    <a:pt x="22641" y="51955"/>
                    <a:pt x="22641" y="52591"/>
                    <a:pt x="22623" y="53228"/>
                  </a:cubicBezTo>
                  <a:cubicBezTo>
                    <a:pt x="22566" y="53677"/>
                    <a:pt x="22847" y="54108"/>
                    <a:pt x="23259" y="54277"/>
                  </a:cubicBezTo>
                  <a:cubicBezTo>
                    <a:pt x="23455" y="54358"/>
                    <a:pt x="23651" y="54411"/>
                    <a:pt x="23859" y="54411"/>
                  </a:cubicBezTo>
                  <a:cubicBezTo>
                    <a:pt x="23890" y="54411"/>
                    <a:pt x="23921" y="54410"/>
                    <a:pt x="23952" y="54408"/>
                  </a:cubicBezTo>
                  <a:cubicBezTo>
                    <a:pt x="24832" y="54408"/>
                    <a:pt x="25712" y="54427"/>
                    <a:pt x="26593" y="54501"/>
                  </a:cubicBezTo>
                  <a:lnTo>
                    <a:pt x="27192" y="54501"/>
                  </a:lnTo>
                  <a:cubicBezTo>
                    <a:pt x="27641" y="54483"/>
                    <a:pt x="28035" y="54183"/>
                    <a:pt x="28184" y="53752"/>
                  </a:cubicBezTo>
                  <a:cubicBezTo>
                    <a:pt x="28259" y="53546"/>
                    <a:pt x="28316" y="53322"/>
                    <a:pt x="28353" y="53116"/>
                  </a:cubicBezTo>
                  <a:cubicBezTo>
                    <a:pt x="28390" y="52985"/>
                    <a:pt x="28409" y="52853"/>
                    <a:pt x="28428" y="52722"/>
                  </a:cubicBezTo>
                  <a:cubicBezTo>
                    <a:pt x="28503" y="52067"/>
                    <a:pt x="28578" y="51430"/>
                    <a:pt x="28653" y="50775"/>
                  </a:cubicBezTo>
                  <a:cubicBezTo>
                    <a:pt x="28727" y="50213"/>
                    <a:pt x="28802" y="49651"/>
                    <a:pt x="28877" y="49089"/>
                  </a:cubicBezTo>
                  <a:cubicBezTo>
                    <a:pt x="28896" y="48958"/>
                    <a:pt x="28915" y="48827"/>
                    <a:pt x="28915" y="48696"/>
                  </a:cubicBezTo>
                  <a:cubicBezTo>
                    <a:pt x="29027" y="47947"/>
                    <a:pt x="29102" y="47217"/>
                    <a:pt x="29158" y="46486"/>
                  </a:cubicBezTo>
                  <a:cubicBezTo>
                    <a:pt x="29233" y="45756"/>
                    <a:pt x="29289" y="45044"/>
                    <a:pt x="29327" y="44333"/>
                  </a:cubicBezTo>
                  <a:cubicBezTo>
                    <a:pt x="29420" y="42685"/>
                    <a:pt x="29439" y="41018"/>
                    <a:pt x="29420" y="39352"/>
                  </a:cubicBezTo>
                  <a:cubicBezTo>
                    <a:pt x="29402" y="38191"/>
                    <a:pt x="29383" y="37048"/>
                    <a:pt x="29383" y="35906"/>
                  </a:cubicBezTo>
                  <a:cubicBezTo>
                    <a:pt x="29383" y="35756"/>
                    <a:pt x="29308" y="35588"/>
                    <a:pt x="29477" y="35475"/>
                  </a:cubicBezTo>
                  <a:cubicBezTo>
                    <a:pt x="29626" y="35513"/>
                    <a:pt x="29795" y="35588"/>
                    <a:pt x="29926" y="35681"/>
                  </a:cubicBezTo>
                  <a:cubicBezTo>
                    <a:pt x="30993" y="36280"/>
                    <a:pt x="32005" y="36955"/>
                    <a:pt x="32941" y="37741"/>
                  </a:cubicBezTo>
                  <a:cubicBezTo>
                    <a:pt x="32978" y="37760"/>
                    <a:pt x="33016" y="37797"/>
                    <a:pt x="33053" y="37835"/>
                  </a:cubicBezTo>
                  <a:cubicBezTo>
                    <a:pt x="33484" y="38191"/>
                    <a:pt x="33896" y="38565"/>
                    <a:pt x="34308" y="38958"/>
                  </a:cubicBezTo>
                  <a:cubicBezTo>
                    <a:pt x="34720" y="39370"/>
                    <a:pt x="35113" y="39801"/>
                    <a:pt x="35469" y="40232"/>
                  </a:cubicBezTo>
                  <a:cubicBezTo>
                    <a:pt x="35862" y="40700"/>
                    <a:pt x="36218" y="41206"/>
                    <a:pt x="36555" y="41711"/>
                  </a:cubicBezTo>
                  <a:cubicBezTo>
                    <a:pt x="37005" y="42423"/>
                    <a:pt x="37379" y="43153"/>
                    <a:pt x="37679" y="43940"/>
                  </a:cubicBezTo>
                  <a:cubicBezTo>
                    <a:pt x="37829" y="44295"/>
                    <a:pt x="37960" y="44670"/>
                    <a:pt x="38053" y="45044"/>
                  </a:cubicBezTo>
                  <a:cubicBezTo>
                    <a:pt x="38147" y="45307"/>
                    <a:pt x="38222" y="45588"/>
                    <a:pt x="38334" y="45850"/>
                  </a:cubicBezTo>
                  <a:cubicBezTo>
                    <a:pt x="38503" y="46374"/>
                    <a:pt x="38728" y="46898"/>
                    <a:pt x="38952" y="47423"/>
                  </a:cubicBezTo>
                  <a:cubicBezTo>
                    <a:pt x="39123" y="47802"/>
                    <a:pt x="39279" y="47965"/>
                    <a:pt x="39527" y="47965"/>
                  </a:cubicBezTo>
                  <a:cubicBezTo>
                    <a:pt x="39660" y="47965"/>
                    <a:pt x="39818" y="47919"/>
                    <a:pt x="40020" y="47835"/>
                  </a:cubicBezTo>
                  <a:cubicBezTo>
                    <a:pt x="40769" y="47498"/>
                    <a:pt x="41480" y="47123"/>
                    <a:pt x="42173" y="46692"/>
                  </a:cubicBezTo>
                  <a:cubicBezTo>
                    <a:pt x="42735" y="46355"/>
                    <a:pt x="42810" y="46187"/>
                    <a:pt x="42585" y="45569"/>
                  </a:cubicBezTo>
                  <a:cubicBezTo>
                    <a:pt x="42211" y="44520"/>
                    <a:pt x="41761" y="43490"/>
                    <a:pt x="41274" y="42498"/>
                  </a:cubicBezTo>
                  <a:lnTo>
                    <a:pt x="41274" y="42479"/>
                  </a:lnTo>
                  <a:cubicBezTo>
                    <a:pt x="41237" y="42423"/>
                    <a:pt x="41218" y="42385"/>
                    <a:pt x="41199" y="42329"/>
                  </a:cubicBezTo>
                  <a:cubicBezTo>
                    <a:pt x="40956" y="41842"/>
                    <a:pt x="40713" y="41393"/>
                    <a:pt x="40450" y="40943"/>
                  </a:cubicBezTo>
                  <a:cubicBezTo>
                    <a:pt x="40001" y="40157"/>
                    <a:pt x="39495" y="39408"/>
                    <a:pt x="38952" y="38677"/>
                  </a:cubicBezTo>
                  <a:cubicBezTo>
                    <a:pt x="38709" y="38359"/>
                    <a:pt x="38465" y="38059"/>
                    <a:pt x="38203" y="37741"/>
                  </a:cubicBezTo>
                  <a:cubicBezTo>
                    <a:pt x="38110" y="37629"/>
                    <a:pt x="37997" y="37516"/>
                    <a:pt x="37904" y="37404"/>
                  </a:cubicBezTo>
                  <a:cubicBezTo>
                    <a:pt x="37304" y="36749"/>
                    <a:pt x="36649" y="36149"/>
                    <a:pt x="35956" y="35606"/>
                  </a:cubicBezTo>
                  <a:cubicBezTo>
                    <a:pt x="35525" y="35288"/>
                    <a:pt x="35095" y="34970"/>
                    <a:pt x="34645" y="34689"/>
                  </a:cubicBezTo>
                  <a:cubicBezTo>
                    <a:pt x="34139" y="34352"/>
                    <a:pt x="33615" y="34033"/>
                    <a:pt x="33091" y="33734"/>
                  </a:cubicBezTo>
                  <a:cubicBezTo>
                    <a:pt x="32960" y="33677"/>
                    <a:pt x="32772" y="33640"/>
                    <a:pt x="32698" y="33434"/>
                  </a:cubicBezTo>
                  <a:lnTo>
                    <a:pt x="33184" y="33434"/>
                  </a:lnTo>
                  <a:lnTo>
                    <a:pt x="36368" y="33490"/>
                  </a:lnTo>
                  <a:cubicBezTo>
                    <a:pt x="37023" y="33509"/>
                    <a:pt x="37660" y="33528"/>
                    <a:pt x="38297" y="33546"/>
                  </a:cubicBezTo>
                  <a:cubicBezTo>
                    <a:pt x="39065" y="33546"/>
                    <a:pt x="39814" y="33565"/>
                    <a:pt x="40581" y="33584"/>
                  </a:cubicBezTo>
                  <a:cubicBezTo>
                    <a:pt x="41218" y="33603"/>
                    <a:pt x="41855" y="33621"/>
                    <a:pt x="42492" y="33621"/>
                  </a:cubicBezTo>
                  <a:cubicBezTo>
                    <a:pt x="42829" y="33640"/>
                    <a:pt x="43184" y="33640"/>
                    <a:pt x="43522" y="33659"/>
                  </a:cubicBezTo>
                  <a:cubicBezTo>
                    <a:pt x="44308" y="33677"/>
                    <a:pt x="45095" y="33696"/>
                    <a:pt x="45881" y="33696"/>
                  </a:cubicBezTo>
                  <a:lnTo>
                    <a:pt x="47829" y="33696"/>
                  </a:lnTo>
                  <a:cubicBezTo>
                    <a:pt x="48615" y="33696"/>
                    <a:pt x="49420" y="33696"/>
                    <a:pt x="50226" y="33659"/>
                  </a:cubicBezTo>
                  <a:cubicBezTo>
                    <a:pt x="50844" y="33640"/>
                    <a:pt x="51443" y="33621"/>
                    <a:pt x="52061" y="33603"/>
                  </a:cubicBezTo>
                  <a:lnTo>
                    <a:pt x="52585" y="33565"/>
                  </a:lnTo>
                  <a:cubicBezTo>
                    <a:pt x="53634" y="33509"/>
                    <a:pt x="53934" y="33247"/>
                    <a:pt x="54102" y="32236"/>
                  </a:cubicBezTo>
                  <a:cubicBezTo>
                    <a:pt x="54233" y="31393"/>
                    <a:pt x="54214" y="30531"/>
                    <a:pt x="54271" y="29670"/>
                  </a:cubicBezTo>
                  <a:cubicBezTo>
                    <a:pt x="54327" y="29052"/>
                    <a:pt x="54046" y="28790"/>
                    <a:pt x="53409" y="28790"/>
                  </a:cubicBezTo>
                  <a:cubicBezTo>
                    <a:pt x="52510" y="28790"/>
                    <a:pt x="51593" y="28790"/>
                    <a:pt x="50675" y="28752"/>
                  </a:cubicBezTo>
                  <a:cubicBezTo>
                    <a:pt x="50488" y="28752"/>
                    <a:pt x="50301" y="28752"/>
                    <a:pt x="50113" y="28734"/>
                  </a:cubicBezTo>
                  <a:cubicBezTo>
                    <a:pt x="49514" y="28715"/>
                    <a:pt x="48896" y="28696"/>
                    <a:pt x="48297" y="28659"/>
                  </a:cubicBezTo>
                  <a:cubicBezTo>
                    <a:pt x="47435" y="28621"/>
                    <a:pt x="46555" y="28584"/>
                    <a:pt x="45694" y="28546"/>
                  </a:cubicBezTo>
                  <a:cubicBezTo>
                    <a:pt x="45113" y="28528"/>
                    <a:pt x="44514" y="28509"/>
                    <a:pt x="43934" y="28490"/>
                  </a:cubicBezTo>
                  <a:cubicBezTo>
                    <a:pt x="43334" y="28453"/>
                    <a:pt x="42754" y="28434"/>
                    <a:pt x="42173" y="28415"/>
                  </a:cubicBezTo>
                  <a:cubicBezTo>
                    <a:pt x="41555" y="28397"/>
                    <a:pt x="40956" y="28378"/>
                    <a:pt x="40338" y="28359"/>
                  </a:cubicBezTo>
                  <a:cubicBezTo>
                    <a:pt x="39757" y="28322"/>
                    <a:pt x="39177" y="28303"/>
                    <a:pt x="38578" y="28284"/>
                  </a:cubicBezTo>
                  <a:cubicBezTo>
                    <a:pt x="37754" y="28265"/>
                    <a:pt x="36930" y="28228"/>
                    <a:pt x="36106" y="28191"/>
                  </a:cubicBezTo>
                  <a:cubicBezTo>
                    <a:pt x="35525" y="28172"/>
                    <a:pt x="34945" y="28134"/>
                    <a:pt x="34364" y="28116"/>
                  </a:cubicBezTo>
                  <a:cubicBezTo>
                    <a:pt x="34065" y="28097"/>
                    <a:pt x="33765" y="28078"/>
                    <a:pt x="33465" y="28059"/>
                  </a:cubicBezTo>
                  <a:cubicBezTo>
                    <a:pt x="33147" y="28041"/>
                    <a:pt x="32847" y="28003"/>
                    <a:pt x="32510" y="27966"/>
                  </a:cubicBezTo>
                  <a:cubicBezTo>
                    <a:pt x="32566" y="27835"/>
                    <a:pt x="32660" y="27816"/>
                    <a:pt x="32754" y="27779"/>
                  </a:cubicBezTo>
                  <a:cubicBezTo>
                    <a:pt x="33222" y="27554"/>
                    <a:pt x="33671" y="27348"/>
                    <a:pt x="34139" y="27161"/>
                  </a:cubicBezTo>
                  <a:cubicBezTo>
                    <a:pt x="35282" y="26655"/>
                    <a:pt x="36387" y="26112"/>
                    <a:pt x="37473" y="25531"/>
                  </a:cubicBezTo>
                  <a:cubicBezTo>
                    <a:pt x="38110" y="25176"/>
                    <a:pt x="38728" y="24820"/>
                    <a:pt x="39364" y="24445"/>
                  </a:cubicBezTo>
                  <a:cubicBezTo>
                    <a:pt x="39757" y="24183"/>
                    <a:pt x="40169" y="23940"/>
                    <a:pt x="40563" y="23659"/>
                  </a:cubicBezTo>
                  <a:cubicBezTo>
                    <a:pt x="41087" y="23303"/>
                    <a:pt x="41611" y="22928"/>
                    <a:pt x="42136" y="22554"/>
                  </a:cubicBezTo>
                  <a:cubicBezTo>
                    <a:pt x="42698" y="22123"/>
                    <a:pt x="43259" y="21674"/>
                    <a:pt x="43802" y="21187"/>
                  </a:cubicBezTo>
                  <a:cubicBezTo>
                    <a:pt x="44065" y="20981"/>
                    <a:pt x="44308" y="20756"/>
                    <a:pt x="44552" y="20531"/>
                  </a:cubicBezTo>
                  <a:cubicBezTo>
                    <a:pt x="44982" y="20119"/>
                    <a:pt x="45413" y="19707"/>
                    <a:pt x="45806" y="19258"/>
                  </a:cubicBezTo>
                  <a:cubicBezTo>
                    <a:pt x="46199" y="18809"/>
                    <a:pt x="46574" y="18322"/>
                    <a:pt x="46911" y="17816"/>
                  </a:cubicBezTo>
                  <a:cubicBezTo>
                    <a:pt x="47005" y="17666"/>
                    <a:pt x="47117" y="17498"/>
                    <a:pt x="47211" y="17348"/>
                  </a:cubicBezTo>
                  <a:cubicBezTo>
                    <a:pt x="47473" y="16880"/>
                    <a:pt x="47698" y="16393"/>
                    <a:pt x="47885" y="15887"/>
                  </a:cubicBezTo>
                  <a:cubicBezTo>
                    <a:pt x="48091" y="15288"/>
                    <a:pt x="48222" y="14633"/>
                    <a:pt x="48259" y="13996"/>
                  </a:cubicBezTo>
                  <a:cubicBezTo>
                    <a:pt x="48372" y="12142"/>
                    <a:pt x="47061" y="10513"/>
                    <a:pt x="45226" y="10213"/>
                  </a:cubicBezTo>
                  <a:cubicBezTo>
                    <a:pt x="44998" y="10179"/>
                    <a:pt x="44767" y="10161"/>
                    <a:pt x="44536" y="10161"/>
                  </a:cubicBezTo>
                  <a:cubicBezTo>
                    <a:pt x="44252" y="10161"/>
                    <a:pt x="43968" y="10189"/>
                    <a:pt x="43690" y="10251"/>
                  </a:cubicBezTo>
                  <a:cubicBezTo>
                    <a:pt x="43353" y="10307"/>
                    <a:pt x="43016" y="10382"/>
                    <a:pt x="42698" y="10494"/>
                  </a:cubicBezTo>
                  <a:cubicBezTo>
                    <a:pt x="42510" y="10550"/>
                    <a:pt x="42323" y="10625"/>
                    <a:pt x="42155" y="10681"/>
                  </a:cubicBezTo>
                  <a:cubicBezTo>
                    <a:pt x="41349" y="11018"/>
                    <a:pt x="40581" y="11430"/>
                    <a:pt x="39889" y="11917"/>
                  </a:cubicBezTo>
                  <a:cubicBezTo>
                    <a:pt x="39458" y="12217"/>
                    <a:pt x="39046" y="12535"/>
                    <a:pt x="38653" y="12872"/>
                  </a:cubicBezTo>
                  <a:cubicBezTo>
                    <a:pt x="38596" y="12910"/>
                    <a:pt x="38540" y="12966"/>
                    <a:pt x="38484" y="13003"/>
                  </a:cubicBezTo>
                  <a:cubicBezTo>
                    <a:pt x="37566" y="13809"/>
                    <a:pt x="36705" y="14651"/>
                    <a:pt x="35900" y="15550"/>
                  </a:cubicBezTo>
                  <a:cubicBezTo>
                    <a:pt x="35488" y="16018"/>
                    <a:pt x="35095" y="16486"/>
                    <a:pt x="34720" y="16973"/>
                  </a:cubicBezTo>
                  <a:cubicBezTo>
                    <a:pt x="34364" y="17404"/>
                    <a:pt x="34046" y="17835"/>
                    <a:pt x="33709" y="18284"/>
                  </a:cubicBezTo>
                  <a:cubicBezTo>
                    <a:pt x="33447" y="18640"/>
                    <a:pt x="33184" y="18996"/>
                    <a:pt x="32941" y="19370"/>
                  </a:cubicBezTo>
                  <a:cubicBezTo>
                    <a:pt x="32566" y="19913"/>
                    <a:pt x="32211" y="20475"/>
                    <a:pt x="31855" y="21056"/>
                  </a:cubicBezTo>
                  <a:cubicBezTo>
                    <a:pt x="31462" y="21692"/>
                    <a:pt x="31068" y="22348"/>
                    <a:pt x="30694" y="23003"/>
                  </a:cubicBezTo>
                  <a:cubicBezTo>
                    <a:pt x="30619" y="23134"/>
                    <a:pt x="30544" y="23265"/>
                    <a:pt x="30488" y="23378"/>
                  </a:cubicBezTo>
                  <a:cubicBezTo>
                    <a:pt x="30319" y="23659"/>
                    <a:pt x="30169" y="23940"/>
                    <a:pt x="30020" y="24202"/>
                  </a:cubicBezTo>
                  <a:cubicBezTo>
                    <a:pt x="29945" y="24370"/>
                    <a:pt x="29832" y="24539"/>
                    <a:pt x="29701" y="24651"/>
                  </a:cubicBezTo>
                  <a:cubicBezTo>
                    <a:pt x="29645" y="24483"/>
                    <a:pt x="29626" y="24295"/>
                    <a:pt x="29664" y="24127"/>
                  </a:cubicBezTo>
                  <a:cubicBezTo>
                    <a:pt x="29683" y="23958"/>
                    <a:pt x="29683" y="23790"/>
                    <a:pt x="29701" y="23621"/>
                  </a:cubicBezTo>
                  <a:cubicBezTo>
                    <a:pt x="29720" y="23003"/>
                    <a:pt x="29757" y="22385"/>
                    <a:pt x="29795" y="21767"/>
                  </a:cubicBezTo>
                  <a:cubicBezTo>
                    <a:pt x="29851" y="20887"/>
                    <a:pt x="29889" y="20026"/>
                    <a:pt x="29926" y="19146"/>
                  </a:cubicBezTo>
                  <a:cubicBezTo>
                    <a:pt x="29982" y="18340"/>
                    <a:pt x="30020" y="17516"/>
                    <a:pt x="30057" y="16692"/>
                  </a:cubicBezTo>
                  <a:cubicBezTo>
                    <a:pt x="30095" y="15794"/>
                    <a:pt x="30132" y="14876"/>
                    <a:pt x="30169" y="13958"/>
                  </a:cubicBezTo>
                  <a:cubicBezTo>
                    <a:pt x="30169" y="13902"/>
                    <a:pt x="30188" y="13846"/>
                    <a:pt x="30188" y="13790"/>
                  </a:cubicBezTo>
                  <a:cubicBezTo>
                    <a:pt x="30207" y="13022"/>
                    <a:pt x="30244" y="12254"/>
                    <a:pt x="30282" y="11486"/>
                  </a:cubicBezTo>
                  <a:cubicBezTo>
                    <a:pt x="30319" y="10307"/>
                    <a:pt x="30375" y="9127"/>
                    <a:pt x="30432" y="7947"/>
                  </a:cubicBezTo>
                  <a:cubicBezTo>
                    <a:pt x="30450" y="7142"/>
                    <a:pt x="30488" y="6337"/>
                    <a:pt x="30525" y="5550"/>
                  </a:cubicBezTo>
                  <a:cubicBezTo>
                    <a:pt x="30544" y="5119"/>
                    <a:pt x="30563" y="4707"/>
                    <a:pt x="30581" y="4277"/>
                  </a:cubicBezTo>
                  <a:cubicBezTo>
                    <a:pt x="30656" y="3378"/>
                    <a:pt x="30638" y="2460"/>
                    <a:pt x="30563" y="1543"/>
                  </a:cubicBezTo>
                  <a:cubicBezTo>
                    <a:pt x="30450" y="550"/>
                    <a:pt x="30076" y="176"/>
                    <a:pt x="29083" y="119"/>
                  </a:cubicBezTo>
                  <a:cubicBezTo>
                    <a:pt x="28241" y="63"/>
                    <a:pt x="27398" y="26"/>
                    <a:pt x="26555" y="7"/>
                  </a:cubicBezTo>
                  <a:cubicBezTo>
                    <a:pt x="26477" y="3"/>
                    <a:pt x="26406" y="1"/>
                    <a:pt x="26341"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1867729" y="3089054"/>
              <a:ext cx="148972" cy="155495"/>
            </a:xfrm>
            <a:custGeom>
              <a:avLst/>
              <a:gdLst/>
              <a:ahLst/>
              <a:cxnLst/>
              <a:rect l="l" t="t" r="r" b="b"/>
              <a:pathLst>
                <a:path w="5207" h="5435" extrusionOk="0">
                  <a:moveTo>
                    <a:pt x="219" y="1"/>
                  </a:moveTo>
                  <a:cubicBezTo>
                    <a:pt x="196" y="1"/>
                    <a:pt x="173" y="2"/>
                    <a:pt x="150" y="4"/>
                  </a:cubicBezTo>
                  <a:cubicBezTo>
                    <a:pt x="94" y="603"/>
                    <a:pt x="38" y="1221"/>
                    <a:pt x="0" y="1839"/>
                  </a:cubicBezTo>
                  <a:cubicBezTo>
                    <a:pt x="1199" y="2719"/>
                    <a:pt x="2435" y="3580"/>
                    <a:pt x="3708" y="4404"/>
                  </a:cubicBezTo>
                  <a:cubicBezTo>
                    <a:pt x="4214" y="4704"/>
                    <a:pt x="4663" y="5060"/>
                    <a:pt x="5113" y="5434"/>
                  </a:cubicBezTo>
                  <a:cubicBezTo>
                    <a:pt x="5150" y="4648"/>
                    <a:pt x="5169" y="3843"/>
                    <a:pt x="5206" y="3056"/>
                  </a:cubicBezTo>
                  <a:lnTo>
                    <a:pt x="5206" y="3037"/>
                  </a:lnTo>
                  <a:cubicBezTo>
                    <a:pt x="3746" y="2101"/>
                    <a:pt x="2173" y="1240"/>
                    <a:pt x="805" y="191"/>
                  </a:cubicBezTo>
                  <a:cubicBezTo>
                    <a:pt x="637" y="73"/>
                    <a:pt x="424" y="1"/>
                    <a:pt x="219"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1854855" y="3241317"/>
              <a:ext cx="154866" cy="170916"/>
            </a:xfrm>
            <a:custGeom>
              <a:avLst/>
              <a:gdLst/>
              <a:ahLst/>
              <a:cxnLst/>
              <a:rect l="l" t="t" r="r" b="b"/>
              <a:pathLst>
                <a:path w="5413" h="5974" extrusionOk="0">
                  <a:moveTo>
                    <a:pt x="169" y="0"/>
                  </a:moveTo>
                  <a:cubicBezTo>
                    <a:pt x="113" y="655"/>
                    <a:pt x="57" y="1330"/>
                    <a:pt x="1" y="1966"/>
                  </a:cubicBezTo>
                  <a:cubicBezTo>
                    <a:pt x="226" y="2172"/>
                    <a:pt x="469" y="2378"/>
                    <a:pt x="731" y="2566"/>
                  </a:cubicBezTo>
                  <a:cubicBezTo>
                    <a:pt x="1555" y="3202"/>
                    <a:pt x="2398" y="3839"/>
                    <a:pt x="3222" y="4494"/>
                  </a:cubicBezTo>
                  <a:cubicBezTo>
                    <a:pt x="3877" y="5019"/>
                    <a:pt x="4589" y="5506"/>
                    <a:pt x="5319" y="5974"/>
                  </a:cubicBezTo>
                  <a:cubicBezTo>
                    <a:pt x="5338" y="5206"/>
                    <a:pt x="5375" y="4438"/>
                    <a:pt x="5413" y="3652"/>
                  </a:cubicBezTo>
                  <a:cubicBezTo>
                    <a:pt x="5375" y="3633"/>
                    <a:pt x="5357" y="3614"/>
                    <a:pt x="5319" y="3596"/>
                  </a:cubicBezTo>
                  <a:cubicBezTo>
                    <a:pt x="3933" y="2435"/>
                    <a:pt x="2248" y="1517"/>
                    <a:pt x="900" y="318"/>
                  </a:cubicBezTo>
                  <a:cubicBezTo>
                    <a:pt x="694" y="131"/>
                    <a:pt x="432" y="19"/>
                    <a:pt x="169"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1844670" y="3377872"/>
              <a:ext cx="158642" cy="187596"/>
            </a:xfrm>
            <a:custGeom>
              <a:avLst/>
              <a:gdLst/>
              <a:ahLst/>
              <a:cxnLst/>
              <a:rect l="l" t="t" r="r" b="b"/>
              <a:pathLst>
                <a:path w="5545" h="6557" extrusionOk="0">
                  <a:moveTo>
                    <a:pt x="216" y="0"/>
                  </a:moveTo>
                  <a:cubicBezTo>
                    <a:pt x="194" y="0"/>
                    <a:pt x="173" y="1"/>
                    <a:pt x="151" y="2"/>
                  </a:cubicBezTo>
                  <a:cubicBezTo>
                    <a:pt x="132" y="302"/>
                    <a:pt x="113" y="583"/>
                    <a:pt x="76" y="882"/>
                  </a:cubicBezTo>
                  <a:cubicBezTo>
                    <a:pt x="57" y="1238"/>
                    <a:pt x="20" y="1594"/>
                    <a:pt x="1" y="1931"/>
                  </a:cubicBezTo>
                  <a:cubicBezTo>
                    <a:pt x="76" y="2006"/>
                    <a:pt x="151" y="2081"/>
                    <a:pt x="226" y="2137"/>
                  </a:cubicBezTo>
                  <a:cubicBezTo>
                    <a:pt x="1780" y="3504"/>
                    <a:pt x="3334" y="4871"/>
                    <a:pt x="4889" y="6220"/>
                  </a:cubicBezTo>
                  <a:cubicBezTo>
                    <a:pt x="5038" y="6369"/>
                    <a:pt x="5207" y="6482"/>
                    <a:pt x="5394" y="6557"/>
                  </a:cubicBezTo>
                  <a:lnTo>
                    <a:pt x="5413" y="6557"/>
                  </a:lnTo>
                  <a:cubicBezTo>
                    <a:pt x="5469" y="5751"/>
                    <a:pt x="5507" y="4927"/>
                    <a:pt x="5544" y="4103"/>
                  </a:cubicBezTo>
                  <a:cubicBezTo>
                    <a:pt x="5432" y="4010"/>
                    <a:pt x="5301" y="3897"/>
                    <a:pt x="5188" y="3785"/>
                  </a:cubicBezTo>
                  <a:cubicBezTo>
                    <a:pt x="3877" y="2549"/>
                    <a:pt x="2248" y="1538"/>
                    <a:pt x="937" y="283"/>
                  </a:cubicBezTo>
                  <a:cubicBezTo>
                    <a:pt x="746" y="110"/>
                    <a:pt x="491" y="0"/>
                    <a:pt x="21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2126507" y="3822071"/>
              <a:ext cx="112523" cy="154866"/>
            </a:xfrm>
            <a:custGeom>
              <a:avLst/>
              <a:gdLst/>
              <a:ahLst/>
              <a:cxnLst/>
              <a:rect l="l" t="t" r="r" b="b"/>
              <a:pathLst>
                <a:path w="3933" h="5413" extrusionOk="0">
                  <a:moveTo>
                    <a:pt x="0" y="1"/>
                  </a:moveTo>
                  <a:lnTo>
                    <a:pt x="0" y="1"/>
                  </a:lnTo>
                  <a:cubicBezTo>
                    <a:pt x="19" y="94"/>
                    <a:pt x="56" y="207"/>
                    <a:pt x="75" y="300"/>
                  </a:cubicBezTo>
                  <a:cubicBezTo>
                    <a:pt x="674" y="2023"/>
                    <a:pt x="1292" y="3727"/>
                    <a:pt x="2004" y="5375"/>
                  </a:cubicBezTo>
                  <a:cubicBezTo>
                    <a:pt x="2659" y="5394"/>
                    <a:pt x="3296" y="5394"/>
                    <a:pt x="3933" y="5413"/>
                  </a:cubicBezTo>
                  <a:cubicBezTo>
                    <a:pt x="3914" y="5244"/>
                    <a:pt x="3858" y="5076"/>
                    <a:pt x="3783" y="4926"/>
                  </a:cubicBezTo>
                  <a:cubicBezTo>
                    <a:pt x="3614" y="4514"/>
                    <a:pt x="3446" y="4102"/>
                    <a:pt x="3277" y="3690"/>
                  </a:cubicBezTo>
                  <a:cubicBezTo>
                    <a:pt x="2753" y="2491"/>
                    <a:pt x="2247" y="1274"/>
                    <a:pt x="1742" y="76"/>
                  </a:cubicBezTo>
                  <a:cubicBezTo>
                    <a:pt x="1161" y="57"/>
                    <a:pt x="581" y="19"/>
                    <a:pt x="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2247041" y="3826906"/>
              <a:ext cx="112008" cy="152720"/>
            </a:xfrm>
            <a:custGeom>
              <a:avLst/>
              <a:gdLst/>
              <a:ahLst/>
              <a:cxnLst/>
              <a:rect l="l" t="t" r="r" b="b"/>
              <a:pathLst>
                <a:path w="3915" h="5338" extrusionOk="0">
                  <a:moveTo>
                    <a:pt x="1" y="0"/>
                  </a:moveTo>
                  <a:lnTo>
                    <a:pt x="1" y="0"/>
                  </a:lnTo>
                  <a:cubicBezTo>
                    <a:pt x="19" y="75"/>
                    <a:pt x="38" y="131"/>
                    <a:pt x="57" y="206"/>
                  </a:cubicBezTo>
                  <a:cubicBezTo>
                    <a:pt x="637" y="1929"/>
                    <a:pt x="1274" y="3633"/>
                    <a:pt x="2004" y="5300"/>
                  </a:cubicBezTo>
                  <a:cubicBezTo>
                    <a:pt x="2641" y="5319"/>
                    <a:pt x="3278" y="5319"/>
                    <a:pt x="3915" y="5337"/>
                  </a:cubicBezTo>
                  <a:cubicBezTo>
                    <a:pt x="3915" y="5337"/>
                    <a:pt x="3915" y="5319"/>
                    <a:pt x="3915" y="5319"/>
                  </a:cubicBezTo>
                  <a:cubicBezTo>
                    <a:pt x="3896" y="5131"/>
                    <a:pt x="3840" y="4963"/>
                    <a:pt x="3765" y="4813"/>
                  </a:cubicBezTo>
                  <a:cubicBezTo>
                    <a:pt x="3596" y="4401"/>
                    <a:pt x="3428" y="3989"/>
                    <a:pt x="3240" y="3577"/>
                  </a:cubicBezTo>
                  <a:cubicBezTo>
                    <a:pt x="2754" y="2416"/>
                    <a:pt x="2267" y="1236"/>
                    <a:pt x="1761" y="75"/>
                  </a:cubicBezTo>
                  <a:cubicBezTo>
                    <a:pt x="1180" y="38"/>
                    <a:pt x="600" y="19"/>
                    <a:pt x="1"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2400276" y="3832800"/>
              <a:ext cx="110921" cy="148972"/>
            </a:xfrm>
            <a:custGeom>
              <a:avLst/>
              <a:gdLst/>
              <a:ahLst/>
              <a:cxnLst/>
              <a:rect l="l" t="t" r="r" b="b"/>
              <a:pathLst>
                <a:path w="3877" h="5207" extrusionOk="0">
                  <a:moveTo>
                    <a:pt x="1" y="0"/>
                  </a:moveTo>
                  <a:cubicBezTo>
                    <a:pt x="1" y="56"/>
                    <a:pt x="19" y="113"/>
                    <a:pt x="57" y="187"/>
                  </a:cubicBezTo>
                  <a:cubicBezTo>
                    <a:pt x="619" y="1892"/>
                    <a:pt x="1236" y="3577"/>
                    <a:pt x="1948" y="5206"/>
                  </a:cubicBezTo>
                  <a:lnTo>
                    <a:pt x="3877" y="5206"/>
                  </a:lnTo>
                  <a:cubicBezTo>
                    <a:pt x="3858" y="5056"/>
                    <a:pt x="3821" y="4925"/>
                    <a:pt x="3765" y="4794"/>
                  </a:cubicBezTo>
                  <a:cubicBezTo>
                    <a:pt x="3577" y="4382"/>
                    <a:pt x="3409" y="3970"/>
                    <a:pt x="3240" y="3577"/>
                  </a:cubicBezTo>
                  <a:cubicBezTo>
                    <a:pt x="2735" y="2397"/>
                    <a:pt x="2248" y="1236"/>
                    <a:pt x="1761" y="56"/>
                  </a:cubicBezTo>
                  <a:cubicBezTo>
                    <a:pt x="1180" y="38"/>
                    <a:pt x="581" y="19"/>
                    <a:pt x="1"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2525101" y="3837606"/>
              <a:ext cx="107717" cy="143079"/>
            </a:xfrm>
            <a:custGeom>
              <a:avLst/>
              <a:gdLst/>
              <a:ahLst/>
              <a:cxnLst/>
              <a:rect l="l" t="t" r="r" b="b"/>
              <a:pathLst>
                <a:path w="3765" h="5001" extrusionOk="0">
                  <a:moveTo>
                    <a:pt x="1" y="1"/>
                  </a:moveTo>
                  <a:lnTo>
                    <a:pt x="1" y="1"/>
                  </a:lnTo>
                  <a:cubicBezTo>
                    <a:pt x="581" y="1705"/>
                    <a:pt x="1199" y="3372"/>
                    <a:pt x="1930" y="5001"/>
                  </a:cubicBezTo>
                  <a:cubicBezTo>
                    <a:pt x="2548" y="4982"/>
                    <a:pt x="3147" y="4963"/>
                    <a:pt x="3765" y="4926"/>
                  </a:cubicBezTo>
                  <a:cubicBezTo>
                    <a:pt x="3765" y="4907"/>
                    <a:pt x="3765" y="4870"/>
                    <a:pt x="3765" y="4851"/>
                  </a:cubicBezTo>
                  <a:cubicBezTo>
                    <a:pt x="3727" y="4664"/>
                    <a:pt x="3690" y="4495"/>
                    <a:pt x="3615" y="4345"/>
                  </a:cubicBezTo>
                  <a:cubicBezTo>
                    <a:pt x="3447" y="3933"/>
                    <a:pt x="3259" y="3540"/>
                    <a:pt x="3091" y="3128"/>
                  </a:cubicBezTo>
                  <a:cubicBezTo>
                    <a:pt x="2660" y="2117"/>
                    <a:pt x="2229" y="1087"/>
                    <a:pt x="1817" y="76"/>
                  </a:cubicBezTo>
                  <a:cubicBezTo>
                    <a:pt x="1218" y="57"/>
                    <a:pt x="600" y="38"/>
                    <a:pt x="1"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1807706" y="4035273"/>
              <a:ext cx="180586" cy="146083"/>
            </a:xfrm>
            <a:custGeom>
              <a:avLst/>
              <a:gdLst/>
              <a:ahLst/>
              <a:cxnLst/>
              <a:rect l="l" t="t" r="r" b="b"/>
              <a:pathLst>
                <a:path w="6312" h="5106" extrusionOk="0">
                  <a:moveTo>
                    <a:pt x="662" y="0"/>
                  </a:moveTo>
                  <a:cubicBezTo>
                    <a:pt x="491" y="0"/>
                    <a:pt x="329" y="67"/>
                    <a:pt x="207" y="189"/>
                  </a:cubicBezTo>
                  <a:cubicBezTo>
                    <a:pt x="20" y="376"/>
                    <a:pt x="1" y="676"/>
                    <a:pt x="188" y="863"/>
                  </a:cubicBezTo>
                  <a:cubicBezTo>
                    <a:pt x="263" y="957"/>
                    <a:pt x="338" y="1032"/>
                    <a:pt x="432" y="1107"/>
                  </a:cubicBezTo>
                  <a:cubicBezTo>
                    <a:pt x="1911" y="2399"/>
                    <a:pt x="3465" y="3616"/>
                    <a:pt x="5020" y="4852"/>
                  </a:cubicBezTo>
                  <a:cubicBezTo>
                    <a:pt x="5095" y="4927"/>
                    <a:pt x="5207" y="4983"/>
                    <a:pt x="5319" y="5039"/>
                  </a:cubicBezTo>
                  <a:cubicBezTo>
                    <a:pt x="5413" y="5084"/>
                    <a:pt x="5512" y="5105"/>
                    <a:pt x="5609" y="5105"/>
                  </a:cubicBezTo>
                  <a:cubicBezTo>
                    <a:pt x="5956" y="5105"/>
                    <a:pt x="6282" y="4839"/>
                    <a:pt x="6312" y="4459"/>
                  </a:cubicBezTo>
                  <a:cubicBezTo>
                    <a:pt x="6293" y="4421"/>
                    <a:pt x="6293" y="4384"/>
                    <a:pt x="6274" y="4328"/>
                  </a:cubicBezTo>
                  <a:cubicBezTo>
                    <a:pt x="6181" y="4122"/>
                    <a:pt x="6031" y="3953"/>
                    <a:pt x="5844" y="3822"/>
                  </a:cubicBezTo>
                  <a:cubicBezTo>
                    <a:pt x="4364" y="2605"/>
                    <a:pt x="2810" y="1463"/>
                    <a:pt x="1312" y="283"/>
                  </a:cubicBezTo>
                  <a:cubicBezTo>
                    <a:pt x="1199" y="189"/>
                    <a:pt x="1068" y="95"/>
                    <a:pt x="937" y="58"/>
                  </a:cubicBezTo>
                  <a:cubicBezTo>
                    <a:pt x="846" y="19"/>
                    <a:pt x="753" y="0"/>
                    <a:pt x="662"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1800210" y="4166049"/>
              <a:ext cx="182188" cy="181101"/>
            </a:xfrm>
            <a:custGeom>
              <a:avLst/>
              <a:gdLst/>
              <a:ahLst/>
              <a:cxnLst/>
              <a:rect l="l" t="t" r="r" b="b"/>
              <a:pathLst>
                <a:path w="6368" h="6330" extrusionOk="0">
                  <a:moveTo>
                    <a:pt x="94" y="0"/>
                  </a:moveTo>
                  <a:cubicBezTo>
                    <a:pt x="57" y="543"/>
                    <a:pt x="38" y="1086"/>
                    <a:pt x="19" y="1648"/>
                  </a:cubicBezTo>
                  <a:cubicBezTo>
                    <a:pt x="1" y="1723"/>
                    <a:pt x="1" y="1817"/>
                    <a:pt x="1" y="1892"/>
                  </a:cubicBezTo>
                  <a:cubicBezTo>
                    <a:pt x="1986" y="3333"/>
                    <a:pt x="3989" y="4757"/>
                    <a:pt x="5993" y="6199"/>
                  </a:cubicBezTo>
                  <a:cubicBezTo>
                    <a:pt x="6049" y="6236"/>
                    <a:pt x="6124" y="6292"/>
                    <a:pt x="6199" y="6330"/>
                  </a:cubicBezTo>
                  <a:cubicBezTo>
                    <a:pt x="6274" y="5618"/>
                    <a:pt x="6330" y="4906"/>
                    <a:pt x="6368" y="4195"/>
                  </a:cubicBezTo>
                  <a:cubicBezTo>
                    <a:pt x="6180" y="4064"/>
                    <a:pt x="5993" y="3933"/>
                    <a:pt x="5825" y="3802"/>
                  </a:cubicBezTo>
                  <a:cubicBezTo>
                    <a:pt x="4233" y="2584"/>
                    <a:pt x="2529" y="1498"/>
                    <a:pt x="843" y="393"/>
                  </a:cubicBezTo>
                  <a:cubicBezTo>
                    <a:pt x="619" y="225"/>
                    <a:pt x="356" y="94"/>
                    <a:pt x="94"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1795403" y="4294623"/>
              <a:ext cx="175208" cy="175751"/>
            </a:xfrm>
            <a:custGeom>
              <a:avLst/>
              <a:gdLst/>
              <a:ahLst/>
              <a:cxnLst/>
              <a:rect l="l" t="t" r="r" b="b"/>
              <a:pathLst>
                <a:path w="6124" h="6143" extrusionOk="0">
                  <a:moveTo>
                    <a:pt x="75" y="1"/>
                  </a:moveTo>
                  <a:cubicBezTo>
                    <a:pt x="38" y="637"/>
                    <a:pt x="19" y="1274"/>
                    <a:pt x="0" y="1929"/>
                  </a:cubicBezTo>
                  <a:cubicBezTo>
                    <a:pt x="1966" y="3334"/>
                    <a:pt x="3914" y="4738"/>
                    <a:pt x="5862" y="6143"/>
                  </a:cubicBezTo>
                  <a:cubicBezTo>
                    <a:pt x="5936" y="5581"/>
                    <a:pt x="6011" y="5019"/>
                    <a:pt x="6086" y="4457"/>
                  </a:cubicBezTo>
                  <a:cubicBezTo>
                    <a:pt x="6104" y="4332"/>
                    <a:pt x="6122" y="4206"/>
                    <a:pt x="6124" y="4064"/>
                  </a:cubicBezTo>
                  <a:lnTo>
                    <a:pt x="6124" y="4064"/>
                  </a:lnTo>
                  <a:cubicBezTo>
                    <a:pt x="6124" y="4064"/>
                    <a:pt x="6124" y="4064"/>
                    <a:pt x="6124" y="4064"/>
                  </a:cubicBezTo>
                  <a:lnTo>
                    <a:pt x="6124" y="4045"/>
                  </a:lnTo>
                  <a:cubicBezTo>
                    <a:pt x="6124" y="4052"/>
                    <a:pt x="6124" y="4058"/>
                    <a:pt x="6124" y="4064"/>
                  </a:cubicBezTo>
                  <a:lnTo>
                    <a:pt x="6124" y="4064"/>
                  </a:lnTo>
                  <a:cubicBezTo>
                    <a:pt x="5993" y="3970"/>
                    <a:pt x="5880" y="3877"/>
                    <a:pt x="5749" y="3783"/>
                  </a:cubicBezTo>
                  <a:cubicBezTo>
                    <a:pt x="4139" y="2566"/>
                    <a:pt x="2453" y="1461"/>
                    <a:pt x="768" y="375"/>
                  </a:cubicBezTo>
                  <a:cubicBezTo>
                    <a:pt x="543" y="225"/>
                    <a:pt x="318" y="94"/>
                    <a:pt x="7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p:nvPr/>
          </p:nvSpPr>
          <p:spPr>
            <a:xfrm>
              <a:off x="1791655" y="4425885"/>
              <a:ext cx="162877" cy="151118"/>
            </a:xfrm>
            <a:custGeom>
              <a:avLst/>
              <a:gdLst/>
              <a:ahLst/>
              <a:cxnLst/>
              <a:rect l="l" t="t" r="r" b="b"/>
              <a:pathLst>
                <a:path w="5693" h="5282" extrusionOk="0">
                  <a:moveTo>
                    <a:pt x="56" y="1"/>
                  </a:moveTo>
                  <a:cubicBezTo>
                    <a:pt x="38" y="207"/>
                    <a:pt x="38" y="412"/>
                    <a:pt x="19" y="618"/>
                  </a:cubicBezTo>
                  <a:cubicBezTo>
                    <a:pt x="19" y="1105"/>
                    <a:pt x="0" y="1592"/>
                    <a:pt x="0" y="2079"/>
                  </a:cubicBezTo>
                  <a:cubicBezTo>
                    <a:pt x="1479" y="3147"/>
                    <a:pt x="2959" y="4214"/>
                    <a:pt x="4438" y="5281"/>
                  </a:cubicBezTo>
                  <a:lnTo>
                    <a:pt x="4532" y="5281"/>
                  </a:lnTo>
                  <a:cubicBezTo>
                    <a:pt x="4981" y="5263"/>
                    <a:pt x="5375" y="4963"/>
                    <a:pt x="5524" y="4532"/>
                  </a:cubicBezTo>
                  <a:cubicBezTo>
                    <a:pt x="5599" y="4308"/>
                    <a:pt x="5656" y="4102"/>
                    <a:pt x="5693" y="3896"/>
                  </a:cubicBezTo>
                  <a:cubicBezTo>
                    <a:pt x="5318" y="3633"/>
                    <a:pt x="4925" y="3353"/>
                    <a:pt x="4551" y="3090"/>
                  </a:cubicBezTo>
                  <a:cubicBezTo>
                    <a:pt x="3109" y="1986"/>
                    <a:pt x="1573" y="974"/>
                    <a:pt x="5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1781470" y="3910076"/>
              <a:ext cx="206078" cy="143794"/>
            </a:xfrm>
            <a:custGeom>
              <a:avLst/>
              <a:gdLst/>
              <a:ahLst/>
              <a:cxnLst/>
              <a:rect l="l" t="t" r="r" b="b"/>
              <a:pathLst>
                <a:path w="7203" h="5026" extrusionOk="0">
                  <a:moveTo>
                    <a:pt x="753" y="0"/>
                  </a:moveTo>
                  <a:cubicBezTo>
                    <a:pt x="539" y="0"/>
                    <a:pt x="332" y="96"/>
                    <a:pt x="188" y="277"/>
                  </a:cubicBezTo>
                  <a:cubicBezTo>
                    <a:pt x="0" y="520"/>
                    <a:pt x="38" y="876"/>
                    <a:pt x="262" y="1101"/>
                  </a:cubicBezTo>
                  <a:cubicBezTo>
                    <a:pt x="337" y="1157"/>
                    <a:pt x="412" y="1232"/>
                    <a:pt x="506" y="1288"/>
                  </a:cubicBezTo>
                  <a:cubicBezTo>
                    <a:pt x="993" y="1644"/>
                    <a:pt x="1498" y="2000"/>
                    <a:pt x="2004" y="2374"/>
                  </a:cubicBezTo>
                  <a:cubicBezTo>
                    <a:pt x="3221" y="3273"/>
                    <a:pt x="4626" y="3966"/>
                    <a:pt x="5880" y="4846"/>
                  </a:cubicBezTo>
                  <a:cubicBezTo>
                    <a:pt x="5974" y="4921"/>
                    <a:pt x="6068" y="4958"/>
                    <a:pt x="6180" y="4996"/>
                  </a:cubicBezTo>
                  <a:cubicBezTo>
                    <a:pt x="6252" y="5016"/>
                    <a:pt x="6323" y="5026"/>
                    <a:pt x="6393" y="5026"/>
                  </a:cubicBezTo>
                  <a:cubicBezTo>
                    <a:pt x="6832" y="5026"/>
                    <a:pt x="7202" y="4643"/>
                    <a:pt x="7154" y="4191"/>
                  </a:cubicBezTo>
                  <a:cubicBezTo>
                    <a:pt x="7098" y="3966"/>
                    <a:pt x="6967" y="3779"/>
                    <a:pt x="6779" y="3648"/>
                  </a:cubicBezTo>
                  <a:cubicBezTo>
                    <a:pt x="6311" y="3329"/>
                    <a:pt x="5843" y="3011"/>
                    <a:pt x="5337" y="2711"/>
                  </a:cubicBezTo>
                  <a:cubicBezTo>
                    <a:pt x="4026" y="1962"/>
                    <a:pt x="2734" y="1157"/>
                    <a:pt x="1480" y="314"/>
                  </a:cubicBezTo>
                  <a:cubicBezTo>
                    <a:pt x="1349" y="221"/>
                    <a:pt x="1236" y="146"/>
                    <a:pt x="1105" y="89"/>
                  </a:cubicBezTo>
                  <a:cubicBezTo>
                    <a:pt x="992" y="29"/>
                    <a:pt x="871" y="0"/>
                    <a:pt x="75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a:off x="1341592" y="3772519"/>
              <a:ext cx="140933" cy="189255"/>
            </a:xfrm>
            <a:custGeom>
              <a:avLst/>
              <a:gdLst/>
              <a:ahLst/>
              <a:cxnLst/>
              <a:rect l="l" t="t" r="r" b="b"/>
              <a:pathLst>
                <a:path w="4926" h="6615" extrusionOk="0">
                  <a:moveTo>
                    <a:pt x="976" y="1"/>
                  </a:moveTo>
                  <a:cubicBezTo>
                    <a:pt x="471" y="1"/>
                    <a:pt x="1" y="514"/>
                    <a:pt x="244" y="1096"/>
                  </a:cubicBezTo>
                  <a:cubicBezTo>
                    <a:pt x="319" y="1246"/>
                    <a:pt x="394" y="1396"/>
                    <a:pt x="488" y="1527"/>
                  </a:cubicBezTo>
                  <a:cubicBezTo>
                    <a:pt x="1405" y="2987"/>
                    <a:pt x="2304" y="4467"/>
                    <a:pt x="3147" y="5965"/>
                  </a:cubicBezTo>
                  <a:cubicBezTo>
                    <a:pt x="3222" y="6115"/>
                    <a:pt x="3315" y="6246"/>
                    <a:pt x="3446" y="6377"/>
                  </a:cubicBezTo>
                  <a:cubicBezTo>
                    <a:pt x="3605" y="6535"/>
                    <a:pt x="3818" y="6614"/>
                    <a:pt x="4036" y="6614"/>
                  </a:cubicBezTo>
                  <a:cubicBezTo>
                    <a:pt x="4153" y="6614"/>
                    <a:pt x="4271" y="6591"/>
                    <a:pt x="4383" y="6545"/>
                  </a:cubicBezTo>
                  <a:cubicBezTo>
                    <a:pt x="4701" y="6414"/>
                    <a:pt x="4926" y="6096"/>
                    <a:pt x="4907" y="5740"/>
                  </a:cubicBezTo>
                  <a:cubicBezTo>
                    <a:pt x="4907" y="5515"/>
                    <a:pt x="4832" y="5272"/>
                    <a:pt x="4701" y="5085"/>
                  </a:cubicBezTo>
                  <a:cubicBezTo>
                    <a:pt x="3821" y="3456"/>
                    <a:pt x="2735" y="1957"/>
                    <a:pt x="1705" y="441"/>
                  </a:cubicBezTo>
                  <a:cubicBezTo>
                    <a:pt x="1649" y="366"/>
                    <a:pt x="1592" y="309"/>
                    <a:pt x="1536" y="253"/>
                  </a:cubicBezTo>
                  <a:cubicBezTo>
                    <a:pt x="1370" y="77"/>
                    <a:pt x="1170" y="1"/>
                    <a:pt x="97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1833426" y="3508105"/>
              <a:ext cx="162362" cy="185421"/>
            </a:xfrm>
            <a:custGeom>
              <a:avLst/>
              <a:gdLst/>
              <a:ahLst/>
              <a:cxnLst/>
              <a:rect l="l" t="t" r="r" b="b"/>
              <a:pathLst>
                <a:path w="5675" h="6481" extrusionOk="0">
                  <a:moveTo>
                    <a:pt x="113" y="1"/>
                  </a:moveTo>
                  <a:cubicBezTo>
                    <a:pt x="76" y="600"/>
                    <a:pt x="38" y="1199"/>
                    <a:pt x="1" y="1799"/>
                  </a:cubicBezTo>
                  <a:cubicBezTo>
                    <a:pt x="1518" y="3222"/>
                    <a:pt x="3053" y="4645"/>
                    <a:pt x="4626" y="6012"/>
                  </a:cubicBezTo>
                  <a:cubicBezTo>
                    <a:pt x="4813" y="6181"/>
                    <a:pt x="5019" y="6330"/>
                    <a:pt x="5263" y="6424"/>
                  </a:cubicBezTo>
                  <a:cubicBezTo>
                    <a:pt x="5357" y="6462"/>
                    <a:pt x="5469" y="6480"/>
                    <a:pt x="5581" y="6480"/>
                  </a:cubicBezTo>
                  <a:cubicBezTo>
                    <a:pt x="5600" y="5862"/>
                    <a:pt x="5637" y="5244"/>
                    <a:pt x="5675" y="4626"/>
                  </a:cubicBezTo>
                  <a:cubicBezTo>
                    <a:pt x="4158" y="3315"/>
                    <a:pt x="2641" y="1986"/>
                    <a:pt x="1124" y="694"/>
                  </a:cubicBezTo>
                  <a:cubicBezTo>
                    <a:pt x="937" y="525"/>
                    <a:pt x="769" y="357"/>
                    <a:pt x="581" y="207"/>
                  </a:cubicBezTo>
                  <a:cubicBezTo>
                    <a:pt x="450" y="95"/>
                    <a:pt x="282" y="38"/>
                    <a:pt x="113"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p:nvPr/>
          </p:nvSpPr>
          <p:spPr>
            <a:xfrm>
              <a:off x="1817347" y="3780816"/>
              <a:ext cx="162390" cy="185421"/>
            </a:xfrm>
            <a:custGeom>
              <a:avLst/>
              <a:gdLst/>
              <a:ahLst/>
              <a:cxnLst/>
              <a:rect l="l" t="t" r="r" b="b"/>
              <a:pathLst>
                <a:path w="5676" h="6481" extrusionOk="0">
                  <a:moveTo>
                    <a:pt x="132" y="1"/>
                  </a:moveTo>
                  <a:cubicBezTo>
                    <a:pt x="76" y="600"/>
                    <a:pt x="38" y="1199"/>
                    <a:pt x="1" y="1798"/>
                  </a:cubicBezTo>
                  <a:cubicBezTo>
                    <a:pt x="1518" y="3222"/>
                    <a:pt x="3053" y="4645"/>
                    <a:pt x="4645" y="6012"/>
                  </a:cubicBezTo>
                  <a:cubicBezTo>
                    <a:pt x="4814" y="6180"/>
                    <a:pt x="5020" y="6330"/>
                    <a:pt x="5263" y="6424"/>
                  </a:cubicBezTo>
                  <a:cubicBezTo>
                    <a:pt x="5357" y="6461"/>
                    <a:pt x="5469" y="6480"/>
                    <a:pt x="5581" y="6480"/>
                  </a:cubicBezTo>
                  <a:cubicBezTo>
                    <a:pt x="5619" y="5862"/>
                    <a:pt x="5638" y="5244"/>
                    <a:pt x="5675" y="4626"/>
                  </a:cubicBezTo>
                  <a:cubicBezTo>
                    <a:pt x="4158" y="3315"/>
                    <a:pt x="2641" y="2004"/>
                    <a:pt x="1143" y="694"/>
                  </a:cubicBezTo>
                  <a:lnTo>
                    <a:pt x="1125" y="694"/>
                  </a:lnTo>
                  <a:cubicBezTo>
                    <a:pt x="956" y="525"/>
                    <a:pt x="787" y="357"/>
                    <a:pt x="581" y="207"/>
                  </a:cubicBezTo>
                  <a:cubicBezTo>
                    <a:pt x="450" y="94"/>
                    <a:pt x="301" y="38"/>
                    <a:pt x="13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1826474" y="3648494"/>
              <a:ext cx="162362" cy="185393"/>
            </a:xfrm>
            <a:custGeom>
              <a:avLst/>
              <a:gdLst/>
              <a:ahLst/>
              <a:cxnLst/>
              <a:rect l="l" t="t" r="r" b="b"/>
              <a:pathLst>
                <a:path w="5675" h="6480" extrusionOk="0">
                  <a:moveTo>
                    <a:pt x="113" y="0"/>
                  </a:moveTo>
                  <a:cubicBezTo>
                    <a:pt x="75" y="600"/>
                    <a:pt x="38" y="1199"/>
                    <a:pt x="0" y="1798"/>
                  </a:cubicBezTo>
                  <a:cubicBezTo>
                    <a:pt x="1517" y="3221"/>
                    <a:pt x="3053" y="4644"/>
                    <a:pt x="4626" y="6011"/>
                  </a:cubicBezTo>
                  <a:cubicBezTo>
                    <a:pt x="4813" y="6180"/>
                    <a:pt x="5019" y="6330"/>
                    <a:pt x="5244" y="6423"/>
                  </a:cubicBezTo>
                  <a:cubicBezTo>
                    <a:pt x="5356" y="6461"/>
                    <a:pt x="5468" y="6480"/>
                    <a:pt x="5562" y="6480"/>
                  </a:cubicBezTo>
                  <a:cubicBezTo>
                    <a:pt x="5600" y="5862"/>
                    <a:pt x="5637" y="5244"/>
                    <a:pt x="5674" y="4626"/>
                  </a:cubicBezTo>
                  <a:cubicBezTo>
                    <a:pt x="4158" y="3315"/>
                    <a:pt x="2641" y="1985"/>
                    <a:pt x="1124" y="693"/>
                  </a:cubicBezTo>
                  <a:lnTo>
                    <a:pt x="1124" y="674"/>
                  </a:lnTo>
                  <a:cubicBezTo>
                    <a:pt x="937" y="525"/>
                    <a:pt x="768" y="356"/>
                    <a:pt x="581" y="206"/>
                  </a:cubicBezTo>
                  <a:cubicBezTo>
                    <a:pt x="431" y="94"/>
                    <a:pt x="281" y="38"/>
                    <a:pt x="11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2"/>
            <p:cNvSpPr/>
            <p:nvPr/>
          </p:nvSpPr>
          <p:spPr>
            <a:xfrm>
              <a:off x="2015586" y="3675817"/>
              <a:ext cx="5922" cy="10729"/>
            </a:xfrm>
            <a:custGeom>
              <a:avLst/>
              <a:gdLst/>
              <a:ahLst/>
              <a:cxnLst/>
              <a:rect l="l" t="t" r="r" b="b"/>
              <a:pathLst>
                <a:path w="207" h="375" extrusionOk="0">
                  <a:moveTo>
                    <a:pt x="207" y="0"/>
                  </a:moveTo>
                  <a:lnTo>
                    <a:pt x="207" y="0"/>
                  </a:lnTo>
                  <a:cubicBezTo>
                    <a:pt x="132" y="131"/>
                    <a:pt x="57" y="244"/>
                    <a:pt x="1" y="375"/>
                  </a:cubicBezTo>
                  <a:cubicBezTo>
                    <a:pt x="113" y="281"/>
                    <a:pt x="188" y="150"/>
                    <a:pt x="207"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2"/>
            <p:cNvSpPr/>
            <p:nvPr/>
          </p:nvSpPr>
          <p:spPr>
            <a:xfrm>
              <a:off x="1475000" y="3774636"/>
              <a:ext cx="132378" cy="186423"/>
            </a:xfrm>
            <a:custGeom>
              <a:avLst/>
              <a:gdLst/>
              <a:ahLst/>
              <a:cxnLst/>
              <a:rect l="l" t="t" r="r" b="b"/>
              <a:pathLst>
                <a:path w="4627" h="6516" extrusionOk="0">
                  <a:moveTo>
                    <a:pt x="866" y="1"/>
                  </a:moveTo>
                  <a:cubicBezTo>
                    <a:pt x="705" y="1"/>
                    <a:pt x="544" y="53"/>
                    <a:pt x="413" y="161"/>
                  </a:cubicBezTo>
                  <a:cubicBezTo>
                    <a:pt x="94" y="385"/>
                    <a:pt x="1" y="797"/>
                    <a:pt x="169" y="1153"/>
                  </a:cubicBezTo>
                  <a:cubicBezTo>
                    <a:pt x="207" y="1209"/>
                    <a:pt x="244" y="1265"/>
                    <a:pt x="263" y="1322"/>
                  </a:cubicBezTo>
                  <a:cubicBezTo>
                    <a:pt x="525" y="1771"/>
                    <a:pt x="768" y="2202"/>
                    <a:pt x="1012" y="2651"/>
                  </a:cubicBezTo>
                  <a:cubicBezTo>
                    <a:pt x="1574" y="3644"/>
                    <a:pt x="2117" y="4617"/>
                    <a:pt x="2660" y="5610"/>
                  </a:cubicBezTo>
                  <a:cubicBezTo>
                    <a:pt x="2791" y="5853"/>
                    <a:pt x="2941" y="6078"/>
                    <a:pt x="3128" y="6265"/>
                  </a:cubicBezTo>
                  <a:cubicBezTo>
                    <a:pt x="3295" y="6432"/>
                    <a:pt x="3515" y="6516"/>
                    <a:pt x="3739" y="6516"/>
                  </a:cubicBezTo>
                  <a:cubicBezTo>
                    <a:pt x="3868" y="6516"/>
                    <a:pt x="3998" y="6488"/>
                    <a:pt x="4120" y="6434"/>
                  </a:cubicBezTo>
                  <a:cubicBezTo>
                    <a:pt x="4420" y="6303"/>
                    <a:pt x="4626" y="5985"/>
                    <a:pt x="4607" y="5647"/>
                  </a:cubicBezTo>
                  <a:cubicBezTo>
                    <a:pt x="4607" y="5441"/>
                    <a:pt x="4532" y="5235"/>
                    <a:pt x="4420" y="5048"/>
                  </a:cubicBezTo>
                  <a:cubicBezTo>
                    <a:pt x="4214" y="4711"/>
                    <a:pt x="4008" y="4355"/>
                    <a:pt x="3802" y="4018"/>
                  </a:cubicBezTo>
                  <a:cubicBezTo>
                    <a:pt x="3165" y="2970"/>
                    <a:pt x="2547" y="1921"/>
                    <a:pt x="1911" y="891"/>
                  </a:cubicBezTo>
                  <a:cubicBezTo>
                    <a:pt x="1780" y="666"/>
                    <a:pt x="1611" y="441"/>
                    <a:pt x="1424" y="254"/>
                  </a:cubicBezTo>
                  <a:cubicBezTo>
                    <a:pt x="1277" y="86"/>
                    <a:pt x="1071" y="1"/>
                    <a:pt x="86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p:nvPr/>
          </p:nvSpPr>
          <p:spPr>
            <a:xfrm>
              <a:off x="1209270" y="3764193"/>
              <a:ext cx="142535" cy="175637"/>
            </a:xfrm>
            <a:custGeom>
              <a:avLst/>
              <a:gdLst/>
              <a:ahLst/>
              <a:cxnLst/>
              <a:rect l="l" t="t" r="r" b="b"/>
              <a:pathLst>
                <a:path w="4982" h="6139" extrusionOk="0">
                  <a:moveTo>
                    <a:pt x="930" y="0"/>
                  </a:moveTo>
                  <a:cubicBezTo>
                    <a:pt x="703" y="0"/>
                    <a:pt x="477" y="94"/>
                    <a:pt x="319" y="282"/>
                  </a:cubicBezTo>
                  <a:cubicBezTo>
                    <a:pt x="0" y="600"/>
                    <a:pt x="38" y="1125"/>
                    <a:pt x="375" y="1406"/>
                  </a:cubicBezTo>
                  <a:cubicBezTo>
                    <a:pt x="880" y="1949"/>
                    <a:pt x="1311" y="2567"/>
                    <a:pt x="1667" y="3203"/>
                  </a:cubicBezTo>
                  <a:cubicBezTo>
                    <a:pt x="2154" y="3990"/>
                    <a:pt x="2678" y="4758"/>
                    <a:pt x="3202" y="5526"/>
                  </a:cubicBezTo>
                  <a:cubicBezTo>
                    <a:pt x="3296" y="5694"/>
                    <a:pt x="3427" y="5863"/>
                    <a:pt x="3596" y="5975"/>
                  </a:cubicBezTo>
                  <a:cubicBezTo>
                    <a:pt x="3755" y="6088"/>
                    <a:pt x="3931" y="6139"/>
                    <a:pt x="4102" y="6139"/>
                  </a:cubicBezTo>
                  <a:cubicBezTo>
                    <a:pt x="4557" y="6139"/>
                    <a:pt x="4981" y="5780"/>
                    <a:pt x="4981" y="5263"/>
                  </a:cubicBezTo>
                  <a:cubicBezTo>
                    <a:pt x="4963" y="5039"/>
                    <a:pt x="4888" y="4833"/>
                    <a:pt x="4757" y="4645"/>
                  </a:cubicBezTo>
                  <a:cubicBezTo>
                    <a:pt x="3858" y="3335"/>
                    <a:pt x="2978" y="2005"/>
                    <a:pt x="1985" y="750"/>
                  </a:cubicBezTo>
                  <a:cubicBezTo>
                    <a:pt x="1835" y="563"/>
                    <a:pt x="1667" y="394"/>
                    <a:pt x="1498" y="226"/>
                  </a:cubicBezTo>
                  <a:cubicBezTo>
                    <a:pt x="1339" y="76"/>
                    <a:pt x="1134" y="0"/>
                    <a:pt x="93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2"/>
            <p:cNvSpPr/>
            <p:nvPr/>
          </p:nvSpPr>
          <p:spPr>
            <a:xfrm>
              <a:off x="1595019" y="3780043"/>
              <a:ext cx="142535" cy="177067"/>
            </a:xfrm>
            <a:custGeom>
              <a:avLst/>
              <a:gdLst/>
              <a:ahLst/>
              <a:cxnLst/>
              <a:rect l="l" t="t" r="r" b="b"/>
              <a:pathLst>
                <a:path w="4982" h="6189" extrusionOk="0">
                  <a:moveTo>
                    <a:pt x="803" y="0"/>
                  </a:moveTo>
                  <a:cubicBezTo>
                    <a:pt x="683" y="0"/>
                    <a:pt x="563" y="27"/>
                    <a:pt x="450" y="84"/>
                  </a:cubicBezTo>
                  <a:cubicBezTo>
                    <a:pt x="169" y="234"/>
                    <a:pt x="0" y="571"/>
                    <a:pt x="57" y="889"/>
                  </a:cubicBezTo>
                  <a:cubicBezTo>
                    <a:pt x="75" y="1058"/>
                    <a:pt x="131" y="1226"/>
                    <a:pt x="225" y="1357"/>
                  </a:cubicBezTo>
                  <a:cubicBezTo>
                    <a:pt x="1105" y="2893"/>
                    <a:pt x="2191" y="4297"/>
                    <a:pt x="3184" y="5777"/>
                  </a:cubicBezTo>
                  <a:cubicBezTo>
                    <a:pt x="3352" y="6020"/>
                    <a:pt x="3633" y="6170"/>
                    <a:pt x="3933" y="6189"/>
                  </a:cubicBezTo>
                  <a:cubicBezTo>
                    <a:pt x="3989" y="6170"/>
                    <a:pt x="4045" y="6170"/>
                    <a:pt x="4102" y="6151"/>
                  </a:cubicBezTo>
                  <a:cubicBezTo>
                    <a:pt x="4701" y="6039"/>
                    <a:pt x="4982" y="5365"/>
                    <a:pt x="4663" y="4840"/>
                  </a:cubicBezTo>
                  <a:cubicBezTo>
                    <a:pt x="4420" y="4428"/>
                    <a:pt x="4158" y="4016"/>
                    <a:pt x="3858" y="3623"/>
                  </a:cubicBezTo>
                  <a:cubicBezTo>
                    <a:pt x="3090" y="2537"/>
                    <a:pt x="2229" y="1526"/>
                    <a:pt x="1517" y="402"/>
                  </a:cubicBezTo>
                  <a:cubicBezTo>
                    <a:pt x="1461" y="327"/>
                    <a:pt x="1405" y="252"/>
                    <a:pt x="1349" y="215"/>
                  </a:cubicBezTo>
                  <a:cubicBezTo>
                    <a:pt x="1197" y="75"/>
                    <a:pt x="1001" y="0"/>
                    <a:pt x="803"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2"/>
            <p:cNvSpPr/>
            <p:nvPr/>
          </p:nvSpPr>
          <p:spPr>
            <a:xfrm>
              <a:off x="1377354" y="3533740"/>
              <a:ext cx="218781" cy="85487"/>
            </a:xfrm>
            <a:custGeom>
              <a:avLst/>
              <a:gdLst/>
              <a:ahLst/>
              <a:cxnLst/>
              <a:rect l="l" t="t" r="r" b="b"/>
              <a:pathLst>
                <a:path w="7647" h="2988" extrusionOk="0">
                  <a:moveTo>
                    <a:pt x="1096" y="1"/>
                  </a:moveTo>
                  <a:cubicBezTo>
                    <a:pt x="305" y="1"/>
                    <a:pt x="1" y="1215"/>
                    <a:pt x="867" y="1521"/>
                  </a:cubicBezTo>
                  <a:cubicBezTo>
                    <a:pt x="1148" y="1633"/>
                    <a:pt x="1410" y="1727"/>
                    <a:pt x="1691" y="1802"/>
                  </a:cubicBezTo>
                  <a:cubicBezTo>
                    <a:pt x="3133" y="2214"/>
                    <a:pt x="4612" y="2457"/>
                    <a:pt x="6054" y="2925"/>
                  </a:cubicBezTo>
                  <a:cubicBezTo>
                    <a:pt x="6129" y="2944"/>
                    <a:pt x="6223" y="2963"/>
                    <a:pt x="6316" y="2981"/>
                  </a:cubicBezTo>
                  <a:cubicBezTo>
                    <a:pt x="6354" y="2985"/>
                    <a:pt x="6391" y="2988"/>
                    <a:pt x="6427" y="2988"/>
                  </a:cubicBezTo>
                  <a:cubicBezTo>
                    <a:pt x="7352" y="2988"/>
                    <a:pt x="7647" y="1638"/>
                    <a:pt x="6709" y="1296"/>
                  </a:cubicBezTo>
                  <a:cubicBezTo>
                    <a:pt x="6241" y="1090"/>
                    <a:pt x="5736" y="940"/>
                    <a:pt x="5230" y="828"/>
                  </a:cubicBezTo>
                  <a:cubicBezTo>
                    <a:pt x="3938" y="566"/>
                    <a:pt x="2627" y="378"/>
                    <a:pt x="1354" y="41"/>
                  </a:cubicBezTo>
                  <a:cubicBezTo>
                    <a:pt x="1263" y="13"/>
                    <a:pt x="1177" y="1"/>
                    <a:pt x="109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2"/>
            <p:cNvSpPr/>
            <p:nvPr/>
          </p:nvSpPr>
          <p:spPr>
            <a:xfrm>
              <a:off x="2221320" y="4188537"/>
              <a:ext cx="102910" cy="140933"/>
            </a:xfrm>
            <a:custGeom>
              <a:avLst/>
              <a:gdLst/>
              <a:ahLst/>
              <a:cxnLst/>
              <a:rect l="l" t="t" r="r" b="b"/>
              <a:pathLst>
                <a:path w="3597" h="4926" extrusionOk="0">
                  <a:moveTo>
                    <a:pt x="2772" y="1"/>
                  </a:moveTo>
                  <a:cubicBezTo>
                    <a:pt x="1873" y="1031"/>
                    <a:pt x="937" y="2004"/>
                    <a:pt x="1" y="2997"/>
                  </a:cubicBezTo>
                  <a:cubicBezTo>
                    <a:pt x="151" y="3371"/>
                    <a:pt x="282" y="3746"/>
                    <a:pt x="394" y="4120"/>
                  </a:cubicBezTo>
                  <a:cubicBezTo>
                    <a:pt x="469" y="4383"/>
                    <a:pt x="544" y="4645"/>
                    <a:pt x="656" y="4926"/>
                  </a:cubicBezTo>
                  <a:cubicBezTo>
                    <a:pt x="806" y="4795"/>
                    <a:pt x="956" y="4645"/>
                    <a:pt x="1087" y="4495"/>
                  </a:cubicBezTo>
                  <a:cubicBezTo>
                    <a:pt x="1948" y="3540"/>
                    <a:pt x="2791" y="2566"/>
                    <a:pt x="3596" y="1555"/>
                  </a:cubicBezTo>
                  <a:cubicBezTo>
                    <a:pt x="3559" y="1499"/>
                    <a:pt x="3540" y="1443"/>
                    <a:pt x="3521" y="1386"/>
                  </a:cubicBezTo>
                  <a:cubicBezTo>
                    <a:pt x="3278" y="918"/>
                    <a:pt x="3035" y="450"/>
                    <a:pt x="277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2"/>
            <p:cNvSpPr/>
            <p:nvPr/>
          </p:nvSpPr>
          <p:spPr>
            <a:xfrm>
              <a:off x="1364623" y="3361279"/>
              <a:ext cx="137729" cy="128316"/>
            </a:xfrm>
            <a:custGeom>
              <a:avLst/>
              <a:gdLst/>
              <a:ahLst/>
              <a:cxnLst/>
              <a:rect l="l" t="t" r="r" b="b"/>
              <a:pathLst>
                <a:path w="4814" h="4485" extrusionOk="0">
                  <a:moveTo>
                    <a:pt x="857" y="1"/>
                  </a:moveTo>
                  <a:cubicBezTo>
                    <a:pt x="663" y="1"/>
                    <a:pt x="470" y="76"/>
                    <a:pt x="319" y="227"/>
                  </a:cubicBezTo>
                  <a:cubicBezTo>
                    <a:pt x="38" y="489"/>
                    <a:pt x="1" y="919"/>
                    <a:pt x="207" y="1238"/>
                  </a:cubicBezTo>
                  <a:cubicBezTo>
                    <a:pt x="301" y="1369"/>
                    <a:pt x="413" y="1500"/>
                    <a:pt x="544" y="1612"/>
                  </a:cubicBezTo>
                  <a:cubicBezTo>
                    <a:pt x="1405" y="2455"/>
                    <a:pt x="2286" y="3279"/>
                    <a:pt x="3166" y="4122"/>
                  </a:cubicBezTo>
                  <a:cubicBezTo>
                    <a:pt x="3334" y="4290"/>
                    <a:pt x="3559" y="4403"/>
                    <a:pt x="3784" y="4459"/>
                  </a:cubicBezTo>
                  <a:cubicBezTo>
                    <a:pt x="3856" y="4476"/>
                    <a:pt x="3927" y="4485"/>
                    <a:pt x="3996" y="4485"/>
                  </a:cubicBezTo>
                  <a:cubicBezTo>
                    <a:pt x="4444" y="4485"/>
                    <a:pt x="4795" y="4128"/>
                    <a:pt x="4795" y="3560"/>
                  </a:cubicBezTo>
                  <a:cubicBezTo>
                    <a:pt x="4814" y="3279"/>
                    <a:pt x="4608" y="3017"/>
                    <a:pt x="4364" y="2773"/>
                  </a:cubicBezTo>
                  <a:cubicBezTo>
                    <a:pt x="3615" y="2080"/>
                    <a:pt x="2847" y="1444"/>
                    <a:pt x="2061" y="807"/>
                  </a:cubicBezTo>
                  <a:cubicBezTo>
                    <a:pt x="1817" y="601"/>
                    <a:pt x="1593" y="376"/>
                    <a:pt x="1331" y="170"/>
                  </a:cubicBezTo>
                  <a:cubicBezTo>
                    <a:pt x="1191" y="57"/>
                    <a:pt x="1024" y="1"/>
                    <a:pt x="85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2"/>
            <p:cNvSpPr/>
            <p:nvPr/>
          </p:nvSpPr>
          <p:spPr>
            <a:xfrm>
              <a:off x="1521091" y="3665088"/>
              <a:ext cx="172003" cy="52557"/>
            </a:xfrm>
            <a:custGeom>
              <a:avLst/>
              <a:gdLst/>
              <a:ahLst/>
              <a:cxnLst/>
              <a:rect l="l" t="t" r="r" b="b"/>
              <a:pathLst>
                <a:path w="6012" h="1837" extrusionOk="0">
                  <a:moveTo>
                    <a:pt x="1105" y="1"/>
                  </a:moveTo>
                  <a:cubicBezTo>
                    <a:pt x="487" y="1"/>
                    <a:pt x="94" y="263"/>
                    <a:pt x="56" y="731"/>
                  </a:cubicBezTo>
                  <a:cubicBezTo>
                    <a:pt x="0" y="1199"/>
                    <a:pt x="356" y="1555"/>
                    <a:pt x="955" y="1611"/>
                  </a:cubicBezTo>
                  <a:cubicBezTo>
                    <a:pt x="1835" y="1686"/>
                    <a:pt x="2715" y="1742"/>
                    <a:pt x="3577" y="1799"/>
                  </a:cubicBezTo>
                  <a:cubicBezTo>
                    <a:pt x="4026" y="1817"/>
                    <a:pt x="4457" y="1836"/>
                    <a:pt x="4906" y="1836"/>
                  </a:cubicBezTo>
                  <a:cubicBezTo>
                    <a:pt x="4924" y="1836"/>
                    <a:pt x="4941" y="1837"/>
                    <a:pt x="4958" y="1837"/>
                  </a:cubicBezTo>
                  <a:cubicBezTo>
                    <a:pt x="5583" y="1837"/>
                    <a:pt x="5974" y="1503"/>
                    <a:pt x="5993" y="975"/>
                  </a:cubicBezTo>
                  <a:cubicBezTo>
                    <a:pt x="6011" y="450"/>
                    <a:pt x="5599" y="94"/>
                    <a:pt x="4944" y="57"/>
                  </a:cubicBezTo>
                  <a:lnTo>
                    <a:pt x="3015" y="57"/>
                  </a:lnTo>
                  <a:lnTo>
                    <a:pt x="3015" y="1"/>
                  </a:lnTo>
                  <a:cubicBezTo>
                    <a:pt x="2591" y="1"/>
                    <a:pt x="2166" y="9"/>
                    <a:pt x="1742" y="9"/>
                  </a:cubicBezTo>
                  <a:cubicBezTo>
                    <a:pt x="1529" y="9"/>
                    <a:pt x="1317" y="7"/>
                    <a:pt x="110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p:cNvSpPr/>
            <p:nvPr/>
          </p:nvSpPr>
          <p:spPr>
            <a:xfrm>
              <a:off x="2085766" y="4009581"/>
              <a:ext cx="86288" cy="122737"/>
            </a:xfrm>
            <a:custGeom>
              <a:avLst/>
              <a:gdLst/>
              <a:ahLst/>
              <a:cxnLst/>
              <a:rect l="l" t="t" r="r" b="b"/>
              <a:pathLst>
                <a:path w="3016" h="4290" extrusionOk="0">
                  <a:moveTo>
                    <a:pt x="1705" y="1"/>
                  </a:moveTo>
                  <a:cubicBezTo>
                    <a:pt x="1668" y="76"/>
                    <a:pt x="1630" y="132"/>
                    <a:pt x="1593" y="207"/>
                  </a:cubicBezTo>
                  <a:cubicBezTo>
                    <a:pt x="1293" y="750"/>
                    <a:pt x="993" y="1293"/>
                    <a:pt x="694" y="1836"/>
                  </a:cubicBezTo>
                  <a:cubicBezTo>
                    <a:pt x="544" y="2117"/>
                    <a:pt x="394" y="2379"/>
                    <a:pt x="244" y="2641"/>
                  </a:cubicBezTo>
                  <a:cubicBezTo>
                    <a:pt x="170" y="2772"/>
                    <a:pt x="76" y="2922"/>
                    <a:pt x="1" y="3072"/>
                  </a:cubicBezTo>
                  <a:cubicBezTo>
                    <a:pt x="38" y="3091"/>
                    <a:pt x="76" y="3128"/>
                    <a:pt x="113" y="3147"/>
                  </a:cubicBezTo>
                  <a:cubicBezTo>
                    <a:pt x="544" y="3522"/>
                    <a:pt x="956" y="3896"/>
                    <a:pt x="1368" y="4289"/>
                  </a:cubicBezTo>
                  <a:cubicBezTo>
                    <a:pt x="1405" y="4214"/>
                    <a:pt x="1462" y="4121"/>
                    <a:pt x="1499" y="4027"/>
                  </a:cubicBezTo>
                  <a:cubicBezTo>
                    <a:pt x="1986" y="3035"/>
                    <a:pt x="2473" y="2042"/>
                    <a:pt x="2979" y="1050"/>
                  </a:cubicBezTo>
                  <a:cubicBezTo>
                    <a:pt x="2997" y="1012"/>
                    <a:pt x="2997" y="975"/>
                    <a:pt x="3016" y="937"/>
                  </a:cubicBezTo>
                  <a:cubicBezTo>
                    <a:pt x="2585" y="619"/>
                    <a:pt x="2155" y="301"/>
                    <a:pt x="170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1289636" y="4194430"/>
              <a:ext cx="137185" cy="83598"/>
            </a:xfrm>
            <a:custGeom>
              <a:avLst/>
              <a:gdLst/>
              <a:ahLst/>
              <a:cxnLst/>
              <a:rect l="l" t="t" r="r" b="b"/>
              <a:pathLst>
                <a:path w="4795" h="2922" extrusionOk="0">
                  <a:moveTo>
                    <a:pt x="1330" y="1"/>
                  </a:moveTo>
                  <a:cubicBezTo>
                    <a:pt x="880" y="375"/>
                    <a:pt x="431" y="787"/>
                    <a:pt x="0" y="1180"/>
                  </a:cubicBezTo>
                  <a:cubicBezTo>
                    <a:pt x="337" y="1368"/>
                    <a:pt x="674" y="1555"/>
                    <a:pt x="1030" y="1742"/>
                  </a:cubicBezTo>
                  <a:cubicBezTo>
                    <a:pt x="1817" y="2135"/>
                    <a:pt x="2622" y="2566"/>
                    <a:pt x="3352" y="2922"/>
                  </a:cubicBezTo>
                  <a:cubicBezTo>
                    <a:pt x="3820" y="2566"/>
                    <a:pt x="4307" y="2248"/>
                    <a:pt x="4794" y="1929"/>
                  </a:cubicBezTo>
                  <a:cubicBezTo>
                    <a:pt x="4569" y="1798"/>
                    <a:pt x="4345" y="1667"/>
                    <a:pt x="4120" y="1555"/>
                  </a:cubicBezTo>
                  <a:cubicBezTo>
                    <a:pt x="3184" y="1049"/>
                    <a:pt x="2247" y="544"/>
                    <a:pt x="133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p:nvPr/>
          </p:nvSpPr>
          <p:spPr>
            <a:xfrm>
              <a:off x="1616448" y="4007979"/>
              <a:ext cx="168255" cy="73985"/>
            </a:xfrm>
            <a:custGeom>
              <a:avLst/>
              <a:gdLst/>
              <a:ahLst/>
              <a:cxnLst/>
              <a:rect l="l" t="t" r="r" b="b"/>
              <a:pathLst>
                <a:path w="5881" h="2586" extrusionOk="0">
                  <a:moveTo>
                    <a:pt x="2004" y="1"/>
                  </a:moveTo>
                  <a:cubicBezTo>
                    <a:pt x="1349" y="394"/>
                    <a:pt x="693" y="731"/>
                    <a:pt x="0" y="1049"/>
                  </a:cubicBezTo>
                  <a:cubicBezTo>
                    <a:pt x="57" y="1068"/>
                    <a:pt x="94" y="1087"/>
                    <a:pt x="150" y="1106"/>
                  </a:cubicBezTo>
                  <a:cubicBezTo>
                    <a:pt x="263" y="1162"/>
                    <a:pt x="375" y="1199"/>
                    <a:pt x="469" y="1237"/>
                  </a:cubicBezTo>
                  <a:cubicBezTo>
                    <a:pt x="899" y="1387"/>
                    <a:pt x="1311" y="1536"/>
                    <a:pt x="1723" y="1667"/>
                  </a:cubicBezTo>
                  <a:cubicBezTo>
                    <a:pt x="2660" y="1986"/>
                    <a:pt x="3596" y="2323"/>
                    <a:pt x="4457" y="2585"/>
                  </a:cubicBezTo>
                  <a:cubicBezTo>
                    <a:pt x="4944" y="2229"/>
                    <a:pt x="5412" y="1873"/>
                    <a:pt x="5881" y="1499"/>
                  </a:cubicBezTo>
                  <a:cubicBezTo>
                    <a:pt x="5862" y="1480"/>
                    <a:pt x="5824" y="1461"/>
                    <a:pt x="5787" y="1443"/>
                  </a:cubicBezTo>
                  <a:cubicBezTo>
                    <a:pt x="5450" y="1293"/>
                    <a:pt x="5113" y="1162"/>
                    <a:pt x="4757" y="1049"/>
                  </a:cubicBezTo>
                  <a:cubicBezTo>
                    <a:pt x="3821" y="712"/>
                    <a:pt x="2922" y="375"/>
                    <a:pt x="2004"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p:nvPr/>
          </p:nvSpPr>
          <p:spPr>
            <a:xfrm>
              <a:off x="1498031" y="4066372"/>
              <a:ext cx="164508" cy="90064"/>
            </a:xfrm>
            <a:custGeom>
              <a:avLst/>
              <a:gdLst/>
              <a:ahLst/>
              <a:cxnLst/>
              <a:rect l="l" t="t" r="r" b="b"/>
              <a:pathLst>
                <a:path w="5750" h="3148" extrusionOk="0">
                  <a:moveTo>
                    <a:pt x="1874" y="1"/>
                  </a:moveTo>
                  <a:lnTo>
                    <a:pt x="1555" y="132"/>
                  </a:lnTo>
                  <a:cubicBezTo>
                    <a:pt x="1031" y="338"/>
                    <a:pt x="506" y="563"/>
                    <a:pt x="1" y="787"/>
                  </a:cubicBezTo>
                  <a:cubicBezTo>
                    <a:pt x="132" y="919"/>
                    <a:pt x="282" y="1031"/>
                    <a:pt x="450" y="1125"/>
                  </a:cubicBezTo>
                  <a:cubicBezTo>
                    <a:pt x="544" y="1199"/>
                    <a:pt x="638" y="1237"/>
                    <a:pt x="750" y="1312"/>
                  </a:cubicBezTo>
                  <a:cubicBezTo>
                    <a:pt x="1124" y="1518"/>
                    <a:pt x="1518" y="1743"/>
                    <a:pt x="1892" y="1949"/>
                  </a:cubicBezTo>
                  <a:cubicBezTo>
                    <a:pt x="2641" y="2361"/>
                    <a:pt x="3372" y="2773"/>
                    <a:pt x="4065" y="3147"/>
                  </a:cubicBezTo>
                  <a:cubicBezTo>
                    <a:pt x="4645" y="2885"/>
                    <a:pt x="5188" y="2604"/>
                    <a:pt x="5750" y="2323"/>
                  </a:cubicBezTo>
                  <a:cubicBezTo>
                    <a:pt x="5506" y="2155"/>
                    <a:pt x="5244" y="2005"/>
                    <a:pt x="5001" y="1855"/>
                  </a:cubicBezTo>
                  <a:cubicBezTo>
                    <a:pt x="3933" y="1256"/>
                    <a:pt x="2903" y="638"/>
                    <a:pt x="1874"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p:cNvSpPr/>
            <p:nvPr/>
          </p:nvSpPr>
          <p:spPr>
            <a:xfrm>
              <a:off x="1391430" y="4118356"/>
              <a:ext cx="160216" cy="91094"/>
            </a:xfrm>
            <a:custGeom>
              <a:avLst/>
              <a:gdLst/>
              <a:ahLst/>
              <a:cxnLst/>
              <a:rect l="l" t="t" r="r" b="b"/>
              <a:pathLst>
                <a:path w="5600" h="3184" extrusionOk="0">
                  <a:moveTo>
                    <a:pt x="1629" y="0"/>
                  </a:moveTo>
                  <a:cubicBezTo>
                    <a:pt x="1217" y="206"/>
                    <a:pt x="824" y="450"/>
                    <a:pt x="431" y="693"/>
                  </a:cubicBezTo>
                  <a:cubicBezTo>
                    <a:pt x="281" y="787"/>
                    <a:pt x="131" y="881"/>
                    <a:pt x="0" y="974"/>
                  </a:cubicBezTo>
                  <a:cubicBezTo>
                    <a:pt x="94" y="1049"/>
                    <a:pt x="188" y="1124"/>
                    <a:pt x="281" y="1180"/>
                  </a:cubicBezTo>
                  <a:cubicBezTo>
                    <a:pt x="375" y="1236"/>
                    <a:pt x="487" y="1293"/>
                    <a:pt x="581" y="1349"/>
                  </a:cubicBezTo>
                  <a:cubicBezTo>
                    <a:pt x="955" y="1573"/>
                    <a:pt x="1349" y="1798"/>
                    <a:pt x="1723" y="2004"/>
                  </a:cubicBezTo>
                  <a:cubicBezTo>
                    <a:pt x="2453" y="2397"/>
                    <a:pt x="3184" y="2809"/>
                    <a:pt x="3877" y="3184"/>
                  </a:cubicBezTo>
                  <a:cubicBezTo>
                    <a:pt x="4457" y="2922"/>
                    <a:pt x="5019" y="2641"/>
                    <a:pt x="5600" y="2379"/>
                  </a:cubicBezTo>
                  <a:cubicBezTo>
                    <a:pt x="5337" y="2210"/>
                    <a:pt x="5094" y="2060"/>
                    <a:pt x="4832" y="1911"/>
                  </a:cubicBezTo>
                  <a:cubicBezTo>
                    <a:pt x="3746" y="1293"/>
                    <a:pt x="2678" y="656"/>
                    <a:pt x="1629"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2158121" y="4087286"/>
              <a:ext cx="99677" cy="123795"/>
            </a:xfrm>
            <a:custGeom>
              <a:avLst/>
              <a:gdLst/>
              <a:ahLst/>
              <a:cxnLst/>
              <a:rect l="l" t="t" r="r" b="b"/>
              <a:pathLst>
                <a:path w="3484" h="4327" extrusionOk="0">
                  <a:moveTo>
                    <a:pt x="2435" y="0"/>
                  </a:moveTo>
                  <a:cubicBezTo>
                    <a:pt x="1611" y="955"/>
                    <a:pt x="805" y="1892"/>
                    <a:pt x="0" y="2847"/>
                  </a:cubicBezTo>
                  <a:cubicBezTo>
                    <a:pt x="393" y="3315"/>
                    <a:pt x="749" y="3802"/>
                    <a:pt x="1086" y="4326"/>
                  </a:cubicBezTo>
                  <a:cubicBezTo>
                    <a:pt x="1161" y="4251"/>
                    <a:pt x="1217" y="4158"/>
                    <a:pt x="1292" y="4064"/>
                  </a:cubicBezTo>
                  <a:cubicBezTo>
                    <a:pt x="2023" y="3146"/>
                    <a:pt x="2753" y="2229"/>
                    <a:pt x="3483" y="1292"/>
                  </a:cubicBezTo>
                  <a:cubicBezTo>
                    <a:pt x="3240" y="974"/>
                    <a:pt x="2996" y="656"/>
                    <a:pt x="2734" y="356"/>
                  </a:cubicBezTo>
                  <a:cubicBezTo>
                    <a:pt x="2641" y="244"/>
                    <a:pt x="2528" y="131"/>
                    <a:pt x="243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p:nvPr/>
          </p:nvSpPr>
          <p:spPr>
            <a:xfrm>
              <a:off x="1604117" y="3327519"/>
              <a:ext cx="62198" cy="143966"/>
            </a:xfrm>
            <a:custGeom>
              <a:avLst/>
              <a:gdLst/>
              <a:ahLst/>
              <a:cxnLst/>
              <a:rect l="l" t="t" r="r" b="b"/>
              <a:pathLst>
                <a:path w="2174" h="5032" extrusionOk="0">
                  <a:moveTo>
                    <a:pt x="1375" y="1"/>
                  </a:moveTo>
                  <a:cubicBezTo>
                    <a:pt x="969" y="1"/>
                    <a:pt x="671" y="227"/>
                    <a:pt x="563" y="695"/>
                  </a:cubicBezTo>
                  <a:cubicBezTo>
                    <a:pt x="319" y="1781"/>
                    <a:pt x="151" y="2867"/>
                    <a:pt x="19" y="3972"/>
                  </a:cubicBezTo>
                  <a:cubicBezTo>
                    <a:pt x="1" y="4197"/>
                    <a:pt x="38" y="4422"/>
                    <a:pt x="151" y="4609"/>
                  </a:cubicBezTo>
                  <a:cubicBezTo>
                    <a:pt x="297" y="4870"/>
                    <a:pt x="587" y="5031"/>
                    <a:pt x="882" y="5031"/>
                  </a:cubicBezTo>
                  <a:cubicBezTo>
                    <a:pt x="925" y="5031"/>
                    <a:pt x="969" y="5028"/>
                    <a:pt x="1012" y="5021"/>
                  </a:cubicBezTo>
                  <a:cubicBezTo>
                    <a:pt x="1386" y="4965"/>
                    <a:pt x="1705" y="4684"/>
                    <a:pt x="1761" y="4290"/>
                  </a:cubicBezTo>
                  <a:cubicBezTo>
                    <a:pt x="1798" y="4010"/>
                    <a:pt x="1798" y="3729"/>
                    <a:pt x="1836" y="3448"/>
                  </a:cubicBezTo>
                  <a:cubicBezTo>
                    <a:pt x="1930" y="2624"/>
                    <a:pt x="2023" y="1800"/>
                    <a:pt x="2117" y="976"/>
                  </a:cubicBezTo>
                  <a:cubicBezTo>
                    <a:pt x="2173" y="414"/>
                    <a:pt x="1892" y="39"/>
                    <a:pt x="1424" y="2"/>
                  </a:cubicBezTo>
                  <a:cubicBezTo>
                    <a:pt x="1407" y="1"/>
                    <a:pt x="1391" y="1"/>
                    <a:pt x="137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1711805" y="3469310"/>
              <a:ext cx="66432" cy="133323"/>
            </a:xfrm>
            <a:custGeom>
              <a:avLst/>
              <a:gdLst/>
              <a:ahLst/>
              <a:cxnLst/>
              <a:rect l="l" t="t" r="r" b="b"/>
              <a:pathLst>
                <a:path w="2322" h="4660" extrusionOk="0">
                  <a:moveTo>
                    <a:pt x="1473" y="1"/>
                  </a:moveTo>
                  <a:cubicBezTo>
                    <a:pt x="1371" y="1"/>
                    <a:pt x="1266" y="21"/>
                    <a:pt x="1162" y="65"/>
                  </a:cubicBezTo>
                  <a:cubicBezTo>
                    <a:pt x="900" y="177"/>
                    <a:pt x="712" y="421"/>
                    <a:pt x="656" y="701"/>
                  </a:cubicBezTo>
                  <a:cubicBezTo>
                    <a:pt x="525" y="1263"/>
                    <a:pt x="375" y="1806"/>
                    <a:pt x="263" y="2368"/>
                  </a:cubicBezTo>
                  <a:cubicBezTo>
                    <a:pt x="151" y="2818"/>
                    <a:pt x="76" y="3267"/>
                    <a:pt x="20" y="3604"/>
                  </a:cubicBezTo>
                  <a:cubicBezTo>
                    <a:pt x="1" y="4203"/>
                    <a:pt x="282" y="4578"/>
                    <a:pt x="750" y="4653"/>
                  </a:cubicBezTo>
                  <a:cubicBezTo>
                    <a:pt x="787" y="4658"/>
                    <a:pt x="823" y="4660"/>
                    <a:pt x="860" y="4660"/>
                  </a:cubicBezTo>
                  <a:cubicBezTo>
                    <a:pt x="1249" y="4660"/>
                    <a:pt x="1601" y="4391"/>
                    <a:pt x="1686" y="3997"/>
                  </a:cubicBezTo>
                  <a:cubicBezTo>
                    <a:pt x="1724" y="3885"/>
                    <a:pt x="1761" y="3754"/>
                    <a:pt x="1780" y="3604"/>
                  </a:cubicBezTo>
                  <a:cubicBezTo>
                    <a:pt x="1855" y="3136"/>
                    <a:pt x="1911" y="2649"/>
                    <a:pt x="2005" y="2162"/>
                  </a:cubicBezTo>
                  <a:cubicBezTo>
                    <a:pt x="2079" y="1750"/>
                    <a:pt x="2173" y="1338"/>
                    <a:pt x="2229" y="926"/>
                  </a:cubicBezTo>
                  <a:cubicBezTo>
                    <a:pt x="2321" y="419"/>
                    <a:pt x="1935" y="1"/>
                    <a:pt x="1473"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1645373" y="3733495"/>
              <a:ext cx="139502" cy="50039"/>
            </a:xfrm>
            <a:custGeom>
              <a:avLst/>
              <a:gdLst/>
              <a:ahLst/>
              <a:cxnLst/>
              <a:rect l="l" t="t" r="r" b="b"/>
              <a:pathLst>
                <a:path w="4876" h="1749" extrusionOk="0">
                  <a:moveTo>
                    <a:pt x="3378" y="1"/>
                  </a:moveTo>
                  <a:cubicBezTo>
                    <a:pt x="2527" y="1"/>
                    <a:pt x="1676" y="125"/>
                    <a:pt x="825" y="175"/>
                  </a:cubicBezTo>
                  <a:cubicBezTo>
                    <a:pt x="600" y="175"/>
                    <a:pt x="394" y="288"/>
                    <a:pt x="244" y="456"/>
                  </a:cubicBezTo>
                  <a:cubicBezTo>
                    <a:pt x="38" y="662"/>
                    <a:pt x="1" y="981"/>
                    <a:pt x="113" y="1261"/>
                  </a:cubicBezTo>
                  <a:cubicBezTo>
                    <a:pt x="221" y="1530"/>
                    <a:pt x="483" y="1731"/>
                    <a:pt x="784" y="1731"/>
                  </a:cubicBezTo>
                  <a:cubicBezTo>
                    <a:pt x="798" y="1731"/>
                    <a:pt x="811" y="1730"/>
                    <a:pt x="825" y="1730"/>
                  </a:cubicBezTo>
                  <a:cubicBezTo>
                    <a:pt x="1293" y="1748"/>
                    <a:pt x="1761" y="1748"/>
                    <a:pt x="2229" y="1748"/>
                  </a:cubicBezTo>
                  <a:lnTo>
                    <a:pt x="2229" y="1711"/>
                  </a:lnTo>
                  <a:cubicBezTo>
                    <a:pt x="2566" y="1711"/>
                    <a:pt x="2912" y="1728"/>
                    <a:pt x="3249" y="1728"/>
                  </a:cubicBezTo>
                  <a:cubicBezTo>
                    <a:pt x="3417" y="1728"/>
                    <a:pt x="3584" y="1723"/>
                    <a:pt x="3746" y="1711"/>
                  </a:cubicBezTo>
                  <a:cubicBezTo>
                    <a:pt x="4876" y="1674"/>
                    <a:pt x="4833" y="6"/>
                    <a:pt x="3727" y="6"/>
                  </a:cubicBezTo>
                  <a:cubicBezTo>
                    <a:pt x="3715" y="6"/>
                    <a:pt x="3702" y="6"/>
                    <a:pt x="3690" y="7"/>
                  </a:cubicBezTo>
                  <a:cubicBezTo>
                    <a:pt x="3586" y="3"/>
                    <a:pt x="3482" y="1"/>
                    <a:pt x="3378"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1489992" y="3269641"/>
              <a:ext cx="53072" cy="129947"/>
            </a:xfrm>
            <a:custGeom>
              <a:avLst/>
              <a:gdLst/>
              <a:ahLst/>
              <a:cxnLst/>
              <a:rect l="l" t="t" r="r" b="b"/>
              <a:pathLst>
                <a:path w="1855" h="4542" extrusionOk="0">
                  <a:moveTo>
                    <a:pt x="810" y="1"/>
                  </a:moveTo>
                  <a:cubicBezTo>
                    <a:pt x="607" y="1"/>
                    <a:pt x="411" y="85"/>
                    <a:pt x="263" y="246"/>
                  </a:cubicBezTo>
                  <a:cubicBezTo>
                    <a:pt x="113" y="433"/>
                    <a:pt x="20" y="658"/>
                    <a:pt x="20" y="901"/>
                  </a:cubicBezTo>
                  <a:cubicBezTo>
                    <a:pt x="20" y="1239"/>
                    <a:pt x="20" y="1576"/>
                    <a:pt x="20" y="1913"/>
                  </a:cubicBezTo>
                  <a:cubicBezTo>
                    <a:pt x="20" y="2212"/>
                    <a:pt x="1" y="2512"/>
                    <a:pt x="20" y="2812"/>
                  </a:cubicBezTo>
                  <a:cubicBezTo>
                    <a:pt x="38" y="3167"/>
                    <a:pt x="76" y="3523"/>
                    <a:pt x="151" y="3860"/>
                  </a:cubicBezTo>
                  <a:cubicBezTo>
                    <a:pt x="237" y="4256"/>
                    <a:pt x="592" y="4541"/>
                    <a:pt x="983" y="4541"/>
                  </a:cubicBezTo>
                  <a:cubicBezTo>
                    <a:pt x="1017" y="4541"/>
                    <a:pt x="1052" y="4539"/>
                    <a:pt x="1087" y="4534"/>
                  </a:cubicBezTo>
                  <a:cubicBezTo>
                    <a:pt x="1537" y="4478"/>
                    <a:pt x="1855" y="4085"/>
                    <a:pt x="1836" y="3654"/>
                  </a:cubicBezTo>
                  <a:cubicBezTo>
                    <a:pt x="1836" y="3504"/>
                    <a:pt x="1817" y="3373"/>
                    <a:pt x="1799" y="3242"/>
                  </a:cubicBezTo>
                  <a:cubicBezTo>
                    <a:pt x="1686" y="2549"/>
                    <a:pt x="1630" y="1838"/>
                    <a:pt x="1630" y="1126"/>
                  </a:cubicBezTo>
                  <a:cubicBezTo>
                    <a:pt x="1630" y="958"/>
                    <a:pt x="1630" y="789"/>
                    <a:pt x="1593" y="639"/>
                  </a:cubicBezTo>
                  <a:cubicBezTo>
                    <a:pt x="1555" y="340"/>
                    <a:pt x="1349" y="96"/>
                    <a:pt x="1050" y="40"/>
                  </a:cubicBezTo>
                  <a:cubicBezTo>
                    <a:pt x="970" y="14"/>
                    <a:pt x="890" y="1"/>
                    <a:pt x="810"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1999507" y="3938657"/>
              <a:ext cx="72555" cy="111178"/>
            </a:xfrm>
            <a:custGeom>
              <a:avLst/>
              <a:gdLst/>
              <a:ahLst/>
              <a:cxnLst/>
              <a:rect l="l" t="t" r="r" b="b"/>
              <a:pathLst>
                <a:path w="2536" h="3886" extrusionOk="0">
                  <a:moveTo>
                    <a:pt x="1688" y="0"/>
                  </a:moveTo>
                  <a:cubicBezTo>
                    <a:pt x="1471" y="0"/>
                    <a:pt x="1251" y="94"/>
                    <a:pt x="1087" y="308"/>
                  </a:cubicBezTo>
                  <a:cubicBezTo>
                    <a:pt x="994" y="457"/>
                    <a:pt x="900" y="607"/>
                    <a:pt x="825" y="757"/>
                  </a:cubicBezTo>
                  <a:cubicBezTo>
                    <a:pt x="582" y="1431"/>
                    <a:pt x="338" y="2049"/>
                    <a:pt x="95" y="2686"/>
                  </a:cubicBezTo>
                  <a:cubicBezTo>
                    <a:pt x="1" y="2929"/>
                    <a:pt x="1" y="3192"/>
                    <a:pt x="113" y="3416"/>
                  </a:cubicBezTo>
                  <a:cubicBezTo>
                    <a:pt x="256" y="3719"/>
                    <a:pt x="533" y="3886"/>
                    <a:pt x="849" y="3886"/>
                  </a:cubicBezTo>
                  <a:cubicBezTo>
                    <a:pt x="866" y="3886"/>
                    <a:pt x="883" y="3885"/>
                    <a:pt x="900" y="3884"/>
                  </a:cubicBezTo>
                  <a:cubicBezTo>
                    <a:pt x="1256" y="3884"/>
                    <a:pt x="1593" y="3641"/>
                    <a:pt x="1686" y="3285"/>
                  </a:cubicBezTo>
                  <a:cubicBezTo>
                    <a:pt x="1874" y="2780"/>
                    <a:pt x="2042" y="2274"/>
                    <a:pt x="2192" y="1750"/>
                  </a:cubicBezTo>
                  <a:cubicBezTo>
                    <a:pt x="2323" y="1469"/>
                    <a:pt x="2417" y="1188"/>
                    <a:pt x="2473" y="888"/>
                  </a:cubicBezTo>
                  <a:cubicBezTo>
                    <a:pt x="2535" y="366"/>
                    <a:pt x="2118" y="0"/>
                    <a:pt x="1688"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2054696" y="3571333"/>
              <a:ext cx="67005" cy="131291"/>
            </a:xfrm>
            <a:custGeom>
              <a:avLst/>
              <a:gdLst/>
              <a:ahLst/>
              <a:cxnLst/>
              <a:rect l="l" t="t" r="r" b="b"/>
              <a:pathLst>
                <a:path w="2342" h="4589" extrusionOk="0">
                  <a:moveTo>
                    <a:pt x="1087" y="1"/>
                  </a:moveTo>
                  <a:cubicBezTo>
                    <a:pt x="712" y="562"/>
                    <a:pt x="357" y="1124"/>
                    <a:pt x="1" y="1705"/>
                  </a:cubicBezTo>
                  <a:cubicBezTo>
                    <a:pt x="132" y="2061"/>
                    <a:pt x="263" y="2416"/>
                    <a:pt x="394" y="2772"/>
                  </a:cubicBezTo>
                  <a:cubicBezTo>
                    <a:pt x="563" y="3240"/>
                    <a:pt x="731" y="3727"/>
                    <a:pt x="937" y="4177"/>
                  </a:cubicBezTo>
                  <a:cubicBezTo>
                    <a:pt x="993" y="4326"/>
                    <a:pt x="1087" y="4458"/>
                    <a:pt x="1218" y="4589"/>
                  </a:cubicBezTo>
                  <a:cubicBezTo>
                    <a:pt x="1593" y="4102"/>
                    <a:pt x="1967" y="3615"/>
                    <a:pt x="2342" y="3128"/>
                  </a:cubicBezTo>
                  <a:cubicBezTo>
                    <a:pt x="2342" y="3072"/>
                    <a:pt x="2323" y="3034"/>
                    <a:pt x="2304" y="2997"/>
                  </a:cubicBezTo>
                  <a:cubicBezTo>
                    <a:pt x="1930" y="2061"/>
                    <a:pt x="1574" y="1143"/>
                    <a:pt x="1199" y="225"/>
                  </a:cubicBezTo>
                  <a:cubicBezTo>
                    <a:pt x="1162" y="150"/>
                    <a:pt x="1124" y="76"/>
                    <a:pt x="108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2136692" y="3462587"/>
              <a:ext cx="70724" cy="131291"/>
            </a:xfrm>
            <a:custGeom>
              <a:avLst/>
              <a:gdLst/>
              <a:ahLst/>
              <a:cxnLst/>
              <a:rect l="l" t="t" r="r" b="b"/>
              <a:pathLst>
                <a:path w="2472" h="4589" extrusionOk="0">
                  <a:moveTo>
                    <a:pt x="1180" y="0"/>
                  </a:moveTo>
                  <a:cubicBezTo>
                    <a:pt x="768" y="468"/>
                    <a:pt x="375" y="936"/>
                    <a:pt x="0" y="1423"/>
                  </a:cubicBezTo>
                  <a:cubicBezTo>
                    <a:pt x="150" y="1854"/>
                    <a:pt x="300" y="2285"/>
                    <a:pt x="468" y="2734"/>
                  </a:cubicBezTo>
                  <a:cubicBezTo>
                    <a:pt x="637" y="3184"/>
                    <a:pt x="805" y="3671"/>
                    <a:pt x="1011" y="4120"/>
                  </a:cubicBezTo>
                  <a:cubicBezTo>
                    <a:pt x="1086" y="4289"/>
                    <a:pt x="1199" y="4457"/>
                    <a:pt x="1330" y="4588"/>
                  </a:cubicBezTo>
                  <a:lnTo>
                    <a:pt x="2472" y="3202"/>
                  </a:lnTo>
                  <a:cubicBezTo>
                    <a:pt x="2434" y="3109"/>
                    <a:pt x="2397" y="3034"/>
                    <a:pt x="2378" y="2940"/>
                  </a:cubicBezTo>
                  <a:cubicBezTo>
                    <a:pt x="2004" y="2023"/>
                    <a:pt x="1648" y="1086"/>
                    <a:pt x="1255" y="169"/>
                  </a:cubicBezTo>
                  <a:cubicBezTo>
                    <a:pt x="1236" y="112"/>
                    <a:pt x="1217" y="56"/>
                    <a:pt x="118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2244380" y="3358646"/>
              <a:ext cx="57334" cy="136641"/>
            </a:xfrm>
            <a:custGeom>
              <a:avLst/>
              <a:gdLst/>
              <a:ahLst/>
              <a:cxnLst/>
              <a:rect l="l" t="t" r="r" b="b"/>
              <a:pathLst>
                <a:path w="2004" h="4776" extrusionOk="0">
                  <a:moveTo>
                    <a:pt x="1405" y="0"/>
                  </a:moveTo>
                  <a:cubicBezTo>
                    <a:pt x="974" y="300"/>
                    <a:pt x="562" y="618"/>
                    <a:pt x="169" y="955"/>
                  </a:cubicBezTo>
                  <a:cubicBezTo>
                    <a:pt x="112" y="993"/>
                    <a:pt x="56" y="1049"/>
                    <a:pt x="0" y="1086"/>
                  </a:cubicBezTo>
                  <a:cubicBezTo>
                    <a:pt x="19" y="1255"/>
                    <a:pt x="19" y="1367"/>
                    <a:pt x="38" y="1480"/>
                  </a:cubicBezTo>
                  <a:cubicBezTo>
                    <a:pt x="94" y="2004"/>
                    <a:pt x="169" y="2491"/>
                    <a:pt x="244" y="3015"/>
                  </a:cubicBezTo>
                  <a:cubicBezTo>
                    <a:pt x="318" y="3540"/>
                    <a:pt x="375" y="4083"/>
                    <a:pt x="487" y="4588"/>
                  </a:cubicBezTo>
                  <a:cubicBezTo>
                    <a:pt x="487" y="4663"/>
                    <a:pt x="506" y="4719"/>
                    <a:pt x="524" y="4775"/>
                  </a:cubicBezTo>
                  <a:cubicBezTo>
                    <a:pt x="993" y="4270"/>
                    <a:pt x="1479" y="3802"/>
                    <a:pt x="2004" y="3352"/>
                  </a:cubicBezTo>
                  <a:cubicBezTo>
                    <a:pt x="1854" y="2397"/>
                    <a:pt x="1704" y="1442"/>
                    <a:pt x="1536" y="506"/>
                  </a:cubicBezTo>
                  <a:cubicBezTo>
                    <a:pt x="1517" y="337"/>
                    <a:pt x="1461" y="169"/>
                    <a:pt x="140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2340796" y="3310410"/>
              <a:ext cx="54159" cy="116843"/>
            </a:xfrm>
            <a:custGeom>
              <a:avLst/>
              <a:gdLst/>
              <a:ahLst/>
              <a:cxnLst/>
              <a:rect l="l" t="t" r="r" b="b"/>
              <a:pathLst>
                <a:path w="1893" h="4084" extrusionOk="0">
                  <a:moveTo>
                    <a:pt x="1836" y="1"/>
                  </a:moveTo>
                  <a:cubicBezTo>
                    <a:pt x="1499" y="57"/>
                    <a:pt x="1162" y="151"/>
                    <a:pt x="844" y="263"/>
                  </a:cubicBezTo>
                  <a:cubicBezTo>
                    <a:pt x="656" y="319"/>
                    <a:pt x="469" y="394"/>
                    <a:pt x="301" y="450"/>
                  </a:cubicBezTo>
                  <a:cubicBezTo>
                    <a:pt x="301" y="469"/>
                    <a:pt x="301" y="469"/>
                    <a:pt x="301" y="469"/>
                  </a:cubicBezTo>
                  <a:cubicBezTo>
                    <a:pt x="282" y="563"/>
                    <a:pt x="263" y="637"/>
                    <a:pt x="263" y="637"/>
                  </a:cubicBezTo>
                  <a:cubicBezTo>
                    <a:pt x="244" y="862"/>
                    <a:pt x="207" y="1012"/>
                    <a:pt x="207" y="1162"/>
                  </a:cubicBezTo>
                  <a:cubicBezTo>
                    <a:pt x="169" y="1667"/>
                    <a:pt x="132" y="2173"/>
                    <a:pt x="95" y="2697"/>
                  </a:cubicBezTo>
                  <a:cubicBezTo>
                    <a:pt x="57" y="3147"/>
                    <a:pt x="20" y="3615"/>
                    <a:pt x="1" y="4083"/>
                  </a:cubicBezTo>
                  <a:cubicBezTo>
                    <a:pt x="244" y="3933"/>
                    <a:pt x="488" y="3821"/>
                    <a:pt x="731" y="3709"/>
                  </a:cubicBezTo>
                  <a:cubicBezTo>
                    <a:pt x="985" y="3604"/>
                    <a:pt x="1262" y="3547"/>
                    <a:pt x="1534" y="3547"/>
                  </a:cubicBezTo>
                  <a:cubicBezTo>
                    <a:pt x="1604" y="3547"/>
                    <a:pt x="1674" y="3551"/>
                    <a:pt x="1742" y="3559"/>
                  </a:cubicBezTo>
                  <a:cubicBezTo>
                    <a:pt x="1799" y="2529"/>
                    <a:pt x="1836" y="1518"/>
                    <a:pt x="1874" y="506"/>
                  </a:cubicBezTo>
                  <a:cubicBezTo>
                    <a:pt x="1892" y="338"/>
                    <a:pt x="1874" y="169"/>
                    <a:pt x="1836"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2382595" y="3463102"/>
              <a:ext cx="130748" cy="50926"/>
            </a:xfrm>
            <a:custGeom>
              <a:avLst/>
              <a:gdLst/>
              <a:ahLst/>
              <a:cxnLst/>
              <a:rect l="l" t="t" r="r" b="b"/>
              <a:pathLst>
                <a:path w="4570" h="1780" extrusionOk="0">
                  <a:moveTo>
                    <a:pt x="937" y="1"/>
                  </a:moveTo>
                  <a:cubicBezTo>
                    <a:pt x="693" y="581"/>
                    <a:pt x="394" y="1106"/>
                    <a:pt x="1" y="1593"/>
                  </a:cubicBezTo>
                  <a:cubicBezTo>
                    <a:pt x="113" y="1630"/>
                    <a:pt x="225" y="1649"/>
                    <a:pt x="338" y="1668"/>
                  </a:cubicBezTo>
                  <a:cubicBezTo>
                    <a:pt x="506" y="1705"/>
                    <a:pt x="693" y="1724"/>
                    <a:pt x="862" y="1724"/>
                  </a:cubicBezTo>
                  <a:cubicBezTo>
                    <a:pt x="1873" y="1742"/>
                    <a:pt x="2884" y="1761"/>
                    <a:pt x="3896" y="1780"/>
                  </a:cubicBezTo>
                  <a:cubicBezTo>
                    <a:pt x="4158" y="1312"/>
                    <a:pt x="4383" y="825"/>
                    <a:pt x="4570" y="319"/>
                  </a:cubicBezTo>
                  <a:cubicBezTo>
                    <a:pt x="4401" y="263"/>
                    <a:pt x="4233" y="226"/>
                    <a:pt x="4064" y="188"/>
                  </a:cubicBezTo>
                  <a:cubicBezTo>
                    <a:pt x="3989" y="188"/>
                    <a:pt x="3914" y="169"/>
                    <a:pt x="3896" y="169"/>
                  </a:cubicBezTo>
                  <a:cubicBezTo>
                    <a:pt x="3690" y="151"/>
                    <a:pt x="3521" y="132"/>
                    <a:pt x="3371" y="132"/>
                  </a:cubicBezTo>
                  <a:cubicBezTo>
                    <a:pt x="2866" y="94"/>
                    <a:pt x="2360" y="76"/>
                    <a:pt x="1836" y="57"/>
                  </a:cubicBezTo>
                  <a:cubicBezTo>
                    <a:pt x="1536" y="38"/>
                    <a:pt x="1237" y="20"/>
                    <a:pt x="93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2323658" y="3537058"/>
              <a:ext cx="130233" cy="68063"/>
            </a:xfrm>
            <a:custGeom>
              <a:avLst/>
              <a:gdLst/>
              <a:ahLst/>
              <a:cxnLst/>
              <a:rect l="l" t="t" r="r" b="b"/>
              <a:pathLst>
                <a:path w="4552" h="2379" extrusionOk="0">
                  <a:moveTo>
                    <a:pt x="1218" y="0"/>
                  </a:moveTo>
                  <a:lnTo>
                    <a:pt x="1" y="1255"/>
                  </a:lnTo>
                  <a:cubicBezTo>
                    <a:pt x="132" y="1367"/>
                    <a:pt x="282" y="1461"/>
                    <a:pt x="450" y="1517"/>
                  </a:cubicBezTo>
                  <a:cubicBezTo>
                    <a:pt x="600" y="1592"/>
                    <a:pt x="787" y="1648"/>
                    <a:pt x="956" y="1704"/>
                  </a:cubicBezTo>
                  <a:cubicBezTo>
                    <a:pt x="1742" y="1929"/>
                    <a:pt x="2510" y="2154"/>
                    <a:pt x="3297" y="2378"/>
                  </a:cubicBezTo>
                  <a:cubicBezTo>
                    <a:pt x="3727" y="1966"/>
                    <a:pt x="4158" y="1554"/>
                    <a:pt x="4551" y="1105"/>
                  </a:cubicBezTo>
                  <a:cubicBezTo>
                    <a:pt x="4514" y="1086"/>
                    <a:pt x="4458" y="1068"/>
                    <a:pt x="4420" y="1049"/>
                  </a:cubicBezTo>
                  <a:cubicBezTo>
                    <a:pt x="4364" y="1011"/>
                    <a:pt x="4289" y="993"/>
                    <a:pt x="4270" y="974"/>
                  </a:cubicBezTo>
                  <a:cubicBezTo>
                    <a:pt x="4064" y="899"/>
                    <a:pt x="3933" y="843"/>
                    <a:pt x="3783" y="805"/>
                  </a:cubicBezTo>
                  <a:cubicBezTo>
                    <a:pt x="3297" y="637"/>
                    <a:pt x="2810" y="487"/>
                    <a:pt x="2323" y="337"/>
                  </a:cubicBezTo>
                  <a:cubicBezTo>
                    <a:pt x="1948" y="225"/>
                    <a:pt x="1574" y="94"/>
                    <a:pt x="1218"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2213825" y="3630813"/>
              <a:ext cx="135039" cy="63772"/>
            </a:xfrm>
            <a:custGeom>
              <a:avLst/>
              <a:gdLst/>
              <a:ahLst/>
              <a:cxnLst/>
              <a:rect l="l" t="t" r="r" b="b"/>
              <a:pathLst>
                <a:path w="4720" h="2229" extrusionOk="0">
                  <a:moveTo>
                    <a:pt x="1536" y="0"/>
                  </a:moveTo>
                  <a:cubicBezTo>
                    <a:pt x="1255" y="244"/>
                    <a:pt x="956" y="468"/>
                    <a:pt x="656" y="712"/>
                  </a:cubicBezTo>
                  <a:cubicBezTo>
                    <a:pt x="431" y="880"/>
                    <a:pt x="225" y="1049"/>
                    <a:pt x="1" y="1199"/>
                  </a:cubicBezTo>
                  <a:cubicBezTo>
                    <a:pt x="113" y="1274"/>
                    <a:pt x="225" y="1349"/>
                    <a:pt x="356" y="1405"/>
                  </a:cubicBezTo>
                  <a:cubicBezTo>
                    <a:pt x="525" y="1461"/>
                    <a:pt x="694" y="1517"/>
                    <a:pt x="862" y="1573"/>
                  </a:cubicBezTo>
                  <a:cubicBezTo>
                    <a:pt x="1630" y="1798"/>
                    <a:pt x="2379" y="2023"/>
                    <a:pt x="3147" y="2229"/>
                  </a:cubicBezTo>
                  <a:cubicBezTo>
                    <a:pt x="3671" y="1873"/>
                    <a:pt x="4195" y="1498"/>
                    <a:pt x="4720" y="1124"/>
                  </a:cubicBezTo>
                  <a:lnTo>
                    <a:pt x="4720" y="1105"/>
                  </a:lnTo>
                  <a:cubicBezTo>
                    <a:pt x="4589" y="1030"/>
                    <a:pt x="4476" y="974"/>
                    <a:pt x="4345" y="918"/>
                  </a:cubicBezTo>
                  <a:cubicBezTo>
                    <a:pt x="4270" y="880"/>
                    <a:pt x="4195" y="862"/>
                    <a:pt x="4177" y="843"/>
                  </a:cubicBezTo>
                  <a:cubicBezTo>
                    <a:pt x="3971" y="768"/>
                    <a:pt x="3840" y="712"/>
                    <a:pt x="3690" y="674"/>
                  </a:cubicBezTo>
                  <a:cubicBezTo>
                    <a:pt x="3203" y="506"/>
                    <a:pt x="2716" y="356"/>
                    <a:pt x="2229" y="206"/>
                  </a:cubicBezTo>
                  <a:cubicBezTo>
                    <a:pt x="2004" y="131"/>
                    <a:pt x="1780" y="56"/>
                    <a:pt x="153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2136149" y="3687604"/>
              <a:ext cx="133437" cy="60567"/>
            </a:xfrm>
            <a:custGeom>
              <a:avLst/>
              <a:gdLst/>
              <a:ahLst/>
              <a:cxnLst/>
              <a:rect l="l" t="t" r="r" b="b"/>
              <a:pathLst>
                <a:path w="4664" h="2117" extrusionOk="0">
                  <a:moveTo>
                    <a:pt x="1630" y="0"/>
                  </a:moveTo>
                  <a:cubicBezTo>
                    <a:pt x="1086" y="375"/>
                    <a:pt x="543" y="731"/>
                    <a:pt x="0" y="1086"/>
                  </a:cubicBezTo>
                  <a:cubicBezTo>
                    <a:pt x="150" y="1236"/>
                    <a:pt x="337" y="1349"/>
                    <a:pt x="543" y="1442"/>
                  </a:cubicBezTo>
                  <a:cubicBezTo>
                    <a:pt x="712" y="1517"/>
                    <a:pt x="880" y="1573"/>
                    <a:pt x="1049" y="1611"/>
                  </a:cubicBezTo>
                  <a:cubicBezTo>
                    <a:pt x="1630" y="1779"/>
                    <a:pt x="2210" y="1948"/>
                    <a:pt x="2772" y="2116"/>
                  </a:cubicBezTo>
                  <a:cubicBezTo>
                    <a:pt x="3409" y="1761"/>
                    <a:pt x="4045" y="1405"/>
                    <a:pt x="4663" y="1030"/>
                  </a:cubicBezTo>
                  <a:cubicBezTo>
                    <a:pt x="4607" y="993"/>
                    <a:pt x="4570" y="974"/>
                    <a:pt x="4532" y="955"/>
                  </a:cubicBezTo>
                  <a:cubicBezTo>
                    <a:pt x="4457" y="937"/>
                    <a:pt x="4382" y="899"/>
                    <a:pt x="4382" y="899"/>
                  </a:cubicBezTo>
                  <a:cubicBezTo>
                    <a:pt x="4158" y="824"/>
                    <a:pt x="4027" y="768"/>
                    <a:pt x="3877" y="712"/>
                  </a:cubicBezTo>
                  <a:cubicBezTo>
                    <a:pt x="3390" y="562"/>
                    <a:pt x="2903" y="394"/>
                    <a:pt x="2416" y="244"/>
                  </a:cubicBezTo>
                  <a:cubicBezTo>
                    <a:pt x="2154" y="169"/>
                    <a:pt x="1892" y="75"/>
                    <a:pt x="1630"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42"/>
          <p:cNvSpPr txBox="1">
            <a:spLocks noGrp="1"/>
          </p:cNvSpPr>
          <p:nvPr>
            <p:ph type="title" idx="4294967295"/>
          </p:nvPr>
        </p:nvSpPr>
        <p:spPr>
          <a:xfrm>
            <a:off x="303675" y="846975"/>
            <a:ext cx="3006000" cy="180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2</a:t>
            </a:r>
            <a:endParaRPr sz="3200"/>
          </a:p>
        </p:txBody>
      </p:sp>
      <p:sp>
        <p:nvSpPr>
          <p:cNvPr id="298" name="Google Shape;298;p42"/>
          <p:cNvSpPr txBox="1">
            <a:spLocks noGrp="1"/>
          </p:cNvSpPr>
          <p:nvPr>
            <p:ph type="title" idx="4294967295"/>
          </p:nvPr>
        </p:nvSpPr>
        <p:spPr>
          <a:xfrm>
            <a:off x="5492175" y="3155925"/>
            <a:ext cx="3006000" cy="10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hlinkClick r:id="rId3"/>
              </a:rPr>
              <a:t>Answer</a:t>
            </a:r>
            <a:endParaRPr sz="3200"/>
          </a:p>
          <a:p>
            <a:pPr marL="0" lvl="0" indent="0" algn="l" rtl="0">
              <a:spcBef>
                <a:spcPts val="0"/>
              </a:spcBef>
              <a:spcAft>
                <a:spcPts val="0"/>
              </a:spcAft>
              <a:buNone/>
            </a:pPr>
            <a:endParaRPr sz="3200"/>
          </a:p>
        </p:txBody>
      </p:sp>
      <p:pic>
        <p:nvPicPr>
          <p:cNvPr id="299" name="Google Shape;299;p42"/>
          <p:cNvPicPr preferRelativeResize="0"/>
          <p:nvPr/>
        </p:nvPicPr>
        <p:blipFill>
          <a:blip r:embed="rId4">
            <a:alphaModFix/>
          </a:blip>
          <a:stretch>
            <a:fillRect/>
          </a:stretch>
        </p:blipFill>
        <p:spPr>
          <a:xfrm>
            <a:off x="2864613" y="968375"/>
            <a:ext cx="6219825" cy="7898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43"/>
          <p:cNvGrpSpPr/>
          <p:nvPr/>
        </p:nvGrpSpPr>
        <p:grpSpPr>
          <a:xfrm>
            <a:off x="38200" y="961891"/>
            <a:ext cx="3968002" cy="4281983"/>
            <a:chOff x="38200" y="961891"/>
            <a:chExt cx="3968002" cy="4281983"/>
          </a:xfrm>
        </p:grpSpPr>
        <p:sp>
          <p:nvSpPr>
            <p:cNvPr id="305" name="Google Shape;305;p43"/>
            <p:cNvSpPr/>
            <p:nvPr/>
          </p:nvSpPr>
          <p:spPr>
            <a:xfrm>
              <a:off x="38200" y="961891"/>
              <a:ext cx="3968002" cy="3814128"/>
            </a:xfrm>
            <a:custGeom>
              <a:avLst/>
              <a:gdLst/>
              <a:ahLst/>
              <a:cxnLst/>
              <a:rect l="l" t="t" r="r" b="b"/>
              <a:pathLst>
                <a:path w="194153" h="186624" extrusionOk="0">
                  <a:moveTo>
                    <a:pt x="91829" y="1"/>
                  </a:moveTo>
                  <a:cubicBezTo>
                    <a:pt x="87007" y="1"/>
                    <a:pt x="82206" y="374"/>
                    <a:pt x="77426" y="1140"/>
                  </a:cubicBezTo>
                  <a:cubicBezTo>
                    <a:pt x="73434" y="1767"/>
                    <a:pt x="69571" y="2915"/>
                    <a:pt x="65657" y="3932"/>
                  </a:cubicBezTo>
                  <a:cubicBezTo>
                    <a:pt x="55401" y="6646"/>
                    <a:pt x="45850" y="10874"/>
                    <a:pt x="37526" y="17581"/>
                  </a:cubicBezTo>
                  <a:cubicBezTo>
                    <a:pt x="30793" y="22930"/>
                    <a:pt x="24713" y="29037"/>
                    <a:pt x="19389" y="35769"/>
                  </a:cubicBezTo>
                  <a:cubicBezTo>
                    <a:pt x="9107" y="48948"/>
                    <a:pt x="3653" y="64110"/>
                    <a:pt x="1487" y="80550"/>
                  </a:cubicBezTo>
                  <a:cubicBezTo>
                    <a:pt x="1227" y="82533"/>
                    <a:pt x="1227" y="84569"/>
                    <a:pt x="913" y="86552"/>
                  </a:cubicBezTo>
                  <a:cubicBezTo>
                    <a:pt x="365" y="90466"/>
                    <a:pt x="52" y="94407"/>
                    <a:pt x="0" y="98374"/>
                  </a:cubicBezTo>
                  <a:cubicBezTo>
                    <a:pt x="0" y="101114"/>
                    <a:pt x="130" y="103828"/>
                    <a:pt x="444" y="106542"/>
                  </a:cubicBezTo>
                  <a:cubicBezTo>
                    <a:pt x="1174" y="113587"/>
                    <a:pt x="3001" y="120477"/>
                    <a:pt x="5898" y="126922"/>
                  </a:cubicBezTo>
                  <a:cubicBezTo>
                    <a:pt x="10334" y="136708"/>
                    <a:pt x="16179" y="145790"/>
                    <a:pt x="23304" y="153827"/>
                  </a:cubicBezTo>
                  <a:cubicBezTo>
                    <a:pt x="28731" y="160038"/>
                    <a:pt x="34734" y="165597"/>
                    <a:pt x="41623" y="170111"/>
                  </a:cubicBezTo>
                  <a:cubicBezTo>
                    <a:pt x="52165" y="177027"/>
                    <a:pt x="63595" y="181880"/>
                    <a:pt x="75991" y="184359"/>
                  </a:cubicBezTo>
                  <a:cubicBezTo>
                    <a:pt x="80401" y="185273"/>
                    <a:pt x="84864" y="185951"/>
                    <a:pt x="89326" y="186343"/>
                  </a:cubicBezTo>
                  <a:cubicBezTo>
                    <a:pt x="91873" y="186532"/>
                    <a:pt x="94428" y="186624"/>
                    <a:pt x="96982" y="186624"/>
                  </a:cubicBezTo>
                  <a:cubicBezTo>
                    <a:pt x="99347" y="186624"/>
                    <a:pt x="101712" y="186545"/>
                    <a:pt x="104070" y="186395"/>
                  </a:cubicBezTo>
                  <a:cubicBezTo>
                    <a:pt x="108898" y="186108"/>
                    <a:pt x="113725" y="185821"/>
                    <a:pt x="118475" y="184855"/>
                  </a:cubicBezTo>
                  <a:cubicBezTo>
                    <a:pt x="128548" y="182820"/>
                    <a:pt x="138256" y="179741"/>
                    <a:pt x="147232" y="174704"/>
                  </a:cubicBezTo>
                  <a:cubicBezTo>
                    <a:pt x="155479" y="170007"/>
                    <a:pt x="162890" y="163979"/>
                    <a:pt x="169127" y="156828"/>
                  </a:cubicBezTo>
                  <a:cubicBezTo>
                    <a:pt x="176303" y="148739"/>
                    <a:pt x="181757" y="139527"/>
                    <a:pt x="186193" y="129715"/>
                  </a:cubicBezTo>
                  <a:cubicBezTo>
                    <a:pt x="189482" y="122460"/>
                    <a:pt x="192169" y="114997"/>
                    <a:pt x="193161" y="107011"/>
                  </a:cubicBezTo>
                  <a:cubicBezTo>
                    <a:pt x="193683" y="102810"/>
                    <a:pt x="194153" y="98582"/>
                    <a:pt x="193474" y="94329"/>
                  </a:cubicBezTo>
                  <a:cubicBezTo>
                    <a:pt x="193422" y="93885"/>
                    <a:pt x="193396" y="93415"/>
                    <a:pt x="193422" y="92946"/>
                  </a:cubicBezTo>
                  <a:cubicBezTo>
                    <a:pt x="193422" y="89553"/>
                    <a:pt x="193083" y="86135"/>
                    <a:pt x="192404" y="82794"/>
                  </a:cubicBezTo>
                  <a:cubicBezTo>
                    <a:pt x="190212" y="71573"/>
                    <a:pt x="186663" y="60665"/>
                    <a:pt x="181835" y="50279"/>
                  </a:cubicBezTo>
                  <a:cubicBezTo>
                    <a:pt x="174633" y="34882"/>
                    <a:pt x="162603" y="22252"/>
                    <a:pt x="147546" y="14345"/>
                  </a:cubicBezTo>
                  <a:cubicBezTo>
                    <a:pt x="139926" y="10404"/>
                    <a:pt x="132175" y="6751"/>
                    <a:pt x="123877" y="4402"/>
                  </a:cubicBezTo>
                  <a:cubicBezTo>
                    <a:pt x="114039" y="1636"/>
                    <a:pt x="103861" y="149"/>
                    <a:pt x="93632" y="18"/>
                  </a:cubicBezTo>
                  <a:cubicBezTo>
                    <a:pt x="93030" y="7"/>
                    <a:pt x="92430" y="1"/>
                    <a:pt x="91829"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a:off x="842457" y="4526681"/>
              <a:ext cx="2406945" cy="437526"/>
            </a:xfrm>
            <a:custGeom>
              <a:avLst/>
              <a:gdLst/>
              <a:ahLst/>
              <a:cxnLst/>
              <a:rect l="l" t="t" r="r" b="b"/>
              <a:pathLst>
                <a:path w="117771" h="21408" extrusionOk="0">
                  <a:moveTo>
                    <a:pt x="26325" y="1"/>
                  </a:moveTo>
                  <a:cubicBezTo>
                    <a:pt x="22846" y="1"/>
                    <a:pt x="19365" y="50"/>
                    <a:pt x="15893" y="123"/>
                  </a:cubicBezTo>
                  <a:cubicBezTo>
                    <a:pt x="15397" y="150"/>
                    <a:pt x="14901" y="176"/>
                    <a:pt x="14405" y="254"/>
                  </a:cubicBezTo>
                  <a:cubicBezTo>
                    <a:pt x="13362" y="384"/>
                    <a:pt x="12500" y="1063"/>
                    <a:pt x="12109" y="2028"/>
                  </a:cubicBezTo>
                  <a:cubicBezTo>
                    <a:pt x="11952" y="2368"/>
                    <a:pt x="11900" y="2785"/>
                    <a:pt x="11587" y="3020"/>
                  </a:cubicBezTo>
                  <a:cubicBezTo>
                    <a:pt x="10752" y="3672"/>
                    <a:pt x="10360" y="4612"/>
                    <a:pt x="9865" y="5473"/>
                  </a:cubicBezTo>
                  <a:cubicBezTo>
                    <a:pt x="8795" y="7378"/>
                    <a:pt x="7594" y="9205"/>
                    <a:pt x="6263" y="10927"/>
                  </a:cubicBezTo>
                  <a:cubicBezTo>
                    <a:pt x="4437" y="13276"/>
                    <a:pt x="2688" y="15624"/>
                    <a:pt x="653" y="17764"/>
                  </a:cubicBezTo>
                  <a:cubicBezTo>
                    <a:pt x="157" y="18234"/>
                    <a:pt x="0" y="18965"/>
                    <a:pt x="261" y="19591"/>
                  </a:cubicBezTo>
                  <a:cubicBezTo>
                    <a:pt x="470" y="20452"/>
                    <a:pt x="1227" y="21026"/>
                    <a:pt x="2114" y="21026"/>
                  </a:cubicBezTo>
                  <a:cubicBezTo>
                    <a:pt x="3406" y="21085"/>
                    <a:pt x="4698" y="21114"/>
                    <a:pt x="5989" y="21114"/>
                  </a:cubicBezTo>
                  <a:cubicBezTo>
                    <a:pt x="6420" y="21114"/>
                    <a:pt x="6851" y="21111"/>
                    <a:pt x="7281" y="21105"/>
                  </a:cubicBezTo>
                  <a:cubicBezTo>
                    <a:pt x="13701" y="21000"/>
                    <a:pt x="20146" y="20896"/>
                    <a:pt x="26566" y="20817"/>
                  </a:cubicBezTo>
                  <a:cubicBezTo>
                    <a:pt x="28308" y="20796"/>
                    <a:pt x="30049" y="20787"/>
                    <a:pt x="31789" y="20787"/>
                  </a:cubicBezTo>
                  <a:cubicBezTo>
                    <a:pt x="40689" y="20787"/>
                    <a:pt x="49576" y="21034"/>
                    <a:pt x="58481" y="21209"/>
                  </a:cubicBezTo>
                  <a:cubicBezTo>
                    <a:pt x="59708" y="21157"/>
                    <a:pt x="60908" y="21078"/>
                    <a:pt x="62135" y="21078"/>
                  </a:cubicBezTo>
                  <a:cubicBezTo>
                    <a:pt x="70120" y="21183"/>
                    <a:pt x="78105" y="21339"/>
                    <a:pt x="86090" y="21392"/>
                  </a:cubicBezTo>
                  <a:cubicBezTo>
                    <a:pt x="87118" y="21402"/>
                    <a:pt x="88145" y="21407"/>
                    <a:pt x="89172" y="21407"/>
                  </a:cubicBezTo>
                  <a:cubicBezTo>
                    <a:pt x="95713" y="21407"/>
                    <a:pt x="102253" y="21210"/>
                    <a:pt x="108794" y="21052"/>
                  </a:cubicBezTo>
                  <a:cubicBezTo>
                    <a:pt x="110125" y="21026"/>
                    <a:pt x="111482" y="20922"/>
                    <a:pt x="112813" y="20817"/>
                  </a:cubicBezTo>
                  <a:cubicBezTo>
                    <a:pt x="113909" y="20765"/>
                    <a:pt x="115005" y="20609"/>
                    <a:pt x="116048" y="20296"/>
                  </a:cubicBezTo>
                  <a:cubicBezTo>
                    <a:pt x="117405" y="19852"/>
                    <a:pt x="117771" y="18547"/>
                    <a:pt x="116779" y="17529"/>
                  </a:cubicBezTo>
                  <a:cubicBezTo>
                    <a:pt x="116336" y="17060"/>
                    <a:pt x="115918" y="16538"/>
                    <a:pt x="115527" y="15990"/>
                  </a:cubicBezTo>
                  <a:cubicBezTo>
                    <a:pt x="113204" y="12884"/>
                    <a:pt x="111299" y="9518"/>
                    <a:pt x="109368" y="6152"/>
                  </a:cubicBezTo>
                  <a:cubicBezTo>
                    <a:pt x="108611" y="4847"/>
                    <a:pt x="107828" y="3542"/>
                    <a:pt x="107385" y="2081"/>
                  </a:cubicBezTo>
                  <a:cubicBezTo>
                    <a:pt x="107045" y="932"/>
                    <a:pt x="106236" y="384"/>
                    <a:pt x="105062" y="332"/>
                  </a:cubicBezTo>
                  <a:cubicBezTo>
                    <a:pt x="104331" y="306"/>
                    <a:pt x="103627" y="254"/>
                    <a:pt x="102922" y="254"/>
                  </a:cubicBezTo>
                  <a:cubicBezTo>
                    <a:pt x="95816" y="235"/>
                    <a:pt x="88724" y="107"/>
                    <a:pt x="81636" y="107"/>
                  </a:cubicBezTo>
                  <a:cubicBezTo>
                    <a:pt x="78936" y="107"/>
                    <a:pt x="76237" y="125"/>
                    <a:pt x="73538" y="176"/>
                  </a:cubicBezTo>
                  <a:cubicBezTo>
                    <a:pt x="69115" y="254"/>
                    <a:pt x="64698" y="280"/>
                    <a:pt x="60285" y="280"/>
                  </a:cubicBezTo>
                  <a:cubicBezTo>
                    <a:pt x="55872" y="280"/>
                    <a:pt x="51461" y="254"/>
                    <a:pt x="47051" y="228"/>
                  </a:cubicBezTo>
                  <a:cubicBezTo>
                    <a:pt x="42798" y="202"/>
                    <a:pt x="38544" y="228"/>
                    <a:pt x="34316" y="97"/>
                  </a:cubicBezTo>
                  <a:cubicBezTo>
                    <a:pt x="31656" y="29"/>
                    <a:pt x="28991" y="1"/>
                    <a:pt x="26325"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p:nvPr/>
          </p:nvSpPr>
          <p:spPr>
            <a:xfrm>
              <a:off x="751265" y="4888977"/>
              <a:ext cx="2537070" cy="354897"/>
            </a:xfrm>
            <a:custGeom>
              <a:avLst/>
              <a:gdLst/>
              <a:ahLst/>
              <a:cxnLst/>
              <a:rect l="l" t="t" r="r" b="b"/>
              <a:pathLst>
                <a:path w="124138" h="17365" extrusionOk="0">
                  <a:moveTo>
                    <a:pt x="40577" y="0"/>
                  </a:moveTo>
                  <a:cubicBezTo>
                    <a:pt x="39831" y="0"/>
                    <a:pt x="39084" y="4"/>
                    <a:pt x="38335" y="11"/>
                  </a:cubicBezTo>
                  <a:cubicBezTo>
                    <a:pt x="37448" y="11"/>
                    <a:pt x="36560" y="11"/>
                    <a:pt x="35673" y="37"/>
                  </a:cubicBezTo>
                  <a:cubicBezTo>
                    <a:pt x="32385" y="63"/>
                    <a:pt x="29097" y="89"/>
                    <a:pt x="25783" y="168"/>
                  </a:cubicBezTo>
                  <a:cubicBezTo>
                    <a:pt x="25365" y="168"/>
                    <a:pt x="24948" y="168"/>
                    <a:pt x="24504" y="194"/>
                  </a:cubicBezTo>
                  <a:lnTo>
                    <a:pt x="23121" y="220"/>
                  </a:lnTo>
                  <a:cubicBezTo>
                    <a:pt x="19259" y="298"/>
                    <a:pt x="15397" y="376"/>
                    <a:pt x="11508" y="481"/>
                  </a:cubicBezTo>
                  <a:cubicBezTo>
                    <a:pt x="10621" y="481"/>
                    <a:pt x="9734" y="507"/>
                    <a:pt x="8873" y="533"/>
                  </a:cubicBezTo>
                  <a:cubicBezTo>
                    <a:pt x="7359" y="585"/>
                    <a:pt x="5846" y="611"/>
                    <a:pt x="4332" y="664"/>
                  </a:cubicBezTo>
                  <a:cubicBezTo>
                    <a:pt x="1644" y="716"/>
                    <a:pt x="548" y="1760"/>
                    <a:pt x="235" y="4447"/>
                  </a:cubicBezTo>
                  <a:cubicBezTo>
                    <a:pt x="209" y="4656"/>
                    <a:pt x="209" y="4865"/>
                    <a:pt x="183" y="5048"/>
                  </a:cubicBezTo>
                  <a:cubicBezTo>
                    <a:pt x="0" y="7448"/>
                    <a:pt x="104" y="9849"/>
                    <a:pt x="444" y="12224"/>
                  </a:cubicBezTo>
                  <a:cubicBezTo>
                    <a:pt x="705" y="14181"/>
                    <a:pt x="1670" y="15277"/>
                    <a:pt x="3523" y="15695"/>
                  </a:cubicBezTo>
                  <a:cubicBezTo>
                    <a:pt x="3993" y="15799"/>
                    <a:pt x="4436" y="15904"/>
                    <a:pt x="4880" y="15982"/>
                  </a:cubicBezTo>
                  <a:cubicBezTo>
                    <a:pt x="6106" y="16165"/>
                    <a:pt x="7359" y="16295"/>
                    <a:pt x="8586" y="16373"/>
                  </a:cubicBezTo>
                  <a:cubicBezTo>
                    <a:pt x="9473" y="16425"/>
                    <a:pt x="10386" y="16452"/>
                    <a:pt x="11300" y="16452"/>
                  </a:cubicBezTo>
                  <a:lnTo>
                    <a:pt x="11456" y="16452"/>
                  </a:lnTo>
                  <a:cubicBezTo>
                    <a:pt x="15083" y="16504"/>
                    <a:pt x="18711" y="16530"/>
                    <a:pt x="22338" y="16608"/>
                  </a:cubicBezTo>
                  <a:cubicBezTo>
                    <a:pt x="23278" y="16634"/>
                    <a:pt x="24243" y="16660"/>
                    <a:pt x="25209" y="16713"/>
                  </a:cubicBezTo>
                  <a:cubicBezTo>
                    <a:pt x="25991" y="16713"/>
                    <a:pt x="26774" y="16765"/>
                    <a:pt x="27557" y="16791"/>
                  </a:cubicBezTo>
                  <a:cubicBezTo>
                    <a:pt x="29906" y="16921"/>
                    <a:pt x="32254" y="17000"/>
                    <a:pt x="34577" y="17078"/>
                  </a:cubicBezTo>
                  <a:cubicBezTo>
                    <a:pt x="35543" y="17130"/>
                    <a:pt x="36508" y="17156"/>
                    <a:pt x="37474" y="17182"/>
                  </a:cubicBezTo>
                  <a:cubicBezTo>
                    <a:pt x="40422" y="17261"/>
                    <a:pt x="43371" y="17313"/>
                    <a:pt x="46320" y="17339"/>
                  </a:cubicBezTo>
                  <a:cubicBezTo>
                    <a:pt x="47286" y="17365"/>
                    <a:pt x="48251" y="17365"/>
                    <a:pt x="49217" y="17365"/>
                  </a:cubicBezTo>
                  <a:lnTo>
                    <a:pt x="51513" y="17365"/>
                  </a:lnTo>
                  <a:cubicBezTo>
                    <a:pt x="54775" y="17339"/>
                    <a:pt x="58063" y="17313"/>
                    <a:pt x="61325" y="17287"/>
                  </a:cubicBezTo>
                  <a:cubicBezTo>
                    <a:pt x="62291" y="17287"/>
                    <a:pt x="63230" y="17261"/>
                    <a:pt x="64196" y="17261"/>
                  </a:cubicBezTo>
                  <a:cubicBezTo>
                    <a:pt x="67118" y="17208"/>
                    <a:pt x="70041" y="17156"/>
                    <a:pt x="72938" y="17104"/>
                  </a:cubicBezTo>
                  <a:cubicBezTo>
                    <a:pt x="73903" y="17104"/>
                    <a:pt x="74869" y="17078"/>
                    <a:pt x="75834" y="17026"/>
                  </a:cubicBezTo>
                  <a:cubicBezTo>
                    <a:pt x="76591" y="17026"/>
                    <a:pt x="77348" y="17026"/>
                    <a:pt x="78131" y="17000"/>
                  </a:cubicBezTo>
                  <a:cubicBezTo>
                    <a:pt x="80871" y="16921"/>
                    <a:pt x="83585" y="16843"/>
                    <a:pt x="86325" y="16765"/>
                  </a:cubicBezTo>
                  <a:cubicBezTo>
                    <a:pt x="87264" y="16739"/>
                    <a:pt x="88230" y="16713"/>
                    <a:pt x="89196" y="16686"/>
                  </a:cubicBezTo>
                  <a:cubicBezTo>
                    <a:pt x="92118" y="16582"/>
                    <a:pt x="95041" y="16478"/>
                    <a:pt x="97964" y="16373"/>
                  </a:cubicBezTo>
                  <a:cubicBezTo>
                    <a:pt x="98929" y="16321"/>
                    <a:pt x="99895" y="16295"/>
                    <a:pt x="100860" y="16243"/>
                  </a:cubicBezTo>
                  <a:cubicBezTo>
                    <a:pt x="103105" y="16165"/>
                    <a:pt x="105375" y="16060"/>
                    <a:pt x="107619" y="15930"/>
                  </a:cubicBezTo>
                  <a:cubicBezTo>
                    <a:pt x="108585" y="15904"/>
                    <a:pt x="109576" y="15851"/>
                    <a:pt x="110542" y="15799"/>
                  </a:cubicBezTo>
                  <a:cubicBezTo>
                    <a:pt x="110855" y="15773"/>
                    <a:pt x="111194" y="15773"/>
                    <a:pt x="111534" y="15747"/>
                  </a:cubicBezTo>
                  <a:cubicBezTo>
                    <a:pt x="113073" y="15669"/>
                    <a:pt x="114613" y="15538"/>
                    <a:pt x="116152" y="15356"/>
                  </a:cubicBezTo>
                  <a:cubicBezTo>
                    <a:pt x="117118" y="15251"/>
                    <a:pt x="118057" y="15121"/>
                    <a:pt x="119023" y="14990"/>
                  </a:cubicBezTo>
                  <a:cubicBezTo>
                    <a:pt x="119832" y="14860"/>
                    <a:pt x="120641" y="14755"/>
                    <a:pt x="121424" y="14625"/>
                  </a:cubicBezTo>
                  <a:cubicBezTo>
                    <a:pt x="122781" y="14390"/>
                    <a:pt x="123355" y="13920"/>
                    <a:pt x="123564" y="12511"/>
                  </a:cubicBezTo>
                  <a:cubicBezTo>
                    <a:pt x="124138" y="8884"/>
                    <a:pt x="123981" y="5178"/>
                    <a:pt x="123068" y="1629"/>
                  </a:cubicBezTo>
                  <a:cubicBezTo>
                    <a:pt x="122833" y="637"/>
                    <a:pt x="122285" y="246"/>
                    <a:pt x="121267" y="194"/>
                  </a:cubicBezTo>
                  <a:lnTo>
                    <a:pt x="119571" y="194"/>
                  </a:lnTo>
                  <a:cubicBezTo>
                    <a:pt x="118762" y="168"/>
                    <a:pt x="117927" y="168"/>
                    <a:pt x="117118" y="168"/>
                  </a:cubicBezTo>
                  <a:lnTo>
                    <a:pt x="117066" y="168"/>
                  </a:lnTo>
                  <a:cubicBezTo>
                    <a:pt x="115109" y="168"/>
                    <a:pt x="113178" y="194"/>
                    <a:pt x="111220" y="220"/>
                  </a:cubicBezTo>
                  <a:cubicBezTo>
                    <a:pt x="110359" y="246"/>
                    <a:pt x="109498" y="246"/>
                    <a:pt x="108637" y="246"/>
                  </a:cubicBezTo>
                  <a:cubicBezTo>
                    <a:pt x="107776" y="259"/>
                    <a:pt x="106915" y="266"/>
                    <a:pt x="106053" y="266"/>
                  </a:cubicBezTo>
                  <a:cubicBezTo>
                    <a:pt x="105192" y="266"/>
                    <a:pt x="104331" y="259"/>
                    <a:pt x="103470" y="246"/>
                  </a:cubicBezTo>
                  <a:cubicBezTo>
                    <a:pt x="102844" y="220"/>
                    <a:pt x="102191" y="220"/>
                    <a:pt x="101539" y="220"/>
                  </a:cubicBezTo>
                  <a:cubicBezTo>
                    <a:pt x="100652" y="194"/>
                    <a:pt x="99790" y="194"/>
                    <a:pt x="98929" y="194"/>
                  </a:cubicBezTo>
                  <a:cubicBezTo>
                    <a:pt x="95719" y="142"/>
                    <a:pt x="92510" y="142"/>
                    <a:pt x="89274" y="116"/>
                  </a:cubicBezTo>
                  <a:lnTo>
                    <a:pt x="76539" y="116"/>
                  </a:lnTo>
                  <a:cubicBezTo>
                    <a:pt x="75652" y="116"/>
                    <a:pt x="74765" y="142"/>
                    <a:pt x="73903" y="142"/>
                  </a:cubicBezTo>
                  <a:cubicBezTo>
                    <a:pt x="70433" y="194"/>
                    <a:pt x="67145" y="220"/>
                    <a:pt x="64274" y="246"/>
                  </a:cubicBezTo>
                  <a:lnTo>
                    <a:pt x="61664" y="246"/>
                  </a:lnTo>
                  <a:cubicBezTo>
                    <a:pt x="57333" y="168"/>
                    <a:pt x="53496" y="116"/>
                    <a:pt x="49817" y="63"/>
                  </a:cubicBezTo>
                  <a:cubicBezTo>
                    <a:pt x="48930" y="63"/>
                    <a:pt x="48069" y="63"/>
                    <a:pt x="47181" y="37"/>
                  </a:cubicBezTo>
                  <a:lnTo>
                    <a:pt x="45981" y="37"/>
                  </a:lnTo>
                  <a:cubicBezTo>
                    <a:pt x="44173" y="19"/>
                    <a:pt x="42377" y="0"/>
                    <a:pt x="4057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2753383" y="4892921"/>
              <a:ext cx="73085" cy="330699"/>
            </a:xfrm>
            <a:custGeom>
              <a:avLst/>
              <a:gdLst/>
              <a:ahLst/>
              <a:cxnLst/>
              <a:rect l="l" t="t" r="r" b="b"/>
              <a:pathLst>
                <a:path w="3576" h="16181" extrusionOk="0">
                  <a:moveTo>
                    <a:pt x="966" y="1"/>
                  </a:moveTo>
                  <a:cubicBezTo>
                    <a:pt x="966" y="131"/>
                    <a:pt x="966" y="288"/>
                    <a:pt x="940" y="444"/>
                  </a:cubicBezTo>
                  <a:cubicBezTo>
                    <a:pt x="784" y="2924"/>
                    <a:pt x="653" y="5403"/>
                    <a:pt x="497" y="7856"/>
                  </a:cubicBezTo>
                  <a:cubicBezTo>
                    <a:pt x="314" y="10622"/>
                    <a:pt x="157" y="13388"/>
                    <a:pt x="1" y="16180"/>
                  </a:cubicBezTo>
                  <a:cubicBezTo>
                    <a:pt x="966" y="16128"/>
                    <a:pt x="1932" y="16102"/>
                    <a:pt x="2897" y="16050"/>
                  </a:cubicBezTo>
                  <a:cubicBezTo>
                    <a:pt x="3080" y="11848"/>
                    <a:pt x="3263" y="7647"/>
                    <a:pt x="3445" y="3445"/>
                  </a:cubicBezTo>
                  <a:cubicBezTo>
                    <a:pt x="3498" y="2297"/>
                    <a:pt x="3576" y="1175"/>
                    <a:pt x="3576" y="27"/>
                  </a:cubicBezTo>
                  <a:cubicBezTo>
                    <a:pt x="2689" y="1"/>
                    <a:pt x="1827"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2950728" y="4893453"/>
              <a:ext cx="73616" cy="321094"/>
            </a:xfrm>
            <a:custGeom>
              <a:avLst/>
              <a:gdLst/>
              <a:ahLst/>
              <a:cxnLst/>
              <a:rect l="l" t="t" r="r" b="b"/>
              <a:pathLst>
                <a:path w="3602" h="15711" extrusionOk="0">
                  <a:moveTo>
                    <a:pt x="3601" y="1"/>
                  </a:moveTo>
                  <a:cubicBezTo>
                    <a:pt x="2740" y="27"/>
                    <a:pt x="1879" y="27"/>
                    <a:pt x="1018" y="27"/>
                  </a:cubicBezTo>
                  <a:cubicBezTo>
                    <a:pt x="966" y="366"/>
                    <a:pt x="966" y="706"/>
                    <a:pt x="940" y="1019"/>
                  </a:cubicBezTo>
                  <a:cubicBezTo>
                    <a:pt x="705" y="4646"/>
                    <a:pt x="470" y="8273"/>
                    <a:pt x="235" y="11901"/>
                  </a:cubicBezTo>
                  <a:cubicBezTo>
                    <a:pt x="157" y="13153"/>
                    <a:pt x="78" y="14432"/>
                    <a:pt x="0" y="15711"/>
                  </a:cubicBezTo>
                  <a:cubicBezTo>
                    <a:pt x="966" y="15685"/>
                    <a:pt x="1957" y="15632"/>
                    <a:pt x="2923" y="15580"/>
                  </a:cubicBezTo>
                  <a:cubicBezTo>
                    <a:pt x="3132" y="10752"/>
                    <a:pt x="3366" y="5951"/>
                    <a:pt x="3575" y="1149"/>
                  </a:cubicBezTo>
                  <a:cubicBezTo>
                    <a:pt x="3575" y="758"/>
                    <a:pt x="3601" y="366"/>
                    <a:pt x="3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2515511" y="4891327"/>
              <a:ext cx="61905" cy="340284"/>
            </a:xfrm>
            <a:custGeom>
              <a:avLst/>
              <a:gdLst/>
              <a:ahLst/>
              <a:cxnLst/>
              <a:rect l="l" t="t" r="r" b="b"/>
              <a:pathLst>
                <a:path w="3029" h="16650" extrusionOk="0">
                  <a:moveTo>
                    <a:pt x="366" y="1"/>
                  </a:moveTo>
                  <a:cubicBezTo>
                    <a:pt x="288" y="5350"/>
                    <a:pt x="184" y="10700"/>
                    <a:pt x="27" y="16023"/>
                  </a:cubicBezTo>
                  <a:cubicBezTo>
                    <a:pt x="1" y="16232"/>
                    <a:pt x="1" y="16441"/>
                    <a:pt x="1" y="16650"/>
                  </a:cubicBezTo>
                  <a:cubicBezTo>
                    <a:pt x="940" y="16624"/>
                    <a:pt x="1906" y="16598"/>
                    <a:pt x="2872" y="16571"/>
                  </a:cubicBezTo>
                  <a:cubicBezTo>
                    <a:pt x="2976" y="11483"/>
                    <a:pt x="3028" y="6394"/>
                    <a:pt x="3002" y="1279"/>
                  </a:cubicBezTo>
                  <a:cubicBezTo>
                    <a:pt x="2976" y="862"/>
                    <a:pt x="2976" y="444"/>
                    <a:pt x="2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3125121" y="4892390"/>
              <a:ext cx="70959" cy="310425"/>
            </a:xfrm>
            <a:custGeom>
              <a:avLst/>
              <a:gdLst/>
              <a:ahLst/>
              <a:cxnLst/>
              <a:rect l="l" t="t" r="r" b="b"/>
              <a:pathLst>
                <a:path w="3472" h="15189" extrusionOk="0">
                  <a:moveTo>
                    <a:pt x="914" y="1"/>
                  </a:moveTo>
                  <a:cubicBezTo>
                    <a:pt x="888" y="183"/>
                    <a:pt x="888" y="392"/>
                    <a:pt x="888" y="575"/>
                  </a:cubicBezTo>
                  <a:cubicBezTo>
                    <a:pt x="575" y="5455"/>
                    <a:pt x="288" y="10335"/>
                    <a:pt x="0" y="15189"/>
                  </a:cubicBezTo>
                  <a:cubicBezTo>
                    <a:pt x="966" y="15084"/>
                    <a:pt x="1905" y="14954"/>
                    <a:pt x="2871" y="14823"/>
                  </a:cubicBezTo>
                  <a:cubicBezTo>
                    <a:pt x="3080" y="10152"/>
                    <a:pt x="3289" y="5481"/>
                    <a:pt x="3471" y="1097"/>
                  </a:cubicBezTo>
                  <a:cubicBezTo>
                    <a:pt x="3445" y="575"/>
                    <a:pt x="3445" y="288"/>
                    <a:pt x="3445" y="27"/>
                  </a:cubicBezTo>
                  <a:cubicBezTo>
                    <a:pt x="2610" y="1"/>
                    <a:pt x="1775"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926721" y="4898787"/>
              <a:ext cx="59759" cy="326428"/>
            </a:xfrm>
            <a:custGeom>
              <a:avLst/>
              <a:gdLst/>
              <a:ahLst/>
              <a:cxnLst/>
              <a:rect l="l" t="t" r="r" b="b"/>
              <a:pathLst>
                <a:path w="2924" h="15972" extrusionOk="0">
                  <a:moveTo>
                    <a:pt x="2923" y="1"/>
                  </a:moveTo>
                  <a:cubicBezTo>
                    <a:pt x="2036" y="1"/>
                    <a:pt x="1149" y="27"/>
                    <a:pt x="288" y="53"/>
                  </a:cubicBezTo>
                  <a:cubicBezTo>
                    <a:pt x="235" y="3498"/>
                    <a:pt x="131" y="6916"/>
                    <a:pt x="53" y="10335"/>
                  </a:cubicBezTo>
                  <a:cubicBezTo>
                    <a:pt x="27" y="12188"/>
                    <a:pt x="1" y="14040"/>
                    <a:pt x="1" y="15893"/>
                  </a:cubicBezTo>
                  <a:cubicBezTo>
                    <a:pt x="888" y="15945"/>
                    <a:pt x="1801" y="15972"/>
                    <a:pt x="2715" y="15972"/>
                  </a:cubicBezTo>
                  <a:lnTo>
                    <a:pt x="2871" y="15972"/>
                  </a:lnTo>
                  <a:cubicBezTo>
                    <a:pt x="2897" y="10648"/>
                    <a:pt x="2897" y="5324"/>
                    <a:pt x="2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1207246" y="4892390"/>
              <a:ext cx="70959" cy="338159"/>
            </a:xfrm>
            <a:custGeom>
              <a:avLst/>
              <a:gdLst/>
              <a:ahLst/>
              <a:cxnLst/>
              <a:rect l="l" t="t" r="r" b="b"/>
              <a:pathLst>
                <a:path w="3472" h="16546" extrusionOk="0">
                  <a:moveTo>
                    <a:pt x="3472" y="1"/>
                  </a:moveTo>
                  <a:cubicBezTo>
                    <a:pt x="3054" y="1"/>
                    <a:pt x="2637" y="1"/>
                    <a:pt x="2219" y="27"/>
                  </a:cubicBezTo>
                  <a:lnTo>
                    <a:pt x="810" y="53"/>
                  </a:lnTo>
                  <a:cubicBezTo>
                    <a:pt x="706" y="1697"/>
                    <a:pt x="627" y="3315"/>
                    <a:pt x="549" y="4959"/>
                  </a:cubicBezTo>
                  <a:cubicBezTo>
                    <a:pt x="366" y="8873"/>
                    <a:pt x="184" y="12762"/>
                    <a:pt x="1" y="16441"/>
                  </a:cubicBezTo>
                  <a:cubicBezTo>
                    <a:pt x="967" y="16467"/>
                    <a:pt x="1932" y="16493"/>
                    <a:pt x="2898" y="16546"/>
                  </a:cubicBezTo>
                  <a:cubicBezTo>
                    <a:pt x="3080" y="11013"/>
                    <a:pt x="3289" y="5507"/>
                    <a:pt x="34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3"/>
            <p:cNvSpPr/>
            <p:nvPr/>
          </p:nvSpPr>
          <p:spPr>
            <a:xfrm>
              <a:off x="1457932" y="4889202"/>
              <a:ext cx="76804" cy="350953"/>
            </a:xfrm>
            <a:custGeom>
              <a:avLst/>
              <a:gdLst/>
              <a:ahLst/>
              <a:cxnLst/>
              <a:rect l="l" t="t" r="r" b="b"/>
              <a:pathLst>
                <a:path w="3758" h="17172" extrusionOk="0">
                  <a:moveTo>
                    <a:pt x="3758" y="0"/>
                  </a:moveTo>
                  <a:cubicBezTo>
                    <a:pt x="2871" y="0"/>
                    <a:pt x="1983" y="0"/>
                    <a:pt x="1096" y="26"/>
                  </a:cubicBezTo>
                  <a:cubicBezTo>
                    <a:pt x="939" y="2427"/>
                    <a:pt x="783" y="4828"/>
                    <a:pt x="626" y="7255"/>
                  </a:cubicBezTo>
                  <a:cubicBezTo>
                    <a:pt x="391" y="10673"/>
                    <a:pt x="183" y="14118"/>
                    <a:pt x="0" y="17067"/>
                  </a:cubicBezTo>
                  <a:cubicBezTo>
                    <a:pt x="966" y="17119"/>
                    <a:pt x="1931" y="17145"/>
                    <a:pt x="2897" y="17171"/>
                  </a:cubicBezTo>
                  <a:cubicBezTo>
                    <a:pt x="3184" y="11456"/>
                    <a:pt x="3471" y="5741"/>
                    <a:pt x="3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3"/>
            <p:cNvSpPr/>
            <p:nvPr/>
          </p:nvSpPr>
          <p:spPr>
            <a:xfrm>
              <a:off x="1697930" y="4889733"/>
              <a:ext cx="71470" cy="354141"/>
            </a:xfrm>
            <a:custGeom>
              <a:avLst/>
              <a:gdLst/>
              <a:ahLst/>
              <a:cxnLst/>
              <a:rect l="l" t="t" r="r" b="b"/>
              <a:pathLst>
                <a:path w="3497" h="17328" extrusionOk="0">
                  <a:moveTo>
                    <a:pt x="861" y="0"/>
                  </a:moveTo>
                  <a:cubicBezTo>
                    <a:pt x="574" y="5767"/>
                    <a:pt x="287" y="11535"/>
                    <a:pt x="0" y="17302"/>
                  </a:cubicBezTo>
                  <a:cubicBezTo>
                    <a:pt x="966" y="17328"/>
                    <a:pt x="1931" y="17328"/>
                    <a:pt x="2897" y="17328"/>
                  </a:cubicBezTo>
                  <a:cubicBezTo>
                    <a:pt x="2975" y="15527"/>
                    <a:pt x="3001" y="13727"/>
                    <a:pt x="3079" y="11952"/>
                  </a:cubicBezTo>
                  <a:cubicBezTo>
                    <a:pt x="3210" y="7881"/>
                    <a:pt x="3366" y="3810"/>
                    <a:pt x="3497" y="26"/>
                  </a:cubicBezTo>
                  <a:cubicBezTo>
                    <a:pt x="2610" y="26"/>
                    <a:pt x="1749" y="26"/>
                    <a:pt x="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p:nvPr/>
          </p:nvSpPr>
          <p:spPr>
            <a:xfrm>
              <a:off x="2242446" y="4891327"/>
              <a:ext cx="73105" cy="347213"/>
            </a:xfrm>
            <a:custGeom>
              <a:avLst/>
              <a:gdLst/>
              <a:ahLst/>
              <a:cxnLst/>
              <a:rect l="l" t="t" r="r" b="b"/>
              <a:pathLst>
                <a:path w="3577" h="16989" extrusionOk="0">
                  <a:moveTo>
                    <a:pt x="3576" y="1"/>
                  </a:moveTo>
                  <a:cubicBezTo>
                    <a:pt x="2689" y="1"/>
                    <a:pt x="1802" y="27"/>
                    <a:pt x="940" y="27"/>
                  </a:cubicBezTo>
                  <a:cubicBezTo>
                    <a:pt x="627" y="5585"/>
                    <a:pt x="314" y="11117"/>
                    <a:pt x="1" y="16676"/>
                  </a:cubicBezTo>
                  <a:cubicBezTo>
                    <a:pt x="1" y="16780"/>
                    <a:pt x="1" y="16885"/>
                    <a:pt x="1" y="16989"/>
                  </a:cubicBezTo>
                  <a:cubicBezTo>
                    <a:pt x="940" y="16989"/>
                    <a:pt x="1906" y="16963"/>
                    <a:pt x="2871" y="16937"/>
                  </a:cubicBezTo>
                  <a:cubicBezTo>
                    <a:pt x="2950" y="14640"/>
                    <a:pt x="3080" y="12370"/>
                    <a:pt x="3185" y="10100"/>
                  </a:cubicBezTo>
                  <a:cubicBezTo>
                    <a:pt x="3315" y="6733"/>
                    <a:pt x="3446" y="3393"/>
                    <a:pt x="3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2004594" y="4894004"/>
              <a:ext cx="61353" cy="348275"/>
            </a:xfrm>
            <a:custGeom>
              <a:avLst/>
              <a:gdLst/>
              <a:ahLst/>
              <a:cxnLst/>
              <a:rect l="l" t="t" r="r" b="b"/>
              <a:pathLst>
                <a:path w="3002" h="17041" extrusionOk="0">
                  <a:moveTo>
                    <a:pt x="339" y="0"/>
                  </a:moveTo>
                  <a:cubicBezTo>
                    <a:pt x="339" y="5350"/>
                    <a:pt x="131" y="10673"/>
                    <a:pt x="26" y="16023"/>
                  </a:cubicBezTo>
                  <a:cubicBezTo>
                    <a:pt x="0" y="16362"/>
                    <a:pt x="0" y="16701"/>
                    <a:pt x="0" y="17041"/>
                  </a:cubicBezTo>
                  <a:cubicBezTo>
                    <a:pt x="966" y="17041"/>
                    <a:pt x="1905" y="17015"/>
                    <a:pt x="2871" y="17015"/>
                  </a:cubicBezTo>
                  <a:cubicBezTo>
                    <a:pt x="2923" y="11743"/>
                    <a:pt x="2975" y="6472"/>
                    <a:pt x="3001" y="1200"/>
                  </a:cubicBezTo>
                  <a:lnTo>
                    <a:pt x="2975" y="1200"/>
                  </a:lnTo>
                  <a:cubicBezTo>
                    <a:pt x="2975" y="809"/>
                    <a:pt x="2949" y="418"/>
                    <a:pt x="2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3"/>
            <p:cNvSpPr/>
            <p:nvPr/>
          </p:nvSpPr>
          <p:spPr>
            <a:xfrm>
              <a:off x="38200" y="961891"/>
              <a:ext cx="3968002" cy="3814128"/>
            </a:xfrm>
            <a:custGeom>
              <a:avLst/>
              <a:gdLst/>
              <a:ahLst/>
              <a:cxnLst/>
              <a:rect l="l" t="t" r="r" b="b"/>
              <a:pathLst>
                <a:path w="194153" h="186624" extrusionOk="0">
                  <a:moveTo>
                    <a:pt x="91829" y="1"/>
                  </a:moveTo>
                  <a:cubicBezTo>
                    <a:pt x="87007" y="1"/>
                    <a:pt x="82206" y="374"/>
                    <a:pt x="77426" y="1140"/>
                  </a:cubicBezTo>
                  <a:cubicBezTo>
                    <a:pt x="73434" y="1767"/>
                    <a:pt x="69571" y="2915"/>
                    <a:pt x="65657" y="3932"/>
                  </a:cubicBezTo>
                  <a:cubicBezTo>
                    <a:pt x="55401" y="6646"/>
                    <a:pt x="45850" y="10874"/>
                    <a:pt x="37526" y="17581"/>
                  </a:cubicBezTo>
                  <a:cubicBezTo>
                    <a:pt x="30793" y="22930"/>
                    <a:pt x="24713" y="29037"/>
                    <a:pt x="19389" y="35769"/>
                  </a:cubicBezTo>
                  <a:cubicBezTo>
                    <a:pt x="9107" y="48948"/>
                    <a:pt x="3653" y="64110"/>
                    <a:pt x="1487" y="80550"/>
                  </a:cubicBezTo>
                  <a:cubicBezTo>
                    <a:pt x="1227" y="82533"/>
                    <a:pt x="1227" y="84569"/>
                    <a:pt x="913" y="86552"/>
                  </a:cubicBezTo>
                  <a:cubicBezTo>
                    <a:pt x="365" y="90466"/>
                    <a:pt x="52" y="94407"/>
                    <a:pt x="0" y="98374"/>
                  </a:cubicBezTo>
                  <a:cubicBezTo>
                    <a:pt x="0" y="101114"/>
                    <a:pt x="130" y="103828"/>
                    <a:pt x="444" y="106542"/>
                  </a:cubicBezTo>
                  <a:cubicBezTo>
                    <a:pt x="1174" y="113587"/>
                    <a:pt x="3001" y="120477"/>
                    <a:pt x="5898" y="126922"/>
                  </a:cubicBezTo>
                  <a:cubicBezTo>
                    <a:pt x="10334" y="136708"/>
                    <a:pt x="16179" y="145790"/>
                    <a:pt x="23304" y="153827"/>
                  </a:cubicBezTo>
                  <a:cubicBezTo>
                    <a:pt x="28731" y="160038"/>
                    <a:pt x="34734" y="165597"/>
                    <a:pt x="41623" y="170111"/>
                  </a:cubicBezTo>
                  <a:cubicBezTo>
                    <a:pt x="52165" y="177027"/>
                    <a:pt x="63595" y="181880"/>
                    <a:pt x="75991" y="184359"/>
                  </a:cubicBezTo>
                  <a:cubicBezTo>
                    <a:pt x="80401" y="185273"/>
                    <a:pt x="84864" y="185951"/>
                    <a:pt x="89326" y="186343"/>
                  </a:cubicBezTo>
                  <a:cubicBezTo>
                    <a:pt x="91873" y="186532"/>
                    <a:pt x="94428" y="186624"/>
                    <a:pt x="96982" y="186624"/>
                  </a:cubicBezTo>
                  <a:cubicBezTo>
                    <a:pt x="99347" y="186624"/>
                    <a:pt x="101712" y="186545"/>
                    <a:pt x="104070" y="186395"/>
                  </a:cubicBezTo>
                  <a:cubicBezTo>
                    <a:pt x="108898" y="186108"/>
                    <a:pt x="113725" y="185821"/>
                    <a:pt x="118475" y="184855"/>
                  </a:cubicBezTo>
                  <a:cubicBezTo>
                    <a:pt x="128548" y="182820"/>
                    <a:pt x="138256" y="179741"/>
                    <a:pt x="147232" y="174704"/>
                  </a:cubicBezTo>
                  <a:cubicBezTo>
                    <a:pt x="155479" y="170007"/>
                    <a:pt x="162890" y="163979"/>
                    <a:pt x="169127" y="156828"/>
                  </a:cubicBezTo>
                  <a:cubicBezTo>
                    <a:pt x="176303" y="148739"/>
                    <a:pt x="181757" y="139527"/>
                    <a:pt x="186193" y="129715"/>
                  </a:cubicBezTo>
                  <a:cubicBezTo>
                    <a:pt x="189482" y="122460"/>
                    <a:pt x="192169" y="114997"/>
                    <a:pt x="193161" y="107011"/>
                  </a:cubicBezTo>
                  <a:cubicBezTo>
                    <a:pt x="193683" y="102810"/>
                    <a:pt x="194153" y="98582"/>
                    <a:pt x="193474" y="94329"/>
                  </a:cubicBezTo>
                  <a:cubicBezTo>
                    <a:pt x="193422" y="93885"/>
                    <a:pt x="193396" y="93415"/>
                    <a:pt x="193422" y="92946"/>
                  </a:cubicBezTo>
                  <a:cubicBezTo>
                    <a:pt x="193422" y="89553"/>
                    <a:pt x="193083" y="86135"/>
                    <a:pt x="192404" y="82794"/>
                  </a:cubicBezTo>
                  <a:cubicBezTo>
                    <a:pt x="190212" y="71573"/>
                    <a:pt x="186663" y="60665"/>
                    <a:pt x="181835" y="50279"/>
                  </a:cubicBezTo>
                  <a:cubicBezTo>
                    <a:pt x="174633" y="34882"/>
                    <a:pt x="162603" y="22252"/>
                    <a:pt x="147546" y="14345"/>
                  </a:cubicBezTo>
                  <a:cubicBezTo>
                    <a:pt x="139926" y="10404"/>
                    <a:pt x="132175" y="6751"/>
                    <a:pt x="123877" y="4402"/>
                  </a:cubicBezTo>
                  <a:cubicBezTo>
                    <a:pt x="114039" y="1636"/>
                    <a:pt x="103861" y="149"/>
                    <a:pt x="93632" y="18"/>
                  </a:cubicBezTo>
                  <a:cubicBezTo>
                    <a:pt x="93030" y="7"/>
                    <a:pt x="92430" y="1"/>
                    <a:pt x="91829" y="1"/>
                  </a:cubicBezTo>
                  <a:close/>
                </a:path>
              </a:pathLst>
            </a:custGeom>
            <a:solidFill>
              <a:srgbClr val="000000">
                <a:alpha val="2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3"/>
            <p:cNvSpPr/>
            <p:nvPr/>
          </p:nvSpPr>
          <p:spPr>
            <a:xfrm>
              <a:off x="1378451" y="1528398"/>
              <a:ext cx="1401093" cy="2682994"/>
            </a:xfrm>
            <a:custGeom>
              <a:avLst/>
              <a:gdLst/>
              <a:ahLst/>
              <a:cxnLst/>
              <a:rect l="l" t="t" r="r" b="b"/>
              <a:pathLst>
                <a:path w="68555" h="131278" extrusionOk="0">
                  <a:moveTo>
                    <a:pt x="34469" y="0"/>
                  </a:moveTo>
                  <a:cubicBezTo>
                    <a:pt x="33844" y="0"/>
                    <a:pt x="33217" y="39"/>
                    <a:pt x="32594" y="117"/>
                  </a:cubicBezTo>
                  <a:cubicBezTo>
                    <a:pt x="26149" y="874"/>
                    <a:pt x="21999" y="4006"/>
                    <a:pt x="20042" y="10321"/>
                  </a:cubicBezTo>
                  <a:cubicBezTo>
                    <a:pt x="18477" y="15410"/>
                    <a:pt x="19651" y="21203"/>
                    <a:pt x="24583" y="24700"/>
                  </a:cubicBezTo>
                  <a:cubicBezTo>
                    <a:pt x="25183" y="25143"/>
                    <a:pt x="25757" y="25639"/>
                    <a:pt x="26436" y="26161"/>
                  </a:cubicBezTo>
                  <a:cubicBezTo>
                    <a:pt x="18242" y="30128"/>
                    <a:pt x="13466" y="36365"/>
                    <a:pt x="12866" y="45341"/>
                  </a:cubicBezTo>
                  <a:cubicBezTo>
                    <a:pt x="12266" y="54318"/>
                    <a:pt x="16232" y="61130"/>
                    <a:pt x="23826" y="66218"/>
                  </a:cubicBezTo>
                  <a:cubicBezTo>
                    <a:pt x="15867" y="69037"/>
                    <a:pt x="9708" y="73890"/>
                    <a:pt x="5533" y="81093"/>
                  </a:cubicBezTo>
                  <a:cubicBezTo>
                    <a:pt x="1332" y="88269"/>
                    <a:pt x="1" y="96020"/>
                    <a:pt x="1566" y="104188"/>
                  </a:cubicBezTo>
                  <a:cubicBezTo>
                    <a:pt x="4280" y="118436"/>
                    <a:pt x="15919" y="129292"/>
                    <a:pt x="30350" y="131040"/>
                  </a:cubicBezTo>
                  <a:cubicBezTo>
                    <a:pt x="31679" y="131199"/>
                    <a:pt x="33003" y="131277"/>
                    <a:pt x="34318" y="131277"/>
                  </a:cubicBezTo>
                  <a:cubicBezTo>
                    <a:pt x="47250" y="131277"/>
                    <a:pt x="59194" y="123742"/>
                    <a:pt x="64666" y="111756"/>
                  </a:cubicBezTo>
                  <a:cubicBezTo>
                    <a:pt x="67667" y="105153"/>
                    <a:pt x="68554" y="98264"/>
                    <a:pt x="66989" y="91192"/>
                  </a:cubicBezTo>
                  <a:cubicBezTo>
                    <a:pt x="64379" y="79266"/>
                    <a:pt x="57124" y="71176"/>
                    <a:pt x="45903" y="66505"/>
                  </a:cubicBezTo>
                  <a:cubicBezTo>
                    <a:pt x="53915" y="61364"/>
                    <a:pt x="58142" y="54292"/>
                    <a:pt x="57281" y="44846"/>
                  </a:cubicBezTo>
                  <a:cubicBezTo>
                    <a:pt x="56446" y="35321"/>
                    <a:pt x="50992" y="29084"/>
                    <a:pt x="42224" y="25535"/>
                  </a:cubicBezTo>
                  <a:cubicBezTo>
                    <a:pt x="43059" y="24830"/>
                    <a:pt x="43868" y="24073"/>
                    <a:pt x="44651" y="23290"/>
                  </a:cubicBezTo>
                  <a:cubicBezTo>
                    <a:pt x="51879" y="15305"/>
                    <a:pt x="47913" y="4397"/>
                    <a:pt x="40006" y="1083"/>
                  </a:cubicBezTo>
                  <a:cubicBezTo>
                    <a:pt x="38241" y="357"/>
                    <a:pt x="36359" y="0"/>
                    <a:pt x="34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3"/>
            <p:cNvSpPr/>
            <p:nvPr/>
          </p:nvSpPr>
          <p:spPr>
            <a:xfrm>
              <a:off x="288314" y="1647773"/>
              <a:ext cx="539754" cy="1439842"/>
            </a:xfrm>
            <a:custGeom>
              <a:avLst/>
              <a:gdLst/>
              <a:ahLst/>
              <a:cxnLst/>
              <a:rect l="l" t="t" r="r" b="b"/>
              <a:pathLst>
                <a:path w="26410" h="70451" extrusionOk="0">
                  <a:moveTo>
                    <a:pt x="25867" y="1"/>
                  </a:moveTo>
                  <a:cubicBezTo>
                    <a:pt x="25711" y="1"/>
                    <a:pt x="25559" y="112"/>
                    <a:pt x="25418" y="200"/>
                  </a:cubicBezTo>
                  <a:cubicBezTo>
                    <a:pt x="24453" y="879"/>
                    <a:pt x="23487" y="1531"/>
                    <a:pt x="22574" y="2288"/>
                  </a:cubicBezTo>
                  <a:cubicBezTo>
                    <a:pt x="7856" y="14396"/>
                    <a:pt x="471" y="30028"/>
                    <a:pt x="1" y="48999"/>
                  </a:cubicBezTo>
                  <a:cubicBezTo>
                    <a:pt x="27" y="50904"/>
                    <a:pt x="131" y="52809"/>
                    <a:pt x="288" y="54688"/>
                  </a:cubicBezTo>
                  <a:cubicBezTo>
                    <a:pt x="653" y="59647"/>
                    <a:pt x="1775" y="64500"/>
                    <a:pt x="3576" y="69119"/>
                  </a:cubicBezTo>
                  <a:cubicBezTo>
                    <a:pt x="3782" y="69659"/>
                    <a:pt x="3835" y="70451"/>
                    <a:pt x="4509" y="70451"/>
                  </a:cubicBezTo>
                  <a:cubicBezTo>
                    <a:pt x="4520" y="70451"/>
                    <a:pt x="4530" y="70451"/>
                    <a:pt x="4542" y="70450"/>
                  </a:cubicBezTo>
                  <a:cubicBezTo>
                    <a:pt x="5377" y="70424"/>
                    <a:pt x="5272" y="69511"/>
                    <a:pt x="5351" y="68963"/>
                  </a:cubicBezTo>
                  <a:cubicBezTo>
                    <a:pt x="5820" y="65831"/>
                    <a:pt x="6238" y="62726"/>
                    <a:pt x="6655" y="59594"/>
                  </a:cubicBezTo>
                  <a:cubicBezTo>
                    <a:pt x="7308" y="54714"/>
                    <a:pt x="7804" y="49834"/>
                    <a:pt x="8900" y="45033"/>
                  </a:cubicBezTo>
                  <a:cubicBezTo>
                    <a:pt x="9865" y="40857"/>
                    <a:pt x="11092" y="36760"/>
                    <a:pt x="12344" y="32663"/>
                  </a:cubicBezTo>
                  <a:cubicBezTo>
                    <a:pt x="15345" y="22643"/>
                    <a:pt x="19129" y="12987"/>
                    <a:pt x="24505" y="3984"/>
                  </a:cubicBezTo>
                  <a:cubicBezTo>
                    <a:pt x="25105" y="2966"/>
                    <a:pt x="25627" y="1896"/>
                    <a:pt x="26175" y="879"/>
                  </a:cubicBezTo>
                  <a:cubicBezTo>
                    <a:pt x="26332" y="592"/>
                    <a:pt x="26410" y="304"/>
                    <a:pt x="26097" y="96"/>
                  </a:cubicBezTo>
                  <a:cubicBezTo>
                    <a:pt x="26020" y="27"/>
                    <a:pt x="25943" y="1"/>
                    <a:pt x="25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3"/>
            <p:cNvSpPr/>
            <p:nvPr/>
          </p:nvSpPr>
          <p:spPr>
            <a:xfrm>
              <a:off x="908061" y="1155066"/>
              <a:ext cx="994141" cy="408382"/>
            </a:xfrm>
            <a:custGeom>
              <a:avLst/>
              <a:gdLst/>
              <a:ahLst/>
              <a:cxnLst/>
              <a:rect l="l" t="t" r="r" b="b"/>
              <a:pathLst>
                <a:path w="48643" h="19982" extrusionOk="0">
                  <a:moveTo>
                    <a:pt x="39071" y="1"/>
                  </a:moveTo>
                  <a:cubicBezTo>
                    <a:pt x="36858" y="1"/>
                    <a:pt x="34645" y="155"/>
                    <a:pt x="32437" y="509"/>
                  </a:cubicBezTo>
                  <a:cubicBezTo>
                    <a:pt x="23199" y="1970"/>
                    <a:pt x="14744" y="5310"/>
                    <a:pt x="7411" y="11286"/>
                  </a:cubicBezTo>
                  <a:cubicBezTo>
                    <a:pt x="4802" y="13452"/>
                    <a:pt x="2453" y="15957"/>
                    <a:pt x="418" y="18671"/>
                  </a:cubicBezTo>
                  <a:cubicBezTo>
                    <a:pt x="339" y="18776"/>
                    <a:pt x="261" y="18880"/>
                    <a:pt x="209" y="18985"/>
                  </a:cubicBezTo>
                  <a:cubicBezTo>
                    <a:pt x="26" y="19193"/>
                    <a:pt x="0" y="19454"/>
                    <a:pt x="105" y="19689"/>
                  </a:cubicBezTo>
                  <a:cubicBezTo>
                    <a:pt x="228" y="19919"/>
                    <a:pt x="412" y="19981"/>
                    <a:pt x="607" y="19981"/>
                  </a:cubicBezTo>
                  <a:cubicBezTo>
                    <a:pt x="699" y="19981"/>
                    <a:pt x="795" y="19967"/>
                    <a:pt x="887" y="19950"/>
                  </a:cubicBezTo>
                  <a:cubicBezTo>
                    <a:pt x="1540" y="19767"/>
                    <a:pt x="2166" y="19506"/>
                    <a:pt x="2740" y="19167"/>
                  </a:cubicBezTo>
                  <a:cubicBezTo>
                    <a:pt x="8873" y="16114"/>
                    <a:pt x="15031" y="13139"/>
                    <a:pt x="21373" y="10582"/>
                  </a:cubicBezTo>
                  <a:cubicBezTo>
                    <a:pt x="29697" y="7320"/>
                    <a:pt x="38204" y="4527"/>
                    <a:pt x="46842" y="2257"/>
                  </a:cubicBezTo>
                  <a:cubicBezTo>
                    <a:pt x="47338" y="2127"/>
                    <a:pt x="47808" y="1970"/>
                    <a:pt x="48277" y="1813"/>
                  </a:cubicBezTo>
                  <a:cubicBezTo>
                    <a:pt x="48486" y="1735"/>
                    <a:pt x="48643" y="1552"/>
                    <a:pt x="48617" y="1318"/>
                  </a:cubicBezTo>
                  <a:cubicBezTo>
                    <a:pt x="48591" y="1083"/>
                    <a:pt x="48382" y="874"/>
                    <a:pt x="48121" y="822"/>
                  </a:cubicBezTo>
                  <a:cubicBezTo>
                    <a:pt x="47625" y="691"/>
                    <a:pt x="47129" y="587"/>
                    <a:pt x="46633" y="535"/>
                  </a:cubicBezTo>
                  <a:cubicBezTo>
                    <a:pt x="44117" y="201"/>
                    <a:pt x="41594" y="1"/>
                    <a:pt x="39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3"/>
            <p:cNvSpPr/>
            <p:nvPr/>
          </p:nvSpPr>
          <p:spPr>
            <a:xfrm>
              <a:off x="615253" y="3991239"/>
              <a:ext cx="2784017" cy="801048"/>
            </a:xfrm>
            <a:custGeom>
              <a:avLst/>
              <a:gdLst/>
              <a:ahLst/>
              <a:cxnLst/>
              <a:rect l="l" t="t" r="r" b="b"/>
              <a:pathLst>
                <a:path w="136221" h="39195" extrusionOk="0">
                  <a:moveTo>
                    <a:pt x="64108" y="1"/>
                  </a:moveTo>
                  <a:cubicBezTo>
                    <a:pt x="63174" y="1"/>
                    <a:pt x="62239" y="10"/>
                    <a:pt x="61300" y="44"/>
                  </a:cubicBezTo>
                  <a:cubicBezTo>
                    <a:pt x="54619" y="227"/>
                    <a:pt x="47939" y="748"/>
                    <a:pt x="41310" y="1531"/>
                  </a:cubicBezTo>
                  <a:cubicBezTo>
                    <a:pt x="36430" y="2132"/>
                    <a:pt x="31550" y="2810"/>
                    <a:pt x="26749" y="3958"/>
                  </a:cubicBezTo>
                  <a:cubicBezTo>
                    <a:pt x="19103" y="5759"/>
                    <a:pt x="11692" y="8368"/>
                    <a:pt x="4280" y="11004"/>
                  </a:cubicBezTo>
                  <a:cubicBezTo>
                    <a:pt x="3367" y="11317"/>
                    <a:pt x="2480" y="11709"/>
                    <a:pt x="1619" y="12100"/>
                  </a:cubicBezTo>
                  <a:cubicBezTo>
                    <a:pt x="157" y="12753"/>
                    <a:pt x="1" y="13770"/>
                    <a:pt x="1201" y="14788"/>
                  </a:cubicBezTo>
                  <a:cubicBezTo>
                    <a:pt x="2610" y="16067"/>
                    <a:pt x="4098" y="17215"/>
                    <a:pt x="5690" y="18259"/>
                  </a:cubicBezTo>
                  <a:cubicBezTo>
                    <a:pt x="9917" y="20921"/>
                    <a:pt x="14197" y="23530"/>
                    <a:pt x="18581" y="25931"/>
                  </a:cubicBezTo>
                  <a:cubicBezTo>
                    <a:pt x="24244" y="29010"/>
                    <a:pt x="30037" y="31829"/>
                    <a:pt x="36169" y="33812"/>
                  </a:cubicBezTo>
                  <a:cubicBezTo>
                    <a:pt x="47041" y="37369"/>
                    <a:pt x="58401" y="39194"/>
                    <a:pt x="69848" y="39194"/>
                  </a:cubicBezTo>
                  <a:cubicBezTo>
                    <a:pt x="70243" y="39194"/>
                    <a:pt x="70638" y="39192"/>
                    <a:pt x="71033" y="39188"/>
                  </a:cubicBezTo>
                  <a:cubicBezTo>
                    <a:pt x="74295" y="39162"/>
                    <a:pt x="77583" y="38927"/>
                    <a:pt x="80819" y="38457"/>
                  </a:cubicBezTo>
                  <a:cubicBezTo>
                    <a:pt x="85882" y="37648"/>
                    <a:pt x="90918" y="36604"/>
                    <a:pt x="95851" y="35273"/>
                  </a:cubicBezTo>
                  <a:cubicBezTo>
                    <a:pt x="100939" y="33942"/>
                    <a:pt x="106028" y="32664"/>
                    <a:pt x="110934" y="30733"/>
                  </a:cubicBezTo>
                  <a:cubicBezTo>
                    <a:pt x="116571" y="28488"/>
                    <a:pt x="121842" y="25540"/>
                    <a:pt x="127139" y="22565"/>
                  </a:cubicBezTo>
                  <a:cubicBezTo>
                    <a:pt x="129384" y="21338"/>
                    <a:pt x="131497" y="19877"/>
                    <a:pt x="133481" y="18259"/>
                  </a:cubicBezTo>
                  <a:cubicBezTo>
                    <a:pt x="134211" y="17659"/>
                    <a:pt x="134864" y="17006"/>
                    <a:pt x="135438" y="16276"/>
                  </a:cubicBezTo>
                  <a:cubicBezTo>
                    <a:pt x="136221" y="15258"/>
                    <a:pt x="136090" y="14710"/>
                    <a:pt x="134942" y="14110"/>
                  </a:cubicBezTo>
                  <a:cubicBezTo>
                    <a:pt x="132515" y="12857"/>
                    <a:pt x="130010" y="11761"/>
                    <a:pt x="127426" y="10848"/>
                  </a:cubicBezTo>
                  <a:cubicBezTo>
                    <a:pt x="121503" y="8708"/>
                    <a:pt x="115422" y="7064"/>
                    <a:pt x="109342" y="5367"/>
                  </a:cubicBezTo>
                  <a:cubicBezTo>
                    <a:pt x="101931" y="3280"/>
                    <a:pt x="94389" y="1766"/>
                    <a:pt x="86743" y="827"/>
                  </a:cubicBezTo>
                  <a:cubicBezTo>
                    <a:pt x="81263" y="187"/>
                    <a:pt x="75743" y="8"/>
                    <a:pt x="70218" y="8"/>
                  </a:cubicBezTo>
                  <a:cubicBezTo>
                    <a:pt x="69429" y="8"/>
                    <a:pt x="68639" y="11"/>
                    <a:pt x="67850" y="18"/>
                  </a:cubicBezTo>
                  <a:cubicBezTo>
                    <a:pt x="66597" y="18"/>
                    <a:pt x="65353" y="1"/>
                    <a:pt x="64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3"/>
            <p:cNvSpPr/>
            <p:nvPr/>
          </p:nvSpPr>
          <p:spPr>
            <a:xfrm>
              <a:off x="2503249" y="2006492"/>
              <a:ext cx="505624" cy="448521"/>
            </a:xfrm>
            <a:custGeom>
              <a:avLst/>
              <a:gdLst/>
              <a:ahLst/>
              <a:cxnLst/>
              <a:rect l="l" t="t" r="r" b="b"/>
              <a:pathLst>
                <a:path w="24740" h="21946" extrusionOk="0">
                  <a:moveTo>
                    <a:pt x="13042" y="1"/>
                  </a:moveTo>
                  <a:cubicBezTo>
                    <a:pt x="12282" y="1"/>
                    <a:pt x="11583" y="491"/>
                    <a:pt x="11405" y="1254"/>
                  </a:cubicBezTo>
                  <a:cubicBezTo>
                    <a:pt x="11352" y="1437"/>
                    <a:pt x="11326" y="1646"/>
                    <a:pt x="11300" y="1855"/>
                  </a:cubicBezTo>
                  <a:cubicBezTo>
                    <a:pt x="10778" y="4621"/>
                    <a:pt x="10256" y="7387"/>
                    <a:pt x="9969" y="10205"/>
                  </a:cubicBezTo>
                  <a:cubicBezTo>
                    <a:pt x="9917" y="10832"/>
                    <a:pt x="9578" y="11406"/>
                    <a:pt x="9056" y="11745"/>
                  </a:cubicBezTo>
                  <a:cubicBezTo>
                    <a:pt x="6316" y="13911"/>
                    <a:pt x="3759" y="16286"/>
                    <a:pt x="1149" y="18608"/>
                  </a:cubicBezTo>
                  <a:cubicBezTo>
                    <a:pt x="914" y="18817"/>
                    <a:pt x="679" y="19052"/>
                    <a:pt x="470" y="19339"/>
                  </a:cubicBezTo>
                  <a:cubicBezTo>
                    <a:pt x="1" y="19913"/>
                    <a:pt x="1" y="20748"/>
                    <a:pt x="470" y="21322"/>
                  </a:cubicBezTo>
                  <a:cubicBezTo>
                    <a:pt x="773" y="21726"/>
                    <a:pt x="1250" y="21945"/>
                    <a:pt x="1732" y="21945"/>
                  </a:cubicBezTo>
                  <a:cubicBezTo>
                    <a:pt x="1998" y="21945"/>
                    <a:pt x="2265" y="21879"/>
                    <a:pt x="2506" y="21740"/>
                  </a:cubicBezTo>
                  <a:cubicBezTo>
                    <a:pt x="2871" y="21531"/>
                    <a:pt x="3211" y="21296"/>
                    <a:pt x="3524" y="21009"/>
                  </a:cubicBezTo>
                  <a:cubicBezTo>
                    <a:pt x="5925" y="19078"/>
                    <a:pt x="8351" y="17199"/>
                    <a:pt x="10674" y="15216"/>
                  </a:cubicBezTo>
                  <a:cubicBezTo>
                    <a:pt x="11181" y="14779"/>
                    <a:pt x="11664" y="14553"/>
                    <a:pt x="12202" y="14553"/>
                  </a:cubicBezTo>
                  <a:cubicBezTo>
                    <a:pt x="12468" y="14553"/>
                    <a:pt x="12747" y="14608"/>
                    <a:pt x="13049" y="14720"/>
                  </a:cubicBezTo>
                  <a:cubicBezTo>
                    <a:pt x="13362" y="14824"/>
                    <a:pt x="13701" y="14877"/>
                    <a:pt x="14040" y="14903"/>
                  </a:cubicBezTo>
                  <a:cubicBezTo>
                    <a:pt x="15684" y="15059"/>
                    <a:pt x="17302" y="15190"/>
                    <a:pt x="18920" y="15372"/>
                  </a:cubicBezTo>
                  <a:cubicBezTo>
                    <a:pt x="20068" y="15503"/>
                    <a:pt x="21164" y="15712"/>
                    <a:pt x="22313" y="15842"/>
                  </a:cubicBezTo>
                  <a:cubicBezTo>
                    <a:pt x="22437" y="15859"/>
                    <a:pt x="22558" y="15867"/>
                    <a:pt x="22675" y="15867"/>
                  </a:cubicBezTo>
                  <a:cubicBezTo>
                    <a:pt x="23667" y="15867"/>
                    <a:pt x="24394" y="15288"/>
                    <a:pt x="24557" y="14355"/>
                  </a:cubicBezTo>
                  <a:cubicBezTo>
                    <a:pt x="24740" y="13363"/>
                    <a:pt x="24165" y="12476"/>
                    <a:pt x="23069" y="12215"/>
                  </a:cubicBezTo>
                  <a:cubicBezTo>
                    <a:pt x="22339" y="12032"/>
                    <a:pt x="21582" y="11928"/>
                    <a:pt x="20825" y="11849"/>
                  </a:cubicBezTo>
                  <a:cubicBezTo>
                    <a:pt x="19233" y="11641"/>
                    <a:pt x="17615" y="11458"/>
                    <a:pt x="15997" y="11275"/>
                  </a:cubicBezTo>
                  <a:cubicBezTo>
                    <a:pt x="16154" y="10779"/>
                    <a:pt x="16519" y="10623"/>
                    <a:pt x="16806" y="10414"/>
                  </a:cubicBezTo>
                  <a:cubicBezTo>
                    <a:pt x="18659" y="8953"/>
                    <a:pt x="20512" y="7517"/>
                    <a:pt x="22365" y="6056"/>
                  </a:cubicBezTo>
                  <a:cubicBezTo>
                    <a:pt x="22730" y="5795"/>
                    <a:pt x="23069" y="5482"/>
                    <a:pt x="23383" y="5143"/>
                  </a:cubicBezTo>
                  <a:cubicBezTo>
                    <a:pt x="24443" y="3884"/>
                    <a:pt x="23428" y="2139"/>
                    <a:pt x="22015" y="2139"/>
                  </a:cubicBezTo>
                  <a:cubicBezTo>
                    <a:pt x="21759" y="2139"/>
                    <a:pt x="21489" y="2196"/>
                    <a:pt x="21217" y="2324"/>
                  </a:cubicBezTo>
                  <a:cubicBezTo>
                    <a:pt x="20930" y="2455"/>
                    <a:pt x="20643" y="2638"/>
                    <a:pt x="20382" y="2872"/>
                  </a:cubicBezTo>
                  <a:cubicBezTo>
                    <a:pt x="18633" y="4229"/>
                    <a:pt x="16885" y="5612"/>
                    <a:pt x="15110" y="6969"/>
                  </a:cubicBezTo>
                  <a:cubicBezTo>
                    <a:pt x="14797" y="7204"/>
                    <a:pt x="14536" y="7570"/>
                    <a:pt x="13936" y="7674"/>
                  </a:cubicBezTo>
                  <a:lnTo>
                    <a:pt x="13936" y="7648"/>
                  </a:lnTo>
                  <a:cubicBezTo>
                    <a:pt x="14040" y="6682"/>
                    <a:pt x="14197" y="5821"/>
                    <a:pt x="14275" y="4934"/>
                  </a:cubicBezTo>
                  <a:cubicBezTo>
                    <a:pt x="14380" y="3812"/>
                    <a:pt x="14719" y="2716"/>
                    <a:pt x="14614" y="1568"/>
                  </a:cubicBezTo>
                  <a:cubicBezTo>
                    <a:pt x="14588" y="733"/>
                    <a:pt x="13936" y="54"/>
                    <a:pt x="13101" y="2"/>
                  </a:cubicBezTo>
                  <a:cubicBezTo>
                    <a:pt x="13081" y="1"/>
                    <a:pt x="13062" y="1"/>
                    <a:pt x="1304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3"/>
            <p:cNvSpPr/>
            <p:nvPr/>
          </p:nvSpPr>
          <p:spPr>
            <a:xfrm>
              <a:off x="1161915" y="1933857"/>
              <a:ext cx="529086" cy="480751"/>
            </a:xfrm>
            <a:custGeom>
              <a:avLst/>
              <a:gdLst/>
              <a:ahLst/>
              <a:cxnLst/>
              <a:rect l="l" t="t" r="r" b="b"/>
              <a:pathLst>
                <a:path w="25888" h="23523" extrusionOk="0">
                  <a:moveTo>
                    <a:pt x="11456" y="0"/>
                  </a:moveTo>
                  <a:cubicBezTo>
                    <a:pt x="11405" y="0"/>
                    <a:pt x="11353" y="2"/>
                    <a:pt x="11300" y="7"/>
                  </a:cubicBezTo>
                  <a:cubicBezTo>
                    <a:pt x="10413" y="111"/>
                    <a:pt x="9839" y="816"/>
                    <a:pt x="9839" y="1912"/>
                  </a:cubicBezTo>
                  <a:cubicBezTo>
                    <a:pt x="9839" y="2669"/>
                    <a:pt x="9917" y="3425"/>
                    <a:pt x="9996" y="4156"/>
                  </a:cubicBezTo>
                  <a:cubicBezTo>
                    <a:pt x="10125" y="5531"/>
                    <a:pt x="10255" y="6906"/>
                    <a:pt x="10410" y="8281"/>
                  </a:cubicBezTo>
                  <a:lnTo>
                    <a:pt x="10410" y="8281"/>
                  </a:lnTo>
                  <a:lnTo>
                    <a:pt x="10152" y="8436"/>
                  </a:lnTo>
                  <a:cubicBezTo>
                    <a:pt x="9448" y="7940"/>
                    <a:pt x="8743" y="7418"/>
                    <a:pt x="8012" y="6922"/>
                  </a:cubicBezTo>
                  <a:cubicBezTo>
                    <a:pt x="7229" y="6374"/>
                    <a:pt x="6473" y="5774"/>
                    <a:pt x="5638" y="5278"/>
                  </a:cubicBezTo>
                  <a:cubicBezTo>
                    <a:pt x="5392" y="5127"/>
                    <a:pt x="5119" y="5055"/>
                    <a:pt x="4848" y="5055"/>
                  </a:cubicBezTo>
                  <a:cubicBezTo>
                    <a:pt x="4371" y="5055"/>
                    <a:pt x="3902" y="5280"/>
                    <a:pt x="3602" y="5696"/>
                  </a:cubicBezTo>
                  <a:cubicBezTo>
                    <a:pt x="3080" y="6348"/>
                    <a:pt x="3132" y="7288"/>
                    <a:pt x="3733" y="7862"/>
                  </a:cubicBezTo>
                  <a:cubicBezTo>
                    <a:pt x="3967" y="8149"/>
                    <a:pt x="4307" y="8357"/>
                    <a:pt x="4594" y="8592"/>
                  </a:cubicBezTo>
                  <a:cubicBezTo>
                    <a:pt x="5429" y="9375"/>
                    <a:pt x="6473" y="9949"/>
                    <a:pt x="7360" y="10993"/>
                  </a:cubicBezTo>
                  <a:cubicBezTo>
                    <a:pt x="5690" y="11202"/>
                    <a:pt x="4202" y="11411"/>
                    <a:pt x="2715" y="11619"/>
                  </a:cubicBezTo>
                  <a:cubicBezTo>
                    <a:pt x="2219" y="11646"/>
                    <a:pt x="1723" y="11750"/>
                    <a:pt x="1253" y="11959"/>
                  </a:cubicBezTo>
                  <a:cubicBezTo>
                    <a:pt x="444" y="12298"/>
                    <a:pt x="1" y="13159"/>
                    <a:pt x="210" y="14020"/>
                  </a:cubicBezTo>
                  <a:cubicBezTo>
                    <a:pt x="340" y="14829"/>
                    <a:pt x="1071" y="15429"/>
                    <a:pt x="1906" y="15429"/>
                  </a:cubicBezTo>
                  <a:cubicBezTo>
                    <a:pt x="2402" y="15429"/>
                    <a:pt x="2897" y="15377"/>
                    <a:pt x="3393" y="15299"/>
                  </a:cubicBezTo>
                  <a:cubicBezTo>
                    <a:pt x="5246" y="15064"/>
                    <a:pt x="7073" y="14777"/>
                    <a:pt x="8900" y="14594"/>
                  </a:cubicBezTo>
                  <a:cubicBezTo>
                    <a:pt x="9717" y="14514"/>
                    <a:pt x="10308" y="14456"/>
                    <a:pt x="10784" y="14456"/>
                  </a:cubicBezTo>
                  <a:cubicBezTo>
                    <a:pt x="12010" y="14456"/>
                    <a:pt x="12476" y="14840"/>
                    <a:pt x="14093" y="16212"/>
                  </a:cubicBezTo>
                  <a:cubicBezTo>
                    <a:pt x="16885" y="18535"/>
                    <a:pt x="19886" y="20544"/>
                    <a:pt x="22574" y="22971"/>
                  </a:cubicBezTo>
                  <a:cubicBezTo>
                    <a:pt x="22930" y="23340"/>
                    <a:pt x="23391" y="23523"/>
                    <a:pt x="23852" y="23523"/>
                  </a:cubicBezTo>
                  <a:cubicBezTo>
                    <a:pt x="24337" y="23523"/>
                    <a:pt x="24822" y="23320"/>
                    <a:pt x="25183" y="22919"/>
                  </a:cubicBezTo>
                  <a:cubicBezTo>
                    <a:pt x="25888" y="22162"/>
                    <a:pt x="25888" y="21171"/>
                    <a:pt x="25105" y="20309"/>
                  </a:cubicBezTo>
                  <a:cubicBezTo>
                    <a:pt x="24609" y="19787"/>
                    <a:pt x="24087" y="19318"/>
                    <a:pt x="23513" y="18874"/>
                  </a:cubicBezTo>
                  <a:cubicBezTo>
                    <a:pt x="20982" y="16839"/>
                    <a:pt x="18477" y="14829"/>
                    <a:pt x="15893" y="12872"/>
                  </a:cubicBezTo>
                  <a:cubicBezTo>
                    <a:pt x="15032" y="12272"/>
                    <a:pt x="14458" y="11332"/>
                    <a:pt x="14354" y="10289"/>
                  </a:cubicBezTo>
                  <a:cubicBezTo>
                    <a:pt x="14014" y="7418"/>
                    <a:pt x="13571" y="4547"/>
                    <a:pt x="13127" y="1677"/>
                  </a:cubicBezTo>
                  <a:cubicBezTo>
                    <a:pt x="12979" y="618"/>
                    <a:pt x="12320" y="0"/>
                    <a:pt x="11456"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3"/>
            <p:cNvSpPr/>
            <p:nvPr/>
          </p:nvSpPr>
          <p:spPr>
            <a:xfrm>
              <a:off x="2091515" y="1739088"/>
              <a:ext cx="433622" cy="155059"/>
            </a:xfrm>
            <a:custGeom>
              <a:avLst/>
              <a:gdLst/>
              <a:ahLst/>
              <a:cxnLst/>
              <a:rect l="l" t="t" r="r" b="b"/>
              <a:pathLst>
                <a:path w="21217" h="7587" extrusionOk="0">
                  <a:moveTo>
                    <a:pt x="3993" y="0"/>
                  </a:moveTo>
                  <a:cubicBezTo>
                    <a:pt x="3489" y="0"/>
                    <a:pt x="2984" y="3"/>
                    <a:pt x="2480" y="12"/>
                  </a:cubicBezTo>
                  <a:cubicBezTo>
                    <a:pt x="1149" y="64"/>
                    <a:pt x="444" y="612"/>
                    <a:pt x="262" y="1943"/>
                  </a:cubicBezTo>
                  <a:cubicBezTo>
                    <a:pt x="79" y="3300"/>
                    <a:pt x="1" y="4709"/>
                    <a:pt x="418" y="6066"/>
                  </a:cubicBezTo>
                  <a:cubicBezTo>
                    <a:pt x="782" y="7216"/>
                    <a:pt x="1036" y="7586"/>
                    <a:pt x="1820" y="7586"/>
                  </a:cubicBezTo>
                  <a:cubicBezTo>
                    <a:pt x="2050" y="7586"/>
                    <a:pt x="2325" y="7555"/>
                    <a:pt x="2663" y="7501"/>
                  </a:cubicBezTo>
                  <a:cubicBezTo>
                    <a:pt x="8404" y="6614"/>
                    <a:pt x="13988" y="5022"/>
                    <a:pt x="19573" y="3509"/>
                  </a:cubicBezTo>
                  <a:cubicBezTo>
                    <a:pt x="19912" y="3430"/>
                    <a:pt x="20225" y="3300"/>
                    <a:pt x="20512" y="3143"/>
                  </a:cubicBezTo>
                  <a:cubicBezTo>
                    <a:pt x="21217" y="2700"/>
                    <a:pt x="21164" y="1891"/>
                    <a:pt x="20382" y="1578"/>
                  </a:cubicBezTo>
                  <a:cubicBezTo>
                    <a:pt x="19912" y="1421"/>
                    <a:pt x="19416" y="1291"/>
                    <a:pt x="18920" y="1238"/>
                  </a:cubicBezTo>
                  <a:cubicBezTo>
                    <a:pt x="15006" y="455"/>
                    <a:pt x="11013" y="168"/>
                    <a:pt x="7021" y="12"/>
                  </a:cubicBezTo>
                  <a:cubicBezTo>
                    <a:pt x="6012" y="12"/>
                    <a:pt x="5003" y="0"/>
                    <a:pt x="399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2978993" y="2774533"/>
              <a:ext cx="318948" cy="319132"/>
            </a:xfrm>
            <a:custGeom>
              <a:avLst/>
              <a:gdLst/>
              <a:ahLst/>
              <a:cxnLst/>
              <a:rect l="l" t="t" r="r" b="b"/>
              <a:pathLst>
                <a:path w="15606" h="15615" extrusionOk="0">
                  <a:moveTo>
                    <a:pt x="8956" y="0"/>
                  </a:moveTo>
                  <a:cubicBezTo>
                    <a:pt x="8635" y="0"/>
                    <a:pt x="8342" y="198"/>
                    <a:pt x="8220" y="522"/>
                  </a:cubicBezTo>
                  <a:cubicBezTo>
                    <a:pt x="8038" y="913"/>
                    <a:pt x="7881" y="1305"/>
                    <a:pt x="7751" y="1696"/>
                  </a:cubicBezTo>
                  <a:cubicBezTo>
                    <a:pt x="7281" y="3053"/>
                    <a:pt x="6811" y="4436"/>
                    <a:pt x="6263" y="6028"/>
                  </a:cubicBezTo>
                  <a:cubicBezTo>
                    <a:pt x="5559" y="5193"/>
                    <a:pt x="5011" y="4515"/>
                    <a:pt x="4436" y="3862"/>
                  </a:cubicBezTo>
                  <a:cubicBezTo>
                    <a:pt x="3810" y="3131"/>
                    <a:pt x="3158" y="2427"/>
                    <a:pt x="2479" y="1722"/>
                  </a:cubicBezTo>
                  <a:cubicBezTo>
                    <a:pt x="2308" y="1523"/>
                    <a:pt x="2060" y="1417"/>
                    <a:pt x="1809" y="1417"/>
                  </a:cubicBezTo>
                  <a:cubicBezTo>
                    <a:pt x="1601" y="1417"/>
                    <a:pt x="1393" y="1490"/>
                    <a:pt x="1227" y="1644"/>
                  </a:cubicBezTo>
                  <a:cubicBezTo>
                    <a:pt x="809" y="2009"/>
                    <a:pt x="861" y="2479"/>
                    <a:pt x="1175" y="2897"/>
                  </a:cubicBezTo>
                  <a:cubicBezTo>
                    <a:pt x="1383" y="3158"/>
                    <a:pt x="1592" y="3418"/>
                    <a:pt x="1827" y="3653"/>
                  </a:cubicBezTo>
                  <a:cubicBezTo>
                    <a:pt x="2845" y="4802"/>
                    <a:pt x="3810" y="5976"/>
                    <a:pt x="4697" y="7228"/>
                  </a:cubicBezTo>
                  <a:cubicBezTo>
                    <a:pt x="3967" y="7698"/>
                    <a:pt x="3158" y="7803"/>
                    <a:pt x="2427" y="8090"/>
                  </a:cubicBezTo>
                  <a:cubicBezTo>
                    <a:pt x="1879" y="8298"/>
                    <a:pt x="1305" y="8429"/>
                    <a:pt x="757" y="8638"/>
                  </a:cubicBezTo>
                  <a:cubicBezTo>
                    <a:pt x="287" y="8768"/>
                    <a:pt x="0" y="9264"/>
                    <a:pt x="131" y="9734"/>
                  </a:cubicBezTo>
                  <a:cubicBezTo>
                    <a:pt x="257" y="10177"/>
                    <a:pt x="572" y="10364"/>
                    <a:pt x="950" y="10364"/>
                  </a:cubicBezTo>
                  <a:cubicBezTo>
                    <a:pt x="1039" y="10364"/>
                    <a:pt x="1132" y="10354"/>
                    <a:pt x="1227" y="10334"/>
                  </a:cubicBezTo>
                  <a:cubicBezTo>
                    <a:pt x="1749" y="10230"/>
                    <a:pt x="2271" y="10021"/>
                    <a:pt x="2792" y="9890"/>
                  </a:cubicBezTo>
                  <a:cubicBezTo>
                    <a:pt x="3601" y="9708"/>
                    <a:pt x="4332" y="9316"/>
                    <a:pt x="5324" y="9238"/>
                  </a:cubicBezTo>
                  <a:lnTo>
                    <a:pt x="5324" y="9238"/>
                  </a:lnTo>
                  <a:cubicBezTo>
                    <a:pt x="5037" y="10203"/>
                    <a:pt x="4802" y="10986"/>
                    <a:pt x="4541" y="11795"/>
                  </a:cubicBezTo>
                  <a:cubicBezTo>
                    <a:pt x="4280" y="12630"/>
                    <a:pt x="3993" y="13465"/>
                    <a:pt x="3784" y="14327"/>
                  </a:cubicBezTo>
                  <a:cubicBezTo>
                    <a:pt x="3601" y="14822"/>
                    <a:pt x="3888" y="15370"/>
                    <a:pt x="4384" y="15553"/>
                  </a:cubicBezTo>
                  <a:cubicBezTo>
                    <a:pt x="4490" y="15594"/>
                    <a:pt x="4596" y="15614"/>
                    <a:pt x="4699" y="15614"/>
                  </a:cubicBezTo>
                  <a:cubicBezTo>
                    <a:pt x="5056" y="15614"/>
                    <a:pt x="5388" y="15378"/>
                    <a:pt x="5611" y="14953"/>
                  </a:cubicBezTo>
                  <a:cubicBezTo>
                    <a:pt x="5741" y="14692"/>
                    <a:pt x="5846" y="14405"/>
                    <a:pt x="5924" y="14118"/>
                  </a:cubicBezTo>
                  <a:cubicBezTo>
                    <a:pt x="6315" y="12917"/>
                    <a:pt x="6681" y="11717"/>
                    <a:pt x="7072" y="10438"/>
                  </a:cubicBezTo>
                  <a:cubicBezTo>
                    <a:pt x="7672" y="10673"/>
                    <a:pt x="7855" y="11117"/>
                    <a:pt x="8142" y="11456"/>
                  </a:cubicBezTo>
                  <a:cubicBezTo>
                    <a:pt x="8873" y="12317"/>
                    <a:pt x="9551" y="13231"/>
                    <a:pt x="10308" y="14092"/>
                  </a:cubicBezTo>
                  <a:cubicBezTo>
                    <a:pt x="10563" y="14391"/>
                    <a:pt x="10860" y="14536"/>
                    <a:pt x="11146" y="14536"/>
                  </a:cubicBezTo>
                  <a:cubicBezTo>
                    <a:pt x="11359" y="14536"/>
                    <a:pt x="11565" y="14456"/>
                    <a:pt x="11743" y="14300"/>
                  </a:cubicBezTo>
                  <a:cubicBezTo>
                    <a:pt x="12161" y="13961"/>
                    <a:pt x="12213" y="13335"/>
                    <a:pt x="11874" y="12917"/>
                  </a:cubicBezTo>
                  <a:cubicBezTo>
                    <a:pt x="11561" y="12474"/>
                    <a:pt x="11247" y="12030"/>
                    <a:pt x="10882" y="11613"/>
                  </a:cubicBezTo>
                  <a:cubicBezTo>
                    <a:pt x="9995" y="10517"/>
                    <a:pt x="9108" y="9421"/>
                    <a:pt x="8220" y="8351"/>
                  </a:cubicBezTo>
                  <a:cubicBezTo>
                    <a:pt x="8429" y="8090"/>
                    <a:pt x="8742" y="7933"/>
                    <a:pt x="9082" y="7907"/>
                  </a:cubicBezTo>
                  <a:cubicBezTo>
                    <a:pt x="10830" y="7385"/>
                    <a:pt x="12604" y="6863"/>
                    <a:pt x="14379" y="6341"/>
                  </a:cubicBezTo>
                  <a:cubicBezTo>
                    <a:pt x="15240" y="6080"/>
                    <a:pt x="15605" y="5637"/>
                    <a:pt x="15475" y="5063"/>
                  </a:cubicBezTo>
                  <a:cubicBezTo>
                    <a:pt x="15358" y="4596"/>
                    <a:pt x="15010" y="4347"/>
                    <a:pt x="14463" y="4347"/>
                  </a:cubicBezTo>
                  <a:cubicBezTo>
                    <a:pt x="14275" y="4347"/>
                    <a:pt x="14064" y="4376"/>
                    <a:pt x="13831" y="4436"/>
                  </a:cubicBezTo>
                  <a:cubicBezTo>
                    <a:pt x="13126" y="4593"/>
                    <a:pt x="12448" y="4802"/>
                    <a:pt x="11769" y="5010"/>
                  </a:cubicBezTo>
                  <a:cubicBezTo>
                    <a:pt x="10699" y="5323"/>
                    <a:pt x="9630" y="5663"/>
                    <a:pt x="8455" y="6002"/>
                  </a:cubicBezTo>
                  <a:cubicBezTo>
                    <a:pt x="8534" y="4958"/>
                    <a:pt x="8925" y="4175"/>
                    <a:pt x="9160" y="3340"/>
                  </a:cubicBezTo>
                  <a:cubicBezTo>
                    <a:pt x="9369" y="2583"/>
                    <a:pt x="9630" y="1801"/>
                    <a:pt x="9812" y="1044"/>
                  </a:cubicBezTo>
                  <a:cubicBezTo>
                    <a:pt x="9943" y="600"/>
                    <a:pt x="9682" y="157"/>
                    <a:pt x="9238" y="52"/>
                  </a:cubicBezTo>
                  <a:cubicBezTo>
                    <a:pt x="9144" y="17"/>
                    <a:pt x="9049" y="0"/>
                    <a:pt x="89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833914" y="2752216"/>
              <a:ext cx="274700" cy="278931"/>
            </a:xfrm>
            <a:custGeom>
              <a:avLst/>
              <a:gdLst/>
              <a:ahLst/>
              <a:cxnLst/>
              <a:rect l="l" t="t" r="r" b="b"/>
              <a:pathLst>
                <a:path w="13441" h="13648" extrusionOk="0">
                  <a:moveTo>
                    <a:pt x="7936" y="1"/>
                  </a:moveTo>
                  <a:cubicBezTo>
                    <a:pt x="7524" y="1"/>
                    <a:pt x="7230" y="273"/>
                    <a:pt x="7073" y="700"/>
                  </a:cubicBezTo>
                  <a:cubicBezTo>
                    <a:pt x="6969" y="961"/>
                    <a:pt x="6890" y="1249"/>
                    <a:pt x="6812" y="1536"/>
                  </a:cubicBezTo>
                  <a:cubicBezTo>
                    <a:pt x="6499" y="2710"/>
                    <a:pt x="6186" y="3858"/>
                    <a:pt x="5820" y="5137"/>
                  </a:cubicBezTo>
                  <a:cubicBezTo>
                    <a:pt x="5116" y="4824"/>
                    <a:pt x="4776" y="4328"/>
                    <a:pt x="4359" y="3910"/>
                  </a:cubicBezTo>
                  <a:cubicBezTo>
                    <a:pt x="3915" y="3467"/>
                    <a:pt x="3524" y="2971"/>
                    <a:pt x="3054" y="2553"/>
                  </a:cubicBezTo>
                  <a:cubicBezTo>
                    <a:pt x="2868" y="2354"/>
                    <a:pt x="2653" y="2270"/>
                    <a:pt x="2445" y="2270"/>
                  </a:cubicBezTo>
                  <a:cubicBezTo>
                    <a:pt x="1810" y="2270"/>
                    <a:pt x="1244" y="3053"/>
                    <a:pt x="1775" y="3702"/>
                  </a:cubicBezTo>
                  <a:cubicBezTo>
                    <a:pt x="1984" y="4015"/>
                    <a:pt x="2245" y="4302"/>
                    <a:pt x="2480" y="4589"/>
                  </a:cubicBezTo>
                  <a:cubicBezTo>
                    <a:pt x="3080" y="5241"/>
                    <a:pt x="3680" y="5920"/>
                    <a:pt x="4411" y="6703"/>
                  </a:cubicBezTo>
                  <a:cubicBezTo>
                    <a:pt x="3132" y="7094"/>
                    <a:pt x="2062" y="7407"/>
                    <a:pt x="993" y="7772"/>
                  </a:cubicBezTo>
                  <a:cubicBezTo>
                    <a:pt x="262" y="8033"/>
                    <a:pt x="1" y="8425"/>
                    <a:pt x="158" y="8947"/>
                  </a:cubicBezTo>
                  <a:cubicBezTo>
                    <a:pt x="259" y="9334"/>
                    <a:pt x="568" y="9546"/>
                    <a:pt x="1046" y="9546"/>
                  </a:cubicBezTo>
                  <a:cubicBezTo>
                    <a:pt x="1180" y="9546"/>
                    <a:pt x="1328" y="9529"/>
                    <a:pt x="1488" y="9495"/>
                  </a:cubicBezTo>
                  <a:cubicBezTo>
                    <a:pt x="2167" y="9338"/>
                    <a:pt x="2793" y="9103"/>
                    <a:pt x="3446" y="8947"/>
                  </a:cubicBezTo>
                  <a:cubicBezTo>
                    <a:pt x="3795" y="8889"/>
                    <a:pt x="4130" y="8672"/>
                    <a:pt x="4493" y="8672"/>
                  </a:cubicBezTo>
                  <a:cubicBezTo>
                    <a:pt x="4619" y="8672"/>
                    <a:pt x="4747" y="8697"/>
                    <a:pt x="4881" y="8764"/>
                  </a:cubicBezTo>
                  <a:cubicBezTo>
                    <a:pt x="4829" y="9051"/>
                    <a:pt x="4776" y="9312"/>
                    <a:pt x="4724" y="9547"/>
                  </a:cubicBezTo>
                  <a:cubicBezTo>
                    <a:pt x="4437" y="10460"/>
                    <a:pt x="4150" y="11400"/>
                    <a:pt x="3915" y="12339"/>
                  </a:cubicBezTo>
                  <a:cubicBezTo>
                    <a:pt x="3759" y="13018"/>
                    <a:pt x="4072" y="13514"/>
                    <a:pt x="4594" y="13618"/>
                  </a:cubicBezTo>
                  <a:cubicBezTo>
                    <a:pt x="4685" y="13638"/>
                    <a:pt x="4772" y="13647"/>
                    <a:pt x="4854" y="13647"/>
                  </a:cubicBezTo>
                  <a:cubicBezTo>
                    <a:pt x="5309" y="13647"/>
                    <a:pt x="5613" y="13352"/>
                    <a:pt x="5768" y="12887"/>
                  </a:cubicBezTo>
                  <a:cubicBezTo>
                    <a:pt x="6003" y="12313"/>
                    <a:pt x="6160" y="11687"/>
                    <a:pt x="6368" y="11113"/>
                  </a:cubicBezTo>
                  <a:cubicBezTo>
                    <a:pt x="6603" y="10460"/>
                    <a:pt x="6603" y="9730"/>
                    <a:pt x="7047" y="9156"/>
                  </a:cubicBezTo>
                  <a:cubicBezTo>
                    <a:pt x="7464" y="9390"/>
                    <a:pt x="7830" y="9704"/>
                    <a:pt x="8169" y="10069"/>
                  </a:cubicBezTo>
                  <a:cubicBezTo>
                    <a:pt x="8743" y="10617"/>
                    <a:pt x="9317" y="11165"/>
                    <a:pt x="9943" y="11687"/>
                  </a:cubicBezTo>
                  <a:cubicBezTo>
                    <a:pt x="10123" y="11866"/>
                    <a:pt x="10365" y="11958"/>
                    <a:pt x="10609" y="11958"/>
                  </a:cubicBezTo>
                  <a:cubicBezTo>
                    <a:pt x="10861" y="11958"/>
                    <a:pt x="11115" y="11860"/>
                    <a:pt x="11300" y="11661"/>
                  </a:cubicBezTo>
                  <a:cubicBezTo>
                    <a:pt x="11666" y="11269"/>
                    <a:pt x="11666" y="10669"/>
                    <a:pt x="11300" y="10278"/>
                  </a:cubicBezTo>
                  <a:cubicBezTo>
                    <a:pt x="10935" y="9886"/>
                    <a:pt x="10491" y="9547"/>
                    <a:pt x="10126" y="9156"/>
                  </a:cubicBezTo>
                  <a:cubicBezTo>
                    <a:pt x="9552" y="8581"/>
                    <a:pt x="8847" y="8112"/>
                    <a:pt x="8352" y="7433"/>
                  </a:cubicBezTo>
                  <a:cubicBezTo>
                    <a:pt x="8717" y="7172"/>
                    <a:pt x="9134" y="6964"/>
                    <a:pt x="9604" y="6885"/>
                  </a:cubicBezTo>
                  <a:cubicBezTo>
                    <a:pt x="10544" y="6546"/>
                    <a:pt x="11509" y="6233"/>
                    <a:pt x="12449" y="5894"/>
                  </a:cubicBezTo>
                  <a:cubicBezTo>
                    <a:pt x="13179" y="5607"/>
                    <a:pt x="13440" y="5111"/>
                    <a:pt x="13231" y="4537"/>
                  </a:cubicBezTo>
                  <a:cubicBezTo>
                    <a:pt x="13094" y="4164"/>
                    <a:pt x="12765" y="3938"/>
                    <a:pt x="12333" y="3938"/>
                  </a:cubicBezTo>
                  <a:cubicBezTo>
                    <a:pt x="12190" y="3938"/>
                    <a:pt x="12036" y="3963"/>
                    <a:pt x="11875" y="4015"/>
                  </a:cubicBezTo>
                  <a:cubicBezTo>
                    <a:pt x="10831" y="4328"/>
                    <a:pt x="9813" y="4719"/>
                    <a:pt x="8769" y="5059"/>
                  </a:cubicBezTo>
                  <a:cubicBezTo>
                    <a:pt x="8574" y="5112"/>
                    <a:pt x="8379" y="5262"/>
                    <a:pt x="8159" y="5262"/>
                  </a:cubicBezTo>
                  <a:cubicBezTo>
                    <a:pt x="8055" y="5262"/>
                    <a:pt x="7946" y="5229"/>
                    <a:pt x="7830" y="5137"/>
                  </a:cubicBezTo>
                  <a:cubicBezTo>
                    <a:pt x="7986" y="4484"/>
                    <a:pt x="8117" y="3832"/>
                    <a:pt x="8273" y="3180"/>
                  </a:cubicBezTo>
                  <a:cubicBezTo>
                    <a:pt x="8456" y="2475"/>
                    <a:pt x="8639" y="1797"/>
                    <a:pt x="8769" y="1092"/>
                  </a:cubicBezTo>
                  <a:cubicBezTo>
                    <a:pt x="8873" y="596"/>
                    <a:pt x="8717" y="152"/>
                    <a:pt x="8143" y="22"/>
                  </a:cubicBezTo>
                  <a:cubicBezTo>
                    <a:pt x="8071" y="8"/>
                    <a:pt x="8002" y="1"/>
                    <a:pt x="7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2688862" y="1449979"/>
              <a:ext cx="268283" cy="223627"/>
            </a:xfrm>
            <a:custGeom>
              <a:avLst/>
              <a:gdLst/>
              <a:ahLst/>
              <a:cxnLst/>
              <a:rect l="l" t="t" r="r" b="b"/>
              <a:pathLst>
                <a:path w="13127" h="10942" extrusionOk="0">
                  <a:moveTo>
                    <a:pt x="7829" y="0"/>
                  </a:moveTo>
                  <a:cubicBezTo>
                    <a:pt x="7537" y="0"/>
                    <a:pt x="7293" y="200"/>
                    <a:pt x="7098" y="484"/>
                  </a:cubicBezTo>
                  <a:cubicBezTo>
                    <a:pt x="6915" y="718"/>
                    <a:pt x="6785" y="1005"/>
                    <a:pt x="6655" y="1240"/>
                  </a:cubicBezTo>
                  <a:cubicBezTo>
                    <a:pt x="6341" y="1788"/>
                    <a:pt x="6107" y="2389"/>
                    <a:pt x="5663" y="2884"/>
                  </a:cubicBezTo>
                  <a:cubicBezTo>
                    <a:pt x="5245" y="2650"/>
                    <a:pt x="5037" y="2206"/>
                    <a:pt x="4723" y="1893"/>
                  </a:cubicBezTo>
                  <a:cubicBezTo>
                    <a:pt x="4228" y="1371"/>
                    <a:pt x="3732" y="849"/>
                    <a:pt x="3184" y="379"/>
                  </a:cubicBezTo>
                  <a:cubicBezTo>
                    <a:pt x="3044" y="252"/>
                    <a:pt x="2866" y="187"/>
                    <a:pt x="2685" y="187"/>
                  </a:cubicBezTo>
                  <a:cubicBezTo>
                    <a:pt x="2495" y="187"/>
                    <a:pt x="2300" y="258"/>
                    <a:pt x="2140" y="405"/>
                  </a:cubicBezTo>
                  <a:cubicBezTo>
                    <a:pt x="1775" y="666"/>
                    <a:pt x="1696" y="1162"/>
                    <a:pt x="1983" y="1527"/>
                  </a:cubicBezTo>
                  <a:cubicBezTo>
                    <a:pt x="2218" y="1867"/>
                    <a:pt x="2505" y="2154"/>
                    <a:pt x="2792" y="2493"/>
                  </a:cubicBezTo>
                  <a:cubicBezTo>
                    <a:pt x="3366" y="3171"/>
                    <a:pt x="4045" y="3798"/>
                    <a:pt x="4436" y="4842"/>
                  </a:cubicBezTo>
                  <a:cubicBezTo>
                    <a:pt x="4036" y="4842"/>
                    <a:pt x="3706" y="4830"/>
                    <a:pt x="3391" y="4830"/>
                  </a:cubicBezTo>
                  <a:cubicBezTo>
                    <a:pt x="3233" y="4830"/>
                    <a:pt x="3079" y="4833"/>
                    <a:pt x="2923" y="4842"/>
                  </a:cubicBezTo>
                  <a:cubicBezTo>
                    <a:pt x="2218" y="4894"/>
                    <a:pt x="1514" y="4946"/>
                    <a:pt x="809" y="5024"/>
                  </a:cubicBezTo>
                  <a:cubicBezTo>
                    <a:pt x="339" y="5024"/>
                    <a:pt x="0" y="5390"/>
                    <a:pt x="26" y="5859"/>
                  </a:cubicBezTo>
                  <a:cubicBezTo>
                    <a:pt x="0" y="6303"/>
                    <a:pt x="339" y="6668"/>
                    <a:pt x="783" y="6720"/>
                  </a:cubicBezTo>
                  <a:cubicBezTo>
                    <a:pt x="1148" y="6747"/>
                    <a:pt x="1540" y="6747"/>
                    <a:pt x="1905" y="6747"/>
                  </a:cubicBezTo>
                  <a:cubicBezTo>
                    <a:pt x="1957" y="6749"/>
                    <a:pt x="2010" y="6750"/>
                    <a:pt x="2062" y="6750"/>
                  </a:cubicBezTo>
                  <a:cubicBezTo>
                    <a:pt x="2273" y="6750"/>
                    <a:pt x="2489" y="6734"/>
                    <a:pt x="2711" y="6734"/>
                  </a:cubicBezTo>
                  <a:cubicBezTo>
                    <a:pt x="2988" y="6734"/>
                    <a:pt x="3275" y="6760"/>
                    <a:pt x="3575" y="6877"/>
                  </a:cubicBezTo>
                  <a:cubicBezTo>
                    <a:pt x="3158" y="7712"/>
                    <a:pt x="2766" y="8443"/>
                    <a:pt x="2401" y="9200"/>
                  </a:cubicBezTo>
                  <a:cubicBezTo>
                    <a:pt x="2009" y="9982"/>
                    <a:pt x="2114" y="10557"/>
                    <a:pt x="2662" y="10844"/>
                  </a:cubicBezTo>
                  <a:cubicBezTo>
                    <a:pt x="2806" y="10909"/>
                    <a:pt x="2947" y="10942"/>
                    <a:pt x="3084" y="10942"/>
                  </a:cubicBezTo>
                  <a:cubicBezTo>
                    <a:pt x="3492" y="10942"/>
                    <a:pt x="3863" y="10653"/>
                    <a:pt x="4175" y="10087"/>
                  </a:cubicBezTo>
                  <a:cubicBezTo>
                    <a:pt x="4462" y="9617"/>
                    <a:pt x="4671" y="9095"/>
                    <a:pt x="4932" y="8625"/>
                  </a:cubicBezTo>
                  <a:cubicBezTo>
                    <a:pt x="5245" y="8025"/>
                    <a:pt x="5454" y="7347"/>
                    <a:pt x="5976" y="6747"/>
                  </a:cubicBezTo>
                  <a:cubicBezTo>
                    <a:pt x="6602" y="7582"/>
                    <a:pt x="7150" y="8338"/>
                    <a:pt x="7698" y="9069"/>
                  </a:cubicBezTo>
                  <a:cubicBezTo>
                    <a:pt x="7933" y="9408"/>
                    <a:pt x="8220" y="9722"/>
                    <a:pt x="8507" y="10035"/>
                  </a:cubicBezTo>
                  <a:cubicBezTo>
                    <a:pt x="8678" y="10205"/>
                    <a:pt x="8903" y="10291"/>
                    <a:pt x="9128" y="10291"/>
                  </a:cubicBezTo>
                  <a:cubicBezTo>
                    <a:pt x="9315" y="10291"/>
                    <a:pt x="9501" y="10232"/>
                    <a:pt x="9656" y="10113"/>
                  </a:cubicBezTo>
                  <a:cubicBezTo>
                    <a:pt x="10099" y="9878"/>
                    <a:pt x="10230" y="9330"/>
                    <a:pt x="9995" y="8886"/>
                  </a:cubicBezTo>
                  <a:cubicBezTo>
                    <a:pt x="9760" y="8495"/>
                    <a:pt x="9499" y="8130"/>
                    <a:pt x="9212" y="7764"/>
                  </a:cubicBezTo>
                  <a:cubicBezTo>
                    <a:pt x="8977" y="7399"/>
                    <a:pt x="8560" y="7138"/>
                    <a:pt x="8612" y="6616"/>
                  </a:cubicBezTo>
                  <a:cubicBezTo>
                    <a:pt x="8664" y="6616"/>
                    <a:pt x="8716" y="6590"/>
                    <a:pt x="8794" y="6564"/>
                  </a:cubicBezTo>
                  <a:cubicBezTo>
                    <a:pt x="9160" y="6564"/>
                    <a:pt x="9525" y="6576"/>
                    <a:pt x="9890" y="6576"/>
                  </a:cubicBezTo>
                  <a:cubicBezTo>
                    <a:pt x="10073" y="6576"/>
                    <a:pt x="10256" y="6573"/>
                    <a:pt x="10438" y="6564"/>
                  </a:cubicBezTo>
                  <a:cubicBezTo>
                    <a:pt x="10934" y="6564"/>
                    <a:pt x="11430" y="6512"/>
                    <a:pt x="11926" y="6433"/>
                  </a:cubicBezTo>
                  <a:cubicBezTo>
                    <a:pt x="13126" y="6277"/>
                    <a:pt x="13022" y="4502"/>
                    <a:pt x="11795" y="4502"/>
                  </a:cubicBezTo>
                  <a:cubicBezTo>
                    <a:pt x="11482" y="4502"/>
                    <a:pt x="11143" y="4528"/>
                    <a:pt x="10804" y="4528"/>
                  </a:cubicBezTo>
                  <a:lnTo>
                    <a:pt x="7046" y="4528"/>
                  </a:lnTo>
                  <a:cubicBezTo>
                    <a:pt x="7333" y="3954"/>
                    <a:pt x="7594" y="3432"/>
                    <a:pt x="7829" y="2937"/>
                  </a:cubicBezTo>
                  <a:cubicBezTo>
                    <a:pt x="8090" y="2389"/>
                    <a:pt x="8377" y="1867"/>
                    <a:pt x="8612" y="1345"/>
                  </a:cubicBezTo>
                  <a:cubicBezTo>
                    <a:pt x="8873" y="927"/>
                    <a:pt x="8716" y="379"/>
                    <a:pt x="8272" y="144"/>
                  </a:cubicBezTo>
                  <a:cubicBezTo>
                    <a:pt x="8114" y="44"/>
                    <a:pt x="7966" y="0"/>
                    <a:pt x="7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897924" y="1572298"/>
              <a:ext cx="247478" cy="244044"/>
            </a:xfrm>
            <a:custGeom>
              <a:avLst/>
              <a:gdLst/>
              <a:ahLst/>
              <a:cxnLst/>
              <a:rect l="l" t="t" r="r" b="b"/>
              <a:pathLst>
                <a:path w="12109" h="11941" extrusionOk="0">
                  <a:moveTo>
                    <a:pt x="8312" y="1"/>
                  </a:moveTo>
                  <a:cubicBezTo>
                    <a:pt x="8008" y="1"/>
                    <a:pt x="7711" y="146"/>
                    <a:pt x="7516" y="422"/>
                  </a:cubicBezTo>
                  <a:cubicBezTo>
                    <a:pt x="7281" y="762"/>
                    <a:pt x="7046" y="1127"/>
                    <a:pt x="6864" y="1518"/>
                  </a:cubicBezTo>
                  <a:cubicBezTo>
                    <a:pt x="6446" y="2301"/>
                    <a:pt x="6029" y="3136"/>
                    <a:pt x="5507" y="4076"/>
                  </a:cubicBezTo>
                  <a:cubicBezTo>
                    <a:pt x="5141" y="3345"/>
                    <a:pt x="4880" y="2745"/>
                    <a:pt x="4541" y="2171"/>
                  </a:cubicBezTo>
                  <a:cubicBezTo>
                    <a:pt x="4360" y="1828"/>
                    <a:pt x="4101" y="1579"/>
                    <a:pt x="3752" y="1579"/>
                  </a:cubicBezTo>
                  <a:cubicBezTo>
                    <a:pt x="3649" y="1579"/>
                    <a:pt x="3538" y="1601"/>
                    <a:pt x="3419" y="1649"/>
                  </a:cubicBezTo>
                  <a:cubicBezTo>
                    <a:pt x="2923" y="1832"/>
                    <a:pt x="2740" y="2301"/>
                    <a:pt x="2949" y="2901"/>
                  </a:cubicBezTo>
                  <a:cubicBezTo>
                    <a:pt x="3132" y="3423"/>
                    <a:pt x="3393" y="3893"/>
                    <a:pt x="3602" y="4415"/>
                  </a:cubicBezTo>
                  <a:cubicBezTo>
                    <a:pt x="3680" y="4676"/>
                    <a:pt x="3941" y="4911"/>
                    <a:pt x="3654" y="5224"/>
                  </a:cubicBezTo>
                  <a:lnTo>
                    <a:pt x="1905" y="5224"/>
                  </a:lnTo>
                  <a:cubicBezTo>
                    <a:pt x="1540" y="5224"/>
                    <a:pt x="1175" y="5250"/>
                    <a:pt x="783" y="5328"/>
                  </a:cubicBezTo>
                  <a:cubicBezTo>
                    <a:pt x="340" y="5354"/>
                    <a:pt x="0" y="5720"/>
                    <a:pt x="27" y="6163"/>
                  </a:cubicBezTo>
                  <a:cubicBezTo>
                    <a:pt x="27" y="6738"/>
                    <a:pt x="392" y="6998"/>
                    <a:pt x="914" y="7051"/>
                  </a:cubicBezTo>
                  <a:cubicBezTo>
                    <a:pt x="1009" y="7059"/>
                    <a:pt x="1105" y="7062"/>
                    <a:pt x="1202" y="7062"/>
                  </a:cubicBezTo>
                  <a:cubicBezTo>
                    <a:pt x="1395" y="7062"/>
                    <a:pt x="1592" y="7051"/>
                    <a:pt x="1801" y="7051"/>
                  </a:cubicBezTo>
                  <a:cubicBezTo>
                    <a:pt x="2480" y="7077"/>
                    <a:pt x="3184" y="7103"/>
                    <a:pt x="3967" y="7129"/>
                  </a:cubicBezTo>
                  <a:cubicBezTo>
                    <a:pt x="3837" y="7677"/>
                    <a:pt x="3628" y="8173"/>
                    <a:pt x="3367" y="8643"/>
                  </a:cubicBezTo>
                  <a:cubicBezTo>
                    <a:pt x="3080" y="9243"/>
                    <a:pt x="2740" y="9817"/>
                    <a:pt x="2506" y="10443"/>
                  </a:cubicBezTo>
                  <a:cubicBezTo>
                    <a:pt x="2219" y="11148"/>
                    <a:pt x="2375" y="11644"/>
                    <a:pt x="2871" y="11852"/>
                  </a:cubicBezTo>
                  <a:cubicBezTo>
                    <a:pt x="2996" y="11911"/>
                    <a:pt x="3116" y="11941"/>
                    <a:pt x="3231" y="11941"/>
                  </a:cubicBezTo>
                  <a:cubicBezTo>
                    <a:pt x="3572" y="11941"/>
                    <a:pt x="3870" y="11682"/>
                    <a:pt x="4124" y="11174"/>
                  </a:cubicBezTo>
                  <a:cubicBezTo>
                    <a:pt x="4515" y="10339"/>
                    <a:pt x="4959" y="9530"/>
                    <a:pt x="5454" y="8773"/>
                  </a:cubicBezTo>
                  <a:cubicBezTo>
                    <a:pt x="5846" y="9112"/>
                    <a:pt x="5924" y="9530"/>
                    <a:pt x="6107" y="9895"/>
                  </a:cubicBezTo>
                  <a:cubicBezTo>
                    <a:pt x="6237" y="10182"/>
                    <a:pt x="6368" y="10443"/>
                    <a:pt x="6524" y="10678"/>
                  </a:cubicBezTo>
                  <a:cubicBezTo>
                    <a:pt x="6686" y="10983"/>
                    <a:pt x="6982" y="11152"/>
                    <a:pt x="7296" y="11152"/>
                  </a:cubicBezTo>
                  <a:cubicBezTo>
                    <a:pt x="7439" y="11152"/>
                    <a:pt x="7586" y="11117"/>
                    <a:pt x="7725" y="11043"/>
                  </a:cubicBezTo>
                  <a:cubicBezTo>
                    <a:pt x="8142" y="10861"/>
                    <a:pt x="8351" y="10417"/>
                    <a:pt x="8221" y="9973"/>
                  </a:cubicBezTo>
                  <a:cubicBezTo>
                    <a:pt x="8116" y="9634"/>
                    <a:pt x="7986" y="9269"/>
                    <a:pt x="7829" y="8930"/>
                  </a:cubicBezTo>
                  <a:cubicBezTo>
                    <a:pt x="7620" y="8434"/>
                    <a:pt x="7386" y="7938"/>
                    <a:pt x="7151" y="7416"/>
                  </a:cubicBezTo>
                  <a:cubicBezTo>
                    <a:pt x="7447" y="7317"/>
                    <a:pt x="7720" y="7289"/>
                    <a:pt x="7984" y="7289"/>
                  </a:cubicBezTo>
                  <a:cubicBezTo>
                    <a:pt x="8277" y="7289"/>
                    <a:pt x="8558" y="7324"/>
                    <a:pt x="8847" y="7338"/>
                  </a:cubicBezTo>
                  <a:cubicBezTo>
                    <a:pt x="9551" y="7364"/>
                    <a:pt x="10256" y="7442"/>
                    <a:pt x="10961" y="7442"/>
                  </a:cubicBezTo>
                  <a:cubicBezTo>
                    <a:pt x="11665" y="7442"/>
                    <a:pt x="12109" y="7025"/>
                    <a:pt x="12083" y="6503"/>
                  </a:cubicBezTo>
                  <a:cubicBezTo>
                    <a:pt x="12109" y="5955"/>
                    <a:pt x="11665" y="5537"/>
                    <a:pt x="11143" y="5511"/>
                  </a:cubicBezTo>
                  <a:cubicBezTo>
                    <a:pt x="10856" y="5459"/>
                    <a:pt x="10569" y="5433"/>
                    <a:pt x="10256" y="5407"/>
                  </a:cubicBezTo>
                  <a:cubicBezTo>
                    <a:pt x="9317" y="5354"/>
                    <a:pt x="8351" y="5328"/>
                    <a:pt x="7307" y="5276"/>
                  </a:cubicBezTo>
                  <a:cubicBezTo>
                    <a:pt x="7359" y="4702"/>
                    <a:pt x="7673" y="4285"/>
                    <a:pt x="7881" y="3841"/>
                  </a:cubicBezTo>
                  <a:cubicBezTo>
                    <a:pt x="8325" y="3032"/>
                    <a:pt x="8769" y="2223"/>
                    <a:pt x="9186" y="1388"/>
                  </a:cubicBezTo>
                  <a:cubicBezTo>
                    <a:pt x="9421" y="970"/>
                    <a:pt x="9264" y="422"/>
                    <a:pt x="8847" y="161"/>
                  </a:cubicBezTo>
                  <a:cubicBezTo>
                    <a:pt x="8680" y="53"/>
                    <a:pt x="8495" y="1"/>
                    <a:pt x="8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3"/>
            <p:cNvSpPr/>
            <p:nvPr/>
          </p:nvSpPr>
          <p:spPr>
            <a:xfrm>
              <a:off x="3403521" y="3553120"/>
              <a:ext cx="227756" cy="209852"/>
            </a:xfrm>
            <a:custGeom>
              <a:avLst/>
              <a:gdLst/>
              <a:ahLst/>
              <a:cxnLst/>
              <a:rect l="l" t="t" r="r" b="b"/>
              <a:pathLst>
                <a:path w="11144" h="10268" extrusionOk="0">
                  <a:moveTo>
                    <a:pt x="6957" y="0"/>
                  </a:moveTo>
                  <a:cubicBezTo>
                    <a:pt x="6580" y="0"/>
                    <a:pt x="6239" y="307"/>
                    <a:pt x="5898" y="969"/>
                  </a:cubicBezTo>
                  <a:cubicBezTo>
                    <a:pt x="5481" y="1831"/>
                    <a:pt x="5037" y="2692"/>
                    <a:pt x="4646" y="3501"/>
                  </a:cubicBezTo>
                  <a:cubicBezTo>
                    <a:pt x="4358" y="3501"/>
                    <a:pt x="4071" y="3396"/>
                    <a:pt x="3863" y="3214"/>
                  </a:cubicBezTo>
                  <a:cubicBezTo>
                    <a:pt x="3236" y="2822"/>
                    <a:pt x="2688" y="2405"/>
                    <a:pt x="2140" y="1909"/>
                  </a:cubicBezTo>
                  <a:cubicBezTo>
                    <a:pt x="1928" y="1712"/>
                    <a:pt x="1698" y="1585"/>
                    <a:pt x="1456" y="1585"/>
                  </a:cubicBezTo>
                  <a:cubicBezTo>
                    <a:pt x="1281" y="1585"/>
                    <a:pt x="1100" y="1651"/>
                    <a:pt x="914" y="1805"/>
                  </a:cubicBezTo>
                  <a:cubicBezTo>
                    <a:pt x="522" y="2144"/>
                    <a:pt x="496" y="2640"/>
                    <a:pt x="888" y="3162"/>
                  </a:cubicBezTo>
                  <a:cubicBezTo>
                    <a:pt x="1201" y="3449"/>
                    <a:pt x="1488" y="3736"/>
                    <a:pt x="1827" y="3997"/>
                  </a:cubicBezTo>
                  <a:cubicBezTo>
                    <a:pt x="2010" y="4205"/>
                    <a:pt x="2375" y="4284"/>
                    <a:pt x="2297" y="4701"/>
                  </a:cubicBezTo>
                  <a:cubicBezTo>
                    <a:pt x="1749" y="4988"/>
                    <a:pt x="1175" y="5249"/>
                    <a:pt x="653" y="5562"/>
                  </a:cubicBezTo>
                  <a:cubicBezTo>
                    <a:pt x="183" y="5771"/>
                    <a:pt x="0" y="6293"/>
                    <a:pt x="183" y="6737"/>
                  </a:cubicBezTo>
                  <a:cubicBezTo>
                    <a:pt x="328" y="7062"/>
                    <a:pt x="597" y="7224"/>
                    <a:pt x="957" y="7224"/>
                  </a:cubicBezTo>
                  <a:cubicBezTo>
                    <a:pt x="1117" y="7224"/>
                    <a:pt x="1295" y="7192"/>
                    <a:pt x="1488" y="7128"/>
                  </a:cubicBezTo>
                  <a:cubicBezTo>
                    <a:pt x="2010" y="6919"/>
                    <a:pt x="2480" y="6554"/>
                    <a:pt x="3054" y="6502"/>
                  </a:cubicBezTo>
                  <a:lnTo>
                    <a:pt x="3054" y="6502"/>
                  </a:lnTo>
                  <a:cubicBezTo>
                    <a:pt x="3236" y="6815"/>
                    <a:pt x="3080" y="7024"/>
                    <a:pt x="3001" y="7259"/>
                  </a:cubicBezTo>
                  <a:cubicBezTo>
                    <a:pt x="2793" y="7859"/>
                    <a:pt x="2584" y="8459"/>
                    <a:pt x="2427" y="9059"/>
                  </a:cubicBezTo>
                  <a:cubicBezTo>
                    <a:pt x="2271" y="9529"/>
                    <a:pt x="2532" y="10025"/>
                    <a:pt x="3001" y="10181"/>
                  </a:cubicBezTo>
                  <a:cubicBezTo>
                    <a:pt x="3126" y="10240"/>
                    <a:pt x="3256" y="10267"/>
                    <a:pt x="3384" y="10267"/>
                  </a:cubicBezTo>
                  <a:cubicBezTo>
                    <a:pt x="3713" y="10267"/>
                    <a:pt x="4025" y="10083"/>
                    <a:pt x="4176" y="9764"/>
                  </a:cubicBezTo>
                  <a:cubicBezTo>
                    <a:pt x="4358" y="9425"/>
                    <a:pt x="4489" y="9085"/>
                    <a:pt x="4619" y="8720"/>
                  </a:cubicBezTo>
                  <a:cubicBezTo>
                    <a:pt x="4827" y="8045"/>
                    <a:pt x="4957" y="7344"/>
                    <a:pt x="5421" y="6618"/>
                  </a:cubicBezTo>
                  <a:lnTo>
                    <a:pt x="5421" y="6618"/>
                  </a:lnTo>
                  <a:cubicBezTo>
                    <a:pt x="6274" y="7162"/>
                    <a:pt x="7026" y="7706"/>
                    <a:pt x="7803" y="8172"/>
                  </a:cubicBezTo>
                  <a:cubicBezTo>
                    <a:pt x="8096" y="8341"/>
                    <a:pt x="8375" y="8423"/>
                    <a:pt x="8620" y="8423"/>
                  </a:cubicBezTo>
                  <a:cubicBezTo>
                    <a:pt x="8942" y="8423"/>
                    <a:pt x="9206" y="8282"/>
                    <a:pt x="9369" y="8015"/>
                  </a:cubicBezTo>
                  <a:cubicBezTo>
                    <a:pt x="9682" y="7520"/>
                    <a:pt x="9499" y="6972"/>
                    <a:pt x="8873" y="6528"/>
                  </a:cubicBezTo>
                  <a:cubicBezTo>
                    <a:pt x="8560" y="6293"/>
                    <a:pt x="8247" y="6110"/>
                    <a:pt x="7934" y="5902"/>
                  </a:cubicBezTo>
                  <a:cubicBezTo>
                    <a:pt x="7568" y="5641"/>
                    <a:pt x="7125" y="5510"/>
                    <a:pt x="6864" y="5014"/>
                  </a:cubicBezTo>
                  <a:cubicBezTo>
                    <a:pt x="7803" y="4623"/>
                    <a:pt x="8664" y="4310"/>
                    <a:pt x="9499" y="3944"/>
                  </a:cubicBezTo>
                  <a:cubicBezTo>
                    <a:pt x="9891" y="3788"/>
                    <a:pt x="10256" y="3579"/>
                    <a:pt x="10621" y="3344"/>
                  </a:cubicBezTo>
                  <a:cubicBezTo>
                    <a:pt x="11013" y="3083"/>
                    <a:pt x="11143" y="2509"/>
                    <a:pt x="10856" y="2118"/>
                  </a:cubicBezTo>
                  <a:cubicBezTo>
                    <a:pt x="10717" y="1800"/>
                    <a:pt x="10413" y="1619"/>
                    <a:pt x="10091" y="1619"/>
                  </a:cubicBezTo>
                  <a:cubicBezTo>
                    <a:pt x="9989" y="1619"/>
                    <a:pt x="9886" y="1637"/>
                    <a:pt x="9786" y="1674"/>
                  </a:cubicBezTo>
                  <a:cubicBezTo>
                    <a:pt x="9473" y="1778"/>
                    <a:pt x="9160" y="1935"/>
                    <a:pt x="8847" y="2066"/>
                  </a:cubicBezTo>
                  <a:cubicBezTo>
                    <a:pt x="8351" y="2248"/>
                    <a:pt x="7907" y="2587"/>
                    <a:pt x="7359" y="2614"/>
                  </a:cubicBezTo>
                  <a:cubicBezTo>
                    <a:pt x="7203" y="2248"/>
                    <a:pt x="7464" y="2013"/>
                    <a:pt x="7542" y="1752"/>
                  </a:cubicBezTo>
                  <a:cubicBezTo>
                    <a:pt x="7881" y="865"/>
                    <a:pt x="7829" y="317"/>
                    <a:pt x="7307" y="82"/>
                  </a:cubicBezTo>
                  <a:cubicBezTo>
                    <a:pt x="7187" y="28"/>
                    <a:pt x="7070" y="0"/>
                    <a:pt x="69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3"/>
            <p:cNvSpPr/>
            <p:nvPr/>
          </p:nvSpPr>
          <p:spPr>
            <a:xfrm>
              <a:off x="2012585" y="3738264"/>
              <a:ext cx="120561" cy="123218"/>
            </a:xfrm>
            <a:custGeom>
              <a:avLst/>
              <a:gdLst/>
              <a:ahLst/>
              <a:cxnLst/>
              <a:rect l="l" t="t" r="r" b="b"/>
              <a:pathLst>
                <a:path w="5899" h="6029" extrusionOk="0">
                  <a:moveTo>
                    <a:pt x="2897" y="0"/>
                  </a:moveTo>
                  <a:cubicBezTo>
                    <a:pt x="1253" y="0"/>
                    <a:pt x="1" y="1331"/>
                    <a:pt x="1" y="3158"/>
                  </a:cubicBezTo>
                  <a:cubicBezTo>
                    <a:pt x="27" y="4750"/>
                    <a:pt x="1305" y="6028"/>
                    <a:pt x="2897" y="6028"/>
                  </a:cubicBezTo>
                  <a:cubicBezTo>
                    <a:pt x="4567" y="6002"/>
                    <a:pt x="5898" y="4541"/>
                    <a:pt x="5898" y="2766"/>
                  </a:cubicBezTo>
                  <a:cubicBezTo>
                    <a:pt x="5872" y="1227"/>
                    <a:pt x="4567" y="0"/>
                    <a:pt x="28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3"/>
            <p:cNvSpPr/>
            <p:nvPr/>
          </p:nvSpPr>
          <p:spPr>
            <a:xfrm>
              <a:off x="2040319" y="3136114"/>
              <a:ext cx="108298" cy="109361"/>
            </a:xfrm>
            <a:custGeom>
              <a:avLst/>
              <a:gdLst/>
              <a:ahLst/>
              <a:cxnLst/>
              <a:rect l="l" t="t" r="r" b="b"/>
              <a:pathLst>
                <a:path w="5299" h="5351" extrusionOk="0">
                  <a:moveTo>
                    <a:pt x="2688" y="1"/>
                  </a:moveTo>
                  <a:cubicBezTo>
                    <a:pt x="1175" y="27"/>
                    <a:pt x="1" y="1280"/>
                    <a:pt x="53" y="2767"/>
                  </a:cubicBezTo>
                  <a:cubicBezTo>
                    <a:pt x="79" y="4085"/>
                    <a:pt x="1434" y="5351"/>
                    <a:pt x="2778" y="5351"/>
                  </a:cubicBezTo>
                  <a:cubicBezTo>
                    <a:pt x="2792" y="5351"/>
                    <a:pt x="2805" y="5351"/>
                    <a:pt x="2819" y="5351"/>
                  </a:cubicBezTo>
                  <a:cubicBezTo>
                    <a:pt x="4176" y="5351"/>
                    <a:pt x="5298" y="4072"/>
                    <a:pt x="5272" y="2532"/>
                  </a:cubicBezTo>
                  <a:cubicBezTo>
                    <a:pt x="5246" y="1123"/>
                    <a:pt x="4098" y="1"/>
                    <a:pt x="2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3"/>
            <p:cNvSpPr/>
            <p:nvPr/>
          </p:nvSpPr>
          <p:spPr>
            <a:xfrm>
              <a:off x="2017940" y="3430332"/>
              <a:ext cx="108789" cy="104231"/>
            </a:xfrm>
            <a:custGeom>
              <a:avLst/>
              <a:gdLst/>
              <a:ahLst/>
              <a:cxnLst/>
              <a:rect l="l" t="t" r="r" b="b"/>
              <a:pathLst>
                <a:path w="5323" h="5100" extrusionOk="0">
                  <a:moveTo>
                    <a:pt x="3035" y="1"/>
                  </a:moveTo>
                  <a:cubicBezTo>
                    <a:pt x="2972" y="1"/>
                    <a:pt x="2908" y="4"/>
                    <a:pt x="2844" y="10"/>
                  </a:cubicBezTo>
                  <a:cubicBezTo>
                    <a:pt x="1200" y="193"/>
                    <a:pt x="78" y="949"/>
                    <a:pt x="52" y="2646"/>
                  </a:cubicBezTo>
                  <a:cubicBezTo>
                    <a:pt x="0" y="3987"/>
                    <a:pt x="1198" y="5099"/>
                    <a:pt x="2612" y="5099"/>
                  </a:cubicBezTo>
                  <a:cubicBezTo>
                    <a:pt x="2629" y="5099"/>
                    <a:pt x="2645" y="5099"/>
                    <a:pt x="2661" y="5099"/>
                  </a:cubicBezTo>
                  <a:cubicBezTo>
                    <a:pt x="2677" y="5099"/>
                    <a:pt x="2693" y="5099"/>
                    <a:pt x="2709" y="5099"/>
                  </a:cubicBezTo>
                  <a:cubicBezTo>
                    <a:pt x="4149" y="5099"/>
                    <a:pt x="5323" y="3934"/>
                    <a:pt x="5297" y="2489"/>
                  </a:cubicBezTo>
                  <a:cubicBezTo>
                    <a:pt x="5322" y="1197"/>
                    <a:pt x="4283" y="1"/>
                    <a:pt x="30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3"/>
            <p:cNvSpPr/>
            <p:nvPr/>
          </p:nvSpPr>
          <p:spPr>
            <a:xfrm>
              <a:off x="2025931" y="2749927"/>
              <a:ext cx="111487" cy="102515"/>
            </a:xfrm>
            <a:custGeom>
              <a:avLst/>
              <a:gdLst/>
              <a:ahLst/>
              <a:cxnLst/>
              <a:rect l="l" t="t" r="r" b="b"/>
              <a:pathLst>
                <a:path w="5455" h="5016" extrusionOk="0">
                  <a:moveTo>
                    <a:pt x="2717" y="0"/>
                  </a:moveTo>
                  <a:cubicBezTo>
                    <a:pt x="1334" y="0"/>
                    <a:pt x="128" y="1223"/>
                    <a:pt x="52" y="2691"/>
                  </a:cubicBezTo>
                  <a:cubicBezTo>
                    <a:pt x="0" y="4048"/>
                    <a:pt x="966" y="4962"/>
                    <a:pt x="2584" y="5014"/>
                  </a:cubicBezTo>
                  <a:cubicBezTo>
                    <a:pt x="2619" y="5015"/>
                    <a:pt x="2654" y="5016"/>
                    <a:pt x="2689" y="5016"/>
                  </a:cubicBezTo>
                  <a:cubicBezTo>
                    <a:pt x="4179" y="5016"/>
                    <a:pt x="5351" y="3938"/>
                    <a:pt x="5402" y="2561"/>
                  </a:cubicBezTo>
                  <a:cubicBezTo>
                    <a:pt x="5454" y="1230"/>
                    <a:pt x="4280" y="56"/>
                    <a:pt x="2844" y="4"/>
                  </a:cubicBezTo>
                  <a:cubicBezTo>
                    <a:pt x="2802" y="1"/>
                    <a:pt x="2759" y="0"/>
                    <a:pt x="2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p:nvPr/>
          </p:nvSpPr>
          <p:spPr>
            <a:xfrm>
              <a:off x="2045122" y="2209191"/>
              <a:ext cx="102944" cy="101350"/>
            </a:xfrm>
            <a:custGeom>
              <a:avLst/>
              <a:gdLst/>
              <a:ahLst/>
              <a:cxnLst/>
              <a:rect l="l" t="t" r="r" b="b"/>
              <a:pathLst>
                <a:path w="5037" h="4959" extrusionOk="0">
                  <a:moveTo>
                    <a:pt x="2636" y="0"/>
                  </a:moveTo>
                  <a:cubicBezTo>
                    <a:pt x="1410" y="0"/>
                    <a:pt x="0" y="1383"/>
                    <a:pt x="27" y="2558"/>
                  </a:cubicBezTo>
                  <a:cubicBezTo>
                    <a:pt x="53" y="3889"/>
                    <a:pt x="1123" y="4959"/>
                    <a:pt x="2427" y="4959"/>
                  </a:cubicBezTo>
                  <a:cubicBezTo>
                    <a:pt x="3837" y="4959"/>
                    <a:pt x="4985" y="3836"/>
                    <a:pt x="5037" y="2427"/>
                  </a:cubicBezTo>
                  <a:cubicBezTo>
                    <a:pt x="5011" y="1122"/>
                    <a:pt x="3967" y="52"/>
                    <a:pt x="2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2040850" y="2476923"/>
              <a:ext cx="93890" cy="96547"/>
            </a:xfrm>
            <a:custGeom>
              <a:avLst/>
              <a:gdLst/>
              <a:ahLst/>
              <a:cxnLst/>
              <a:rect l="l" t="t" r="r" b="b"/>
              <a:pathLst>
                <a:path w="4594" h="4724" extrusionOk="0">
                  <a:moveTo>
                    <a:pt x="2245" y="0"/>
                  </a:moveTo>
                  <a:cubicBezTo>
                    <a:pt x="1227" y="0"/>
                    <a:pt x="1" y="1357"/>
                    <a:pt x="1" y="2480"/>
                  </a:cubicBezTo>
                  <a:cubicBezTo>
                    <a:pt x="1" y="3706"/>
                    <a:pt x="1018" y="4698"/>
                    <a:pt x="2245" y="4724"/>
                  </a:cubicBezTo>
                  <a:cubicBezTo>
                    <a:pt x="3498" y="4619"/>
                    <a:pt x="4489" y="3602"/>
                    <a:pt x="4594" y="2349"/>
                  </a:cubicBezTo>
                  <a:cubicBezTo>
                    <a:pt x="4567" y="1070"/>
                    <a:pt x="3524" y="27"/>
                    <a:pt x="22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1876594" y="1619242"/>
              <a:ext cx="111671" cy="94994"/>
            </a:xfrm>
            <a:custGeom>
              <a:avLst/>
              <a:gdLst/>
              <a:ahLst/>
              <a:cxnLst/>
              <a:rect l="l" t="t" r="r" b="b"/>
              <a:pathLst>
                <a:path w="5464" h="4648" extrusionOk="0">
                  <a:moveTo>
                    <a:pt x="3217" y="0"/>
                  </a:moveTo>
                  <a:cubicBezTo>
                    <a:pt x="3172" y="0"/>
                    <a:pt x="3126" y="1"/>
                    <a:pt x="3080" y="4"/>
                  </a:cubicBezTo>
                  <a:cubicBezTo>
                    <a:pt x="1018" y="4"/>
                    <a:pt x="0" y="2536"/>
                    <a:pt x="1514" y="3997"/>
                  </a:cubicBezTo>
                  <a:cubicBezTo>
                    <a:pt x="1980" y="4447"/>
                    <a:pt x="2543" y="4648"/>
                    <a:pt x="3096" y="4648"/>
                  </a:cubicBezTo>
                  <a:cubicBezTo>
                    <a:pt x="4306" y="4648"/>
                    <a:pt x="5464" y="3682"/>
                    <a:pt x="5428" y="2248"/>
                  </a:cubicBezTo>
                  <a:cubicBezTo>
                    <a:pt x="5453" y="1015"/>
                    <a:pt x="4459" y="0"/>
                    <a:pt x="3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3"/>
            <p:cNvSpPr/>
            <p:nvPr/>
          </p:nvSpPr>
          <p:spPr>
            <a:xfrm>
              <a:off x="2162985" y="1615584"/>
              <a:ext cx="86430" cy="81627"/>
            </a:xfrm>
            <a:custGeom>
              <a:avLst/>
              <a:gdLst/>
              <a:ahLst/>
              <a:cxnLst/>
              <a:rect l="l" t="t" r="r" b="b"/>
              <a:pathLst>
                <a:path w="4229" h="3994" extrusionOk="0">
                  <a:moveTo>
                    <a:pt x="2088" y="1"/>
                  </a:moveTo>
                  <a:cubicBezTo>
                    <a:pt x="940" y="53"/>
                    <a:pt x="27" y="966"/>
                    <a:pt x="1" y="2088"/>
                  </a:cubicBezTo>
                  <a:cubicBezTo>
                    <a:pt x="27" y="3132"/>
                    <a:pt x="1044" y="3993"/>
                    <a:pt x="2271" y="3993"/>
                  </a:cubicBezTo>
                  <a:cubicBezTo>
                    <a:pt x="2287" y="3994"/>
                    <a:pt x="2303" y="3994"/>
                    <a:pt x="2318" y="3994"/>
                  </a:cubicBezTo>
                  <a:cubicBezTo>
                    <a:pt x="3367" y="3994"/>
                    <a:pt x="4228" y="3142"/>
                    <a:pt x="4202" y="2088"/>
                  </a:cubicBezTo>
                  <a:cubicBezTo>
                    <a:pt x="4228" y="1070"/>
                    <a:pt x="3158" y="1"/>
                    <a:pt x="20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3"/>
            <p:cNvSpPr/>
            <p:nvPr/>
          </p:nvSpPr>
          <p:spPr>
            <a:xfrm>
              <a:off x="3474991" y="3068915"/>
              <a:ext cx="70959" cy="71490"/>
            </a:xfrm>
            <a:custGeom>
              <a:avLst/>
              <a:gdLst/>
              <a:ahLst/>
              <a:cxnLst/>
              <a:rect l="l" t="t" r="r" b="b"/>
              <a:pathLst>
                <a:path w="3472" h="3498" extrusionOk="0">
                  <a:moveTo>
                    <a:pt x="1978" y="0"/>
                  </a:moveTo>
                  <a:cubicBezTo>
                    <a:pt x="1962" y="0"/>
                    <a:pt x="1947" y="0"/>
                    <a:pt x="1931" y="1"/>
                  </a:cubicBezTo>
                  <a:cubicBezTo>
                    <a:pt x="888" y="79"/>
                    <a:pt x="79" y="914"/>
                    <a:pt x="0" y="1958"/>
                  </a:cubicBezTo>
                  <a:cubicBezTo>
                    <a:pt x="26" y="2793"/>
                    <a:pt x="705" y="3472"/>
                    <a:pt x="1540" y="3498"/>
                  </a:cubicBezTo>
                  <a:cubicBezTo>
                    <a:pt x="2427" y="3472"/>
                    <a:pt x="3471" y="2402"/>
                    <a:pt x="3471" y="1488"/>
                  </a:cubicBezTo>
                  <a:cubicBezTo>
                    <a:pt x="3471" y="669"/>
                    <a:pt x="2792" y="0"/>
                    <a:pt x="1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3"/>
            <p:cNvSpPr/>
            <p:nvPr/>
          </p:nvSpPr>
          <p:spPr>
            <a:xfrm>
              <a:off x="2394072" y="1415051"/>
              <a:ext cx="82363" cy="70203"/>
            </a:xfrm>
            <a:custGeom>
              <a:avLst/>
              <a:gdLst/>
              <a:ahLst/>
              <a:cxnLst/>
              <a:rect l="l" t="t" r="r" b="b"/>
              <a:pathLst>
                <a:path w="4030" h="3435" extrusionOk="0">
                  <a:moveTo>
                    <a:pt x="2310" y="0"/>
                  </a:moveTo>
                  <a:cubicBezTo>
                    <a:pt x="791" y="0"/>
                    <a:pt x="1" y="1835"/>
                    <a:pt x="1089" y="2923"/>
                  </a:cubicBezTo>
                  <a:cubicBezTo>
                    <a:pt x="1442" y="3276"/>
                    <a:pt x="1873" y="3434"/>
                    <a:pt x="2295" y="3434"/>
                  </a:cubicBezTo>
                  <a:cubicBezTo>
                    <a:pt x="3183" y="3434"/>
                    <a:pt x="4030" y="2732"/>
                    <a:pt x="4012" y="1671"/>
                  </a:cubicBezTo>
                  <a:cubicBezTo>
                    <a:pt x="3986" y="757"/>
                    <a:pt x="3255" y="27"/>
                    <a:pt x="2342" y="1"/>
                  </a:cubicBezTo>
                  <a:cubicBezTo>
                    <a:pt x="2331" y="0"/>
                    <a:pt x="2320" y="0"/>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3"/>
            <p:cNvSpPr/>
            <p:nvPr/>
          </p:nvSpPr>
          <p:spPr>
            <a:xfrm>
              <a:off x="3154980" y="2567052"/>
              <a:ext cx="70428" cy="69365"/>
            </a:xfrm>
            <a:custGeom>
              <a:avLst/>
              <a:gdLst/>
              <a:ahLst/>
              <a:cxnLst/>
              <a:rect l="l" t="t" r="r" b="b"/>
              <a:pathLst>
                <a:path w="3446" h="3394" extrusionOk="0">
                  <a:moveTo>
                    <a:pt x="1723" y="1"/>
                  </a:moveTo>
                  <a:cubicBezTo>
                    <a:pt x="758" y="1"/>
                    <a:pt x="1" y="784"/>
                    <a:pt x="27" y="1723"/>
                  </a:cubicBezTo>
                  <a:cubicBezTo>
                    <a:pt x="27" y="2672"/>
                    <a:pt x="808" y="3394"/>
                    <a:pt x="1727" y="3394"/>
                  </a:cubicBezTo>
                  <a:cubicBezTo>
                    <a:pt x="1743" y="3394"/>
                    <a:pt x="1759" y="3394"/>
                    <a:pt x="1775" y="3393"/>
                  </a:cubicBezTo>
                  <a:cubicBezTo>
                    <a:pt x="2715" y="3367"/>
                    <a:pt x="3445" y="2584"/>
                    <a:pt x="3419" y="1671"/>
                  </a:cubicBezTo>
                  <a:cubicBezTo>
                    <a:pt x="3419" y="731"/>
                    <a:pt x="2663" y="1"/>
                    <a:pt x="17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p:nvPr/>
          </p:nvSpPr>
          <p:spPr>
            <a:xfrm>
              <a:off x="1313398" y="2692334"/>
              <a:ext cx="82138" cy="70469"/>
            </a:xfrm>
            <a:custGeom>
              <a:avLst/>
              <a:gdLst/>
              <a:ahLst/>
              <a:cxnLst/>
              <a:rect l="l" t="t" r="r" b="b"/>
              <a:pathLst>
                <a:path w="4019" h="3448" extrusionOk="0">
                  <a:moveTo>
                    <a:pt x="2289" y="1"/>
                  </a:moveTo>
                  <a:cubicBezTo>
                    <a:pt x="2257" y="1"/>
                    <a:pt x="2224" y="1"/>
                    <a:pt x="2192" y="3"/>
                  </a:cubicBezTo>
                  <a:cubicBezTo>
                    <a:pt x="0" y="212"/>
                    <a:pt x="183" y="3448"/>
                    <a:pt x="2375" y="3448"/>
                  </a:cubicBezTo>
                  <a:cubicBezTo>
                    <a:pt x="3288" y="3396"/>
                    <a:pt x="4019" y="2639"/>
                    <a:pt x="3993" y="1699"/>
                  </a:cubicBezTo>
                  <a:cubicBezTo>
                    <a:pt x="3993" y="740"/>
                    <a:pt x="3236" y="1"/>
                    <a:pt x="22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3"/>
            <p:cNvSpPr/>
            <p:nvPr/>
          </p:nvSpPr>
          <p:spPr>
            <a:xfrm>
              <a:off x="3238181" y="1672646"/>
              <a:ext cx="66156" cy="68833"/>
            </a:xfrm>
            <a:custGeom>
              <a:avLst/>
              <a:gdLst/>
              <a:ahLst/>
              <a:cxnLst/>
              <a:rect l="l" t="t" r="r" b="b"/>
              <a:pathLst>
                <a:path w="3237" h="3368" extrusionOk="0">
                  <a:moveTo>
                    <a:pt x="1645" y="1"/>
                  </a:moveTo>
                  <a:cubicBezTo>
                    <a:pt x="731" y="53"/>
                    <a:pt x="1" y="836"/>
                    <a:pt x="53" y="1775"/>
                  </a:cubicBezTo>
                  <a:cubicBezTo>
                    <a:pt x="27" y="2610"/>
                    <a:pt x="679" y="3315"/>
                    <a:pt x="1514" y="3367"/>
                  </a:cubicBezTo>
                  <a:cubicBezTo>
                    <a:pt x="2428" y="3367"/>
                    <a:pt x="3184" y="2610"/>
                    <a:pt x="3158" y="1671"/>
                  </a:cubicBezTo>
                  <a:cubicBezTo>
                    <a:pt x="3237" y="784"/>
                    <a:pt x="2532" y="27"/>
                    <a:pt x="1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3"/>
            <p:cNvSpPr/>
            <p:nvPr/>
          </p:nvSpPr>
          <p:spPr>
            <a:xfrm>
              <a:off x="2919254" y="3344127"/>
              <a:ext cx="67219" cy="66688"/>
            </a:xfrm>
            <a:custGeom>
              <a:avLst/>
              <a:gdLst/>
              <a:ahLst/>
              <a:cxnLst/>
              <a:rect l="l" t="t" r="r" b="b"/>
              <a:pathLst>
                <a:path w="3289" h="3263" extrusionOk="0">
                  <a:moveTo>
                    <a:pt x="1723" y="0"/>
                  </a:moveTo>
                  <a:cubicBezTo>
                    <a:pt x="809" y="79"/>
                    <a:pt x="105" y="809"/>
                    <a:pt x="53" y="1723"/>
                  </a:cubicBezTo>
                  <a:cubicBezTo>
                    <a:pt x="0" y="2558"/>
                    <a:pt x="679" y="3262"/>
                    <a:pt x="1514" y="3262"/>
                  </a:cubicBezTo>
                  <a:cubicBezTo>
                    <a:pt x="2480" y="3236"/>
                    <a:pt x="3262" y="2453"/>
                    <a:pt x="3289" y="1488"/>
                  </a:cubicBezTo>
                  <a:cubicBezTo>
                    <a:pt x="3236" y="653"/>
                    <a:pt x="2558" y="0"/>
                    <a:pt x="1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3"/>
            <p:cNvSpPr/>
            <p:nvPr/>
          </p:nvSpPr>
          <p:spPr>
            <a:xfrm>
              <a:off x="3587867" y="2409172"/>
              <a:ext cx="80749" cy="60842"/>
            </a:xfrm>
            <a:custGeom>
              <a:avLst/>
              <a:gdLst/>
              <a:ahLst/>
              <a:cxnLst/>
              <a:rect l="l" t="t" r="r" b="b"/>
              <a:pathLst>
                <a:path w="3951" h="2977" extrusionOk="0">
                  <a:moveTo>
                    <a:pt x="1968" y="1"/>
                  </a:moveTo>
                  <a:cubicBezTo>
                    <a:pt x="0" y="1"/>
                    <a:pt x="0" y="2977"/>
                    <a:pt x="1968" y="2977"/>
                  </a:cubicBezTo>
                  <a:cubicBezTo>
                    <a:pt x="1985" y="2977"/>
                    <a:pt x="2002" y="2977"/>
                    <a:pt x="2019" y="2976"/>
                  </a:cubicBezTo>
                  <a:cubicBezTo>
                    <a:pt x="3950" y="2924"/>
                    <a:pt x="3950" y="53"/>
                    <a:pt x="2019" y="1"/>
                  </a:cubicBezTo>
                  <a:cubicBezTo>
                    <a:pt x="2002" y="1"/>
                    <a:pt x="1985" y="1"/>
                    <a:pt x="1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3"/>
            <p:cNvSpPr/>
            <p:nvPr/>
          </p:nvSpPr>
          <p:spPr>
            <a:xfrm>
              <a:off x="1134202" y="3356369"/>
              <a:ext cx="62416" cy="61905"/>
            </a:xfrm>
            <a:custGeom>
              <a:avLst/>
              <a:gdLst/>
              <a:ahLst/>
              <a:cxnLst/>
              <a:rect l="l" t="t" r="r" b="b"/>
              <a:pathLst>
                <a:path w="3054" h="3029" extrusionOk="0">
                  <a:moveTo>
                    <a:pt x="1560" y="1"/>
                  </a:moveTo>
                  <a:cubicBezTo>
                    <a:pt x="1545" y="1"/>
                    <a:pt x="1529" y="1"/>
                    <a:pt x="1513" y="2"/>
                  </a:cubicBezTo>
                  <a:cubicBezTo>
                    <a:pt x="1498" y="1"/>
                    <a:pt x="1482" y="1"/>
                    <a:pt x="1467" y="1"/>
                  </a:cubicBezTo>
                  <a:cubicBezTo>
                    <a:pt x="653" y="1"/>
                    <a:pt x="0" y="670"/>
                    <a:pt x="26" y="1515"/>
                  </a:cubicBezTo>
                  <a:cubicBezTo>
                    <a:pt x="26" y="2324"/>
                    <a:pt x="704" y="3003"/>
                    <a:pt x="1540" y="3029"/>
                  </a:cubicBezTo>
                  <a:cubicBezTo>
                    <a:pt x="2375" y="2976"/>
                    <a:pt x="3027" y="2298"/>
                    <a:pt x="3053" y="1489"/>
                  </a:cubicBezTo>
                  <a:cubicBezTo>
                    <a:pt x="3027" y="670"/>
                    <a:pt x="2374" y="1"/>
                    <a:pt x="1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3"/>
            <p:cNvSpPr/>
            <p:nvPr/>
          </p:nvSpPr>
          <p:spPr>
            <a:xfrm>
              <a:off x="791792" y="2238499"/>
              <a:ext cx="61353" cy="61374"/>
            </a:xfrm>
            <a:custGeom>
              <a:avLst/>
              <a:gdLst/>
              <a:ahLst/>
              <a:cxnLst/>
              <a:rect l="l" t="t" r="r" b="b"/>
              <a:pathLst>
                <a:path w="3002" h="3003" extrusionOk="0">
                  <a:moveTo>
                    <a:pt x="1484" y="1"/>
                  </a:moveTo>
                  <a:cubicBezTo>
                    <a:pt x="1468" y="1"/>
                    <a:pt x="1452" y="1"/>
                    <a:pt x="1436" y="2"/>
                  </a:cubicBezTo>
                  <a:cubicBezTo>
                    <a:pt x="653" y="54"/>
                    <a:pt x="26" y="680"/>
                    <a:pt x="0" y="1463"/>
                  </a:cubicBezTo>
                  <a:cubicBezTo>
                    <a:pt x="0" y="2298"/>
                    <a:pt x="679" y="2976"/>
                    <a:pt x="1488" y="3003"/>
                  </a:cubicBezTo>
                  <a:cubicBezTo>
                    <a:pt x="2323" y="2976"/>
                    <a:pt x="3001" y="2298"/>
                    <a:pt x="2975" y="1463"/>
                  </a:cubicBezTo>
                  <a:cubicBezTo>
                    <a:pt x="2975" y="644"/>
                    <a:pt x="2298" y="1"/>
                    <a:pt x="1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3"/>
            <p:cNvSpPr/>
            <p:nvPr/>
          </p:nvSpPr>
          <p:spPr>
            <a:xfrm>
              <a:off x="2148045" y="1224124"/>
              <a:ext cx="61905" cy="60822"/>
            </a:xfrm>
            <a:custGeom>
              <a:avLst/>
              <a:gdLst/>
              <a:ahLst/>
              <a:cxnLst/>
              <a:rect l="l" t="t" r="r" b="b"/>
              <a:pathLst>
                <a:path w="3029" h="2976" extrusionOk="0">
                  <a:moveTo>
                    <a:pt x="1541" y="0"/>
                  </a:moveTo>
                  <a:cubicBezTo>
                    <a:pt x="706" y="0"/>
                    <a:pt x="27" y="679"/>
                    <a:pt x="1" y="1514"/>
                  </a:cubicBezTo>
                  <a:cubicBezTo>
                    <a:pt x="1" y="2333"/>
                    <a:pt x="679" y="2976"/>
                    <a:pt x="1492" y="2976"/>
                  </a:cubicBezTo>
                  <a:cubicBezTo>
                    <a:pt x="1508" y="2976"/>
                    <a:pt x="1524" y="2976"/>
                    <a:pt x="1541" y="2975"/>
                  </a:cubicBezTo>
                  <a:cubicBezTo>
                    <a:pt x="2376" y="2975"/>
                    <a:pt x="3028" y="2297"/>
                    <a:pt x="3002" y="1462"/>
                  </a:cubicBezTo>
                  <a:cubicBezTo>
                    <a:pt x="2950" y="679"/>
                    <a:pt x="2323" y="26"/>
                    <a:pt x="15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43"/>
          <p:cNvSpPr txBox="1">
            <a:spLocks noGrp="1"/>
          </p:cNvSpPr>
          <p:nvPr>
            <p:ph type="title"/>
          </p:nvPr>
        </p:nvSpPr>
        <p:spPr>
          <a:xfrm>
            <a:off x="263375" y="349175"/>
            <a:ext cx="3006000" cy="80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Question 3</a:t>
            </a:r>
            <a:endParaRPr sz="3200"/>
          </a:p>
        </p:txBody>
      </p:sp>
      <p:sp>
        <p:nvSpPr>
          <p:cNvPr id="350" name="Google Shape;350;p43"/>
          <p:cNvSpPr txBox="1">
            <a:spLocks noGrp="1"/>
          </p:cNvSpPr>
          <p:nvPr>
            <p:ph type="title"/>
          </p:nvPr>
        </p:nvSpPr>
        <p:spPr>
          <a:xfrm>
            <a:off x="5143000" y="4109450"/>
            <a:ext cx="3006000" cy="96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u="sng">
                <a:solidFill>
                  <a:schemeClr val="hlink"/>
                </a:solidFill>
                <a:hlinkClick r:id="rId3"/>
              </a:rPr>
              <a:t>Answer</a:t>
            </a:r>
            <a:endParaRPr sz="3200"/>
          </a:p>
          <a:p>
            <a:pPr marL="0" lvl="0" indent="0" algn="l" rtl="0">
              <a:spcBef>
                <a:spcPts val="0"/>
              </a:spcBef>
              <a:spcAft>
                <a:spcPts val="0"/>
              </a:spcAft>
              <a:buNone/>
            </a:pPr>
            <a:endParaRPr sz="3200"/>
          </a:p>
        </p:txBody>
      </p:sp>
      <p:pic>
        <p:nvPicPr>
          <p:cNvPr id="351" name="Google Shape;351;p43"/>
          <p:cNvPicPr preferRelativeResize="0"/>
          <p:nvPr/>
        </p:nvPicPr>
        <p:blipFill>
          <a:blip r:embed="rId4">
            <a:alphaModFix/>
          </a:blip>
          <a:stretch>
            <a:fillRect/>
          </a:stretch>
        </p:blipFill>
        <p:spPr>
          <a:xfrm>
            <a:off x="2786083" y="2481283"/>
            <a:ext cx="6392294" cy="80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44"/>
          <p:cNvGrpSpPr/>
          <p:nvPr/>
        </p:nvGrpSpPr>
        <p:grpSpPr>
          <a:xfrm>
            <a:off x="5051857" y="349167"/>
            <a:ext cx="3201319" cy="4536543"/>
            <a:chOff x="4796657" y="155317"/>
            <a:chExt cx="3201319" cy="4536543"/>
          </a:xfrm>
        </p:grpSpPr>
        <p:sp>
          <p:nvSpPr>
            <p:cNvPr id="357" name="Google Shape;357;p44"/>
            <p:cNvSpPr/>
            <p:nvPr/>
          </p:nvSpPr>
          <p:spPr>
            <a:xfrm>
              <a:off x="5286352" y="3147683"/>
              <a:ext cx="777976" cy="1033550"/>
            </a:xfrm>
            <a:custGeom>
              <a:avLst/>
              <a:gdLst/>
              <a:ahLst/>
              <a:cxnLst/>
              <a:rect l="l" t="t" r="r" b="b"/>
              <a:pathLst>
                <a:path w="25165" h="33432" extrusionOk="0">
                  <a:moveTo>
                    <a:pt x="17730" y="1"/>
                  </a:moveTo>
                  <a:cubicBezTo>
                    <a:pt x="17730" y="1"/>
                    <a:pt x="0" y="3883"/>
                    <a:pt x="1387" y="18545"/>
                  </a:cubicBezTo>
                  <a:cubicBezTo>
                    <a:pt x="2805" y="33415"/>
                    <a:pt x="25061" y="33432"/>
                    <a:pt x="25164" y="33432"/>
                  </a:cubicBezTo>
                  <a:cubicBezTo>
                    <a:pt x="25165" y="33432"/>
                    <a:pt x="25165" y="33432"/>
                    <a:pt x="25165" y="33432"/>
                  </a:cubicBezTo>
                  <a:lnTo>
                    <a:pt x="25165" y="27487"/>
                  </a:lnTo>
                  <a:cubicBezTo>
                    <a:pt x="25165" y="27487"/>
                    <a:pt x="11716" y="25148"/>
                    <a:pt x="9636" y="18545"/>
                  </a:cubicBezTo>
                  <a:cubicBezTo>
                    <a:pt x="7539" y="11942"/>
                    <a:pt x="19601" y="8597"/>
                    <a:pt x="19601" y="8597"/>
                  </a:cubicBezTo>
                  <a:lnTo>
                    <a:pt x="17730" y="1"/>
                  </a:ln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4"/>
            <p:cNvSpPr/>
            <p:nvPr/>
          </p:nvSpPr>
          <p:spPr>
            <a:xfrm>
              <a:off x="6118432" y="3455690"/>
              <a:ext cx="299505" cy="1235611"/>
            </a:xfrm>
            <a:custGeom>
              <a:avLst/>
              <a:gdLst/>
              <a:ahLst/>
              <a:cxnLst/>
              <a:rect l="l" t="t" r="r" b="b"/>
              <a:pathLst>
                <a:path w="9688" h="39968" extrusionOk="0">
                  <a:moveTo>
                    <a:pt x="5925" y="0"/>
                  </a:moveTo>
                  <a:cubicBezTo>
                    <a:pt x="3305" y="0"/>
                    <a:pt x="0" y="1909"/>
                    <a:pt x="0" y="1909"/>
                  </a:cubicBezTo>
                  <a:cubicBezTo>
                    <a:pt x="0" y="1909"/>
                    <a:pt x="3969" y="30956"/>
                    <a:pt x="3310" y="39968"/>
                  </a:cubicBezTo>
                  <a:lnTo>
                    <a:pt x="9029" y="39968"/>
                  </a:lnTo>
                  <a:cubicBezTo>
                    <a:pt x="9029" y="39968"/>
                    <a:pt x="9688" y="8512"/>
                    <a:pt x="9029" y="2793"/>
                  </a:cubicBezTo>
                  <a:cubicBezTo>
                    <a:pt x="8785" y="668"/>
                    <a:pt x="7475" y="0"/>
                    <a:pt x="592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4"/>
            <p:cNvSpPr/>
            <p:nvPr/>
          </p:nvSpPr>
          <p:spPr>
            <a:xfrm>
              <a:off x="7023348" y="3657751"/>
              <a:ext cx="333295" cy="1033550"/>
            </a:xfrm>
            <a:custGeom>
              <a:avLst/>
              <a:gdLst/>
              <a:ahLst/>
              <a:cxnLst/>
              <a:rect l="l" t="t" r="r" b="b"/>
              <a:pathLst>
                <a:path w="10781" h="33432" extrusionOk="0">
                  <a:moveTo>
                    <a:pt x="1" y="1"/>
                  </a:moveTo>
                  <a:cubicBezTo>
                    <a:pt x="1" y="1"/>
                    <a:pt x="3294" y="25078"/>
                    <a:pt x="1976" y="33432"/>
                  </a:cubicBezTo>
                  <a:lnTo>
                    <a:pt x="7696" y="33432"/>
                  </a:lnTo>
                  <a:cubicBezTo>
                    <a:pt x="7696" y="33432"/>
                    <a:pt x="10781" y="9897"/>
                    <a:pt x="9897"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4"/>
            <p:cNvSpPr/>
            <p:nvPr/>
          </p:nvSpPr>
          <p:spPr>
            <a:xfrm>
              <a:off x="7363568" y="3542036"/>
              <a:ext cx="387396" cy="1149265"/>
            </a:xfrm>
            <a:custGeom>
              <a:avLst/>
              <a:gdLst/>
              <a:ahLst/>
              <a:cxnLst/>
              <a:rect l="l" t="t" r="r" b="b"/>
              <a:pathLst>
                <a:path w="12531" h="37175" extrusionOk="0">
                  <a:moveTo>
                    <a:pt x="1" y="0"/>
                  </a:moveTo>
                  <a:cubicBezTo>
                    <a:pt x="1" y="0"/>
                    <a:pt x="1994" y="31473"/>
                    <a:pt x="1075" y="37175"/>
                  </a:cubicBezTo>
                  <a:lnTo>
                    <a:pt x="6725" y="37175"/>
                  </a:lnTo>
                  <a:cubicBezTo>
                    <a:pt x="6725" y="37175"/>
                    <a:pt x="12531" y="8804"/>
                    <a:pt x="10555" y="0"/>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4"/>
            <p:cNvSpPr/>
            <p:nvPr/>
          </p:nvSpPr>
          <p:spPr>
            <a:xfrm>
              <a:off x="5951799" y="4040697"/>
              <a:ext cx="109315" cy="25876"/>
            </a:xfrm>
            <a:custGeom>
              <a:avLst/>
              <a:gdLst/>
              <a:ahLst/>
              <a:cxnLst/>
              <a:rect l="l" t="t" r="r" b="b"/>
              <a:pathLst>
                <a:path w="3536" h="837" extrusionOk="0">
                  <a:moveTo>
                    <a:pt x="542" y="0"/>
                  </a:moveTo>
                  <a:cubicBezTo>
                    <a:pt x="250" y="0"/>
                    <a:pt x="59" y="36"/>
                    <a:pt x="35" y="126"/>
                  </a:cubicBezTo>
                  <a:cubicBezTo>
                    <a:pt x="0" y="300"/>
                    <a:pt x="711" y="681"/>
                    <a:pt x="1733" y="802"/>
                  </a:cubicBezTo>
                  <a:cubicBezTo>
                    <a:pt x="1989" y="825"/>
                    <a:pt x="2232" y="836"/>
                    <a:pt x="2452" y="836"/>
                  </a:cubicBezTo>
                  <a:cubicBezTo>
                    <a:pt x="3064" y="836"/>
                    <a:pt x="3493" y="752"/>
                    <a:pt x="3518" y="612"/>
                  </a:cubicBezTo>
                  <a:cubicBezTo>
                    <a:pt x="3536" y="421"/>
                    <a:pt x="2756" y="178"/>
                    <a:pt x="1803" y="109"/>
                  </a:cubicBezTo>
                  <a:cubicBezTo>
                    <a:pt x="1318" y="45"/>
                    <a:pt x="868" y="0"/>
                    <a:pt x="542"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p:nvPr/>
          </p:nvSpPr>
          <p:spPr>
            <a:xfrm>
              <a:off x="5957148" y="4116995"/>
              <a:ext cx="103967" cy="22475"/>
            </a:xfrm>
            <a:custGeom>
              <a:avLst/>
              <a:gdLst/>
              <a:ahLst/>
              <a:cxnLst/>
              <a:rect l="l" t="t" r="r" b="b"/>
              <a:pathLst>
                <a:path w="3363" h="727" extrusionOk="0">
                  <a:moveTo>
                    <a:pt x="587" y="0"/>
                  </a:moveTo>
                  <a:cubicBezTo>
                    <a:pt x="264" y="0"/>
                    <a:pt x="45" y="29"/>
                    <a:pt x="18" y="137"/>
                  </a:cubicBezTo>
                  <a:cubicBezTo>
                    <a:pt x="0" y="223"/>
                    <a:pt x="156" y="362"/>
                    <a:pt x="451" y="483"/>
                  </a:cubicBezTo>
                  <a:cubicBezTo>
                    <a:pt x="832" y="639"/>
                    <a:pt x="1248" y="726"/>
                    <a:pt x="1664" y="726"/>
                  </a:cubicBezTo>
                  <a:cubicBezTo>
                    <a:pt x="2583" y="726"/>
                    <a:pt x="3311" y="674"/>
                    <a:pt x="3345" y="466"/>
                  </a:cubicBezTo>
                  <a:cubicBezTo>
                    <a:pt x="3363" y="275"/>
                    <a:pt x="2600" y="33"/>
                    <a:pt x="1682" y="33"/>
                  </a:cubicBezTo>
                  <a:cubicBezTo>
                    <a:pt x="1274" y="24"/>
                    <a:pt x="886" y="0"/>
                    <a:pt x="587"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4"/>
            <p:cNvSpPr/>
            <p:nvPr/>
          </p:nvSpPr>
          <p:spPr>
            <a:xfrm>
              <a:off x="6346121" y="4578186"/>
              <a:ext cx="23619" cy="108295"/>
            </a:xfrm>
            <a:custGeom>
              <a:avLst/>
              <a:gdLst/>
              <a:ahLst/>
              <a:cxnLst/>
              <a:rect l="l" t="t" r="r" b="b"/>
              <a:pathLst>
                <a:path w="764" h="3503" extrusionOk="0">
                  <a:moveTo>
                    <a:pt x="543" y="1"/>
                  </a:moveTo>
                  <a:cubicBezTo>
                    <a:pt x="367" y="1"/>
                    <a:pt x="52" y="735"/>
                    <a:pt x="18" y="1735"/>
                  </a:cubicBezTo>
                  <a:cubicBezTo>
                    <a:pt x="1" y="2723"/>
                    <a:pt x="139" y="3485"/>
                    <a:pt x="330" y="3503"/>
                  </a:cubicBezTo>
                  <a:cubicBezTo>
                    <a:pt x="521" y="3503"/>
                    <a:pt x="694" y="2705"/>
                    <a:pt x="711" y="1752"/>
                  </a:cubicBezTo>
                  <a:cubicBezTo>
                    <a:pt x="746" y="834"/>
                    <a:pt x="763" y="37"/>
                    <a:pt x="555" y="2"/>
                  </a:cubicBezTo>
                  <a:cubicBezTo>
                    <a:pt x="551" y="1"/>
                    <a:pt x="547" y="1"/>
                    <a:pt x="543"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4"/>
            <p:cNvSpPr/>
            <p:nvPr/>
          </p:nvSpPr>
          <p:spPr>
            <a:xfrm>
              <a:off x="6271647" y="4588914"/>
              <a:ext cx="25196" cy="102947"/>
            </a:xfrm>
            <a:custGeom>
              <a:avLst/>
              <a:gdLst/>
              <a:ahLst/>
              <a:cxnLst/>
              <a:rect l="l" t="t" r="r" b="b"/>
              <a:pathLst>
                <a:path w="815" h="3330" extrusionOk="0">
                  <a:moveTo>
                    <a:pt x="491" y="0"/>
                  </a:moveTo>
                  <a:cubicBezTo>
                    <a:pt x="406" y="0"/>
                    <a:pt x="291" y="171"/>
                    <a:pt x="191" y="452"/>
                  </a:cubicBezTo>
                  <a:cubicBezTo>
                    <a:pt x="53" y="851"/>
                    <a:pt x="1" y="1267"/>
                    <a:pt x="35" y="1665"/>
                  </a:cubicBezTo>
                  <a:cubicBezTo>
                    <a:pt x="105" y="2584"/>
                    <a:pt x="226" y="3312"/>
                    <a:pt x="417" y="3329"/>
                  </a:cubicBezTo>
                  <a:cubicBezTo>
                    <a:pt x="419" y="3329"/>
                    <a:pt x="421" y="3329"/>
                    <a:pt x="423" y="3329"/>
                  </a:cubicBezTo>
                  <a:cubicBezTo>
                    <a:pt x="612" y="3329"/>
                    <a:pt x="814" y="2556"/>
                    <a:pt x="729" y="1631"/>
                  </a:cubicBezTo>
                  <a:cubicBezTo>
                    <a:pt x="694" y="781"/>
                    <a:pt x="711" y="19"/>
                    <a:pt x="503" y="1"/>
                  </a:cubicBezTo>
                  <a:cubicBezTo>
                    <a:pt x="499" y="1"/>
                    <a:pt x="495" y="0"/>
                    <a:pt x="491"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4"/>
            <p:cNvSpPr/>
            <p:nvPr/>
          </p:nvSpPr>
          <p:spPr>
            <a:xfrm>
              <a:off x="7201233" y="4575528"/>
              <a:ext cx="23619" cy="108295"/>
            </a:xfrm>
            <a:custGeom>
              <a:avLst/>
              <a:gdLst/>
              <a:ahLst/>
              <a:cxnLst/>
              <a:rect l="l" t="t" r="r" b="b"/>
              <a:pathLst>
                <a:path w="764" h="3503" extrusionOk="0">
                  <a:moveTo>
                    <a:pt x="560" y="0"/>
                  </a:moveTo>
                  <a:cubicBezTo>
                    <a:pt x="368" y="0"/>
                    <a:pt x="69" y="735"/>
                    <a:pt x="18" y="1734"/>
                  </a:cubicBezTo>
                  <a:cubicBezTo>
                    <a:pt x="1" y="2722"/>
                    <a:pt x="139" y="3485"/>
                    <a:pt x="330" y="3502"/>
                  </a:cubicBezTo>
                  <a:cubicBezTo>
                    <a:pt x="538" y="3502"/>
                    <a:pt x="711" y="2705"/>
                    <a:pt x="728" y="1752"/>
                  </a:cubicBezTo>
                  <a:cubicBezTo>
                    <a:pt x="763" y="833"/>
                    <a:pt x="763" y="36"/>
                    <a:pt x="572" y="1"/>
                  </a:cubicBezTo>
                  <a:cubicBezTo>
                    <a:pt x="568" y="0"/>
                    <a:pt x="564" y="0"/>
                    <a:pt x="560"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4"/>
            <p:cNvSpPr/>
            <p:nvPr/>
          </p:nvSpPr>
          <p:spPr>
            <a:xfrm>
              <a:off x="7127284" y="4586224"/>
              <a:ext cx="24670" cy="102947"/>
            </a:xfrm>
            <a:custGeom>
              <a:avLst/>
              <a:gdLst/>
              <a:ahLst/>
              <a:cxnLst/>
              <a:rect l="l" t="t" r="r" b="b"/>
              <a:pathLst>
                <a:path w="798" h="3330" extrusionOk="0">
                  <a:moveTo>
                    <a:pt x="489" y="1"/>
                  </a:moveTo>
                  <a:cubicBezTo>
                    <a:pt x="388" y="1"/>
                    <a:pt x="274" y="171"/>
                    <a:pt x="192" y="452"/>
                  </a:cubicBezTo>
                  <a:cubicBezTo>
                    <a:pt x="53" y="851"/>
                    <a:pt x="1" y="1267"/>
                    <a:pt x="18" y="1666"/>
                  </a:cubicBezTo>
                  <a:cubicBezTo>
                    <a:pt x="105" y="2584"/>
                    <a:pt x="209" y="3312"/>
                    <a:pt x="417" y="3329"/>
                  </a:cubicBezTo>
                  <a:cubicBezTo>
                    <a:pt x="419" y="3330"/>
                    <a:pt x="421" y="3330"/>
                    <a:pt x="423" y="3330"/>
                  </a:cubicBezTo>
                  <a:cubicBezTo>
                    <a:pt x="612" y="3330"/>
                    <a:pt x="797" y="2557"/>
                    <a:pt x="729" y="1631"/>
                  </a:cubicBezTo>
                  <a:cubicBezTo>
                    <a:pt x="677" y="782"/>
                    <a:pt x="711" y="19"/>
                    <a:pt x="504" y="2"/>
                  </a:cubicBezTo>
                  <a:cubicBezTo>
                    <a:pt x="499" y="1"/>
                    <a:pt x="494" y="1"/>
                    <a:pt x="489"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4"/>
            <p:cNvSpPr/>
            <p:nvPr/>
          </p:nvSpPr>
          <p:spPr>
            <a:xfrm>
              <a:off x="7515733" y="4572838"/>
              <a:ext cx="23619" cy="108295"/>
            </a:xfrm>
            <a:custGeom>
              <a:avLst/>
              <a:gdLst/>
              <a:ahLst/>
              <a:cxnLst/>
              <a:rect l="l" t="t" r="r" b="b"/>
              <a:pathLst>
                <a:path w="764" h="3503" extrusionOk="0">
                  <a:moveTo>
                    <a:pt x="543" y="0"/>
                  </a:moveTo>
                  <a:cubicBezTo>
                    <a:pt x="367" y="0"/>
                    <a:pt x="52" y="735"/>
                    <a:pt x="18" y="1735"/>
                  </a:cubicBezTo>
                  <a:cubicBezTo>
                    <a:pt x="1" y="2722"/>
                    <a:pt x="139" y="3485"/>
                    <a:pt x="330" y="3502"/>
                  </a:cubicBezTo>
                  <a:cubicBezTo>
                    <a:pt x="332" y="3503"/>
                    <a:pt x="334" y="3503"/>
                    <a:pt x="336" y="3503"/>
                  </a:cubicBezTo>
                  <a:cubicBezTo>
                    <a:pt x="524" y="3503"/>
                    <a:pt x="694" y="2695"/>
                    <a:pt x="711" y="1752"/>
                  </a:cubicBezTo>
                  <a:cubicBezTo>
                    <a:pt x="746" y="833"/>
                    <a:pt x="763" y="36"/>
                    <a:pt x="555" y="2"/>
                  </a:cubicBezTo>
                  <a:cubicBezTo>
                    <a:pt x="551" y="1"/>
                    <a:pt x="547" y="0"/>
                    <a:pt x="543"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p:nvPr/>
          </p:nvSpPr>
          <p:spPr>
            <a:xfrm>
              <a:off x="7441258" y="4583535"/>
              <a:ext cx="25196" cy="102947"/>
            </a:xfrm>
            <a:custGeom>
              <a:avLst/>
              <a:gdLst/>
              <a:ahLst/>
              <a:cxnLst/>
              <a:rect l="l" t="t" r="r" b="b"/>
              <a:pathLst>
                <a:path w="815" h="3330" extrusionOk="0">
                  <a:moveTo>
                    <a:pt x="491" y="1"/>
                  </a:moveTo>
                  <a:cubicBezTo>
                    <a:pt x="406" y="1"/>
                    <a:pt x="291" y="172"/>
                    <a:pt x="191" y="453"/>
                  </a:cubicBezTo>
                  <a:cubicBezTo>
                    <a:pt x="53" y="851"/>
                    <a:pt x="1" y="1267"/>
                    <a:pt x="35" y="1683"/>
                  </a:cubicBezTo>
                  <a:cubicBezTo>
                    <a:pt x="105" y="2584"/>
                    <a:pt x="226" y="3312"/>
                    <a:pt x="417" y="3330"/>
                  </a:cubicBezTo>
                  <a:cubicBezTo>
                    <a:pt x="419" y="3330"/>
                    <a:pt x="421" y="3330"/>
                    <a:pt x="423" y="3330"/>
                  </a:cubicBezTo>
                  <a:cubicBezTo>
                    <a:pt x="612" y="3330"/>
                    <a:pt x="814" y="2557"/>
                    <a:pt x="729" y="1631"/>
                  </a:cubicBezTo>
                  <a:cubicBezTo>
                    <a:pt x="694" y="782"/>
                    <a:pt x="711" y="20"/>
                    <a:pt x="503" y="2"/>
                  </a:cubicBezTo>
                  <a:cubicBezTo>
                    <a:pt x="499" y="1"/>
                    <a:pt x="495" y="1"/>
                    <a:pt x="491"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4"/>
            <p:cNvSpPr/>
            <p:nvPr/>
          </p:nvSpPr>
          <p:spPr>
            <a:xfrm>
              <a:off x="5989732" y="155317"/>
              <a:ext cx="897555" cy="1239908"/>
            </a:xfrm>
            <a:custGeom>
              <a:avLst/>
              <a:gdLst/>
              <a:ahLst/>
              <a:cxnLst/>
              <a:rect l="l" t="t" r="r" b="b"/>
              <a:pathLst>
                <a:path w="29033" h="40107" extrusionOk="0">
                  <a:moveTo>
                    <a:pt x="12363" y="1"/>
                  </a:moveTo>
                  <a:cubicBezTo>
                    <a:pt x="11358" y="1"/>
                    <a:pt x="10811" y="1413"/>
                    <a:pt x="11494" y="5097"/>
                  </a:cubicBezTo>
                  <a:cubicBezTo>
                    <a:pt x="13094" y="13650"/>
                    <a:pt x="10122" y="19706"/>
                    <a:pt x="9206" y="19706"/>
                  </a:cubicBezTo>
                  <a:cubicBezTo>
                    <a:pt x="8892" y="19706"/>
                    <a:pt x="8820" y="18992"/>
                    <a:pt x="9258" y="17419"/>
                  </a:cubicBezTo>
                  <a:cubicBezTo>
                    <a:pt x="10248" y="13916"/>
                    <a:pt x="8785" y="10146"/>
                    <a:pt x="7441" y="10146"/>
                  </a:cubicBezTo>
                  <a:cubicBezTo>
                    <a:pt x="6432" y="10146"/>
                    <a:pt x="5490" y="12272"/>
                    <a:pt x="5705" y="18234"/>
                  </a:cubicBezTo>
                  <a:cubicBezTo>
                    <a:pt x="6208" y="32116"/>
                    <a:pt x="489" y="37783"/>
                    <a:pt x="489" y="37783"/>
                  </a:cubicBezTo>
                  <a:cubicBezTo>
                    <a:pt x="0" y="40006"/>
                    <a:pt x="2136" y="40106"/>
                    <a:pt x="2526" y="40106"/>
                  </a:cubicBezTo>
                  <a:cubicBezTo>
                    <a:pt x="2564" y="40106"/>
                    <a:pt x="2586" y="40105"/>
                    <a:pt x="2586" y="40105"/>
                  </a:cubicBezTo>
                  <a:cubicBezTo>
                    <a:pt x="5636" y="33034"/>
                    <a:pt x="19431" y="32081"/>
                    <a:pt x="17005" y="29360"/>
                  </a:cubicBezTo>
                  <a:cubicBezTo>
                    <a:pt x="16522" y="28826"/>
                    <a:pt x="15954" y="28631"/>
                    <a:pt x="15361" y="28631"/>
                  </a:cubicBezTo>
                  <a:cubicBezTo>
                    <a:pt x="13750" y="28631"/>
                    <a:pt x="11954" y="30073"/>
                    <a:pt x="11183" y="30073"/>
                  </a:cubicBezTo>
                  <a:cubicBezTo>
                    <a:pt x="10803" y="30073"/>
                    <a:pt x="10673" y="29720"/>
                    <a:pt x="10939" y="28667"/>
                  </a:cubicBezTo>
                  <a:cubicBezTo>
                    <a:pt x="11945" y="24698"/>
                    <a:pt x="29033" y="20885"/>
                    <a:pt x="23764" y="17558"/>
                  </a:cubicBezTo>
                  <a:cubicBezTo>
                    <a:pt x="22786" y="16943"/>
                    <a:pt x="21784" y="16693"/>
                    <a:pt x="20800" y="16693"/>
                  </a:cubicBezTo>
                  <a:cubicBezTo>
                    <a:pt x="18567" y="16693"/>
                    <a:pt x="16428" y="17982"/>
                    <a:pt x="14883" y="19225"/>
                  </a:cubicBezTo>
                  <a:lnTo>
                    <a:pt x="14883" y="19225"/>
                  </a:lnTo>
                  <a:cubicBezTo>
                    <a:pt x="15632" y="17648"/>
                    <a:pt x="16539" y="15066"/>
                    <a:pt x="17577" y="10868"/>
                  </a:cubicBezTo>
                  <a:cubicBezTo>
                    <a:pt x="18696" y="6368"/>
                    <a:pt x="14497" y="1"/>
                    <a:pt x="12363"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4796657" y="486047"/>
              <a:ext cx="1068886" cy="991104"/>
            </a:xfrm>
            <a:custGeom>
              <a:avLst/>
              <a:gdLst/>
              <a:ahLst/>
              <a:cxnLst/>
              <a:rect l="l" t="t" r="r" b="b"/>
              <a:pathLst>
                <a:path w="34575" h="32059" extrusionOk="0">
                  <a:moveTo>
                    <a:pt x="6444" y="0"/>
                  </a:moveTo>
                  <a:cubicBezTo>
                    <a:pt x="4283" y="0"/>
                    <a:pt x="2886" y="8344"/>
                    <a:pt x="6014" y="12163"/>
                  </a:cubicBezTo>
                  <a:cubicBezTo>
                    <a:pt x="8761" y="15498"/>
                    <a:pt x="10695" y="17435"/>
                    <a:pt x="12052" y="18536"/>
                  </a:cubicBezTo>
                  <a:lnTo>
                    <a:pt x="12052" y="18536"/>
                  </a:lnTo>
                  <a:cubicBezTo>
                    <a:pt x="11095" y="18309"/>
                    <a:pt x="10001" y="18136"/>
                    <a:pt x="8897" y="18136"/>
                  </a:cubicBezTo>
                  <a:cubicBezTo>
                    <a:pt x="6790" y="18136"/>
                    <a:pt x="4645" y="18767"/>
                    <a:pt x="3328" y="20863"/>
                  </a:cubicBezTo>
                  <a:cubicBezTo>
                    <a:pt x="0" y="26132"/>
                    <a:pt x="17071" y="22215"/>
                    <a:pt x="19688" y="25352"/>
                  </a:cubicBezTo>
                  <a:cubicBezTo>
                    <a:pt x="20815" y="26703"/>
                    <a:pt x="20202" y="26842"/>
                    <a:pt x="19057" y="26842"/>
                  </a:cubicBezTo>
                  <a:cubicBezTo>
                    <a:pt x="18762" y="26842"/>
                    <a:pt x="18431" y="26833"/>
                    <a:pt x="18086" y="26833"/>
                  </a:cubicBezTo>
                  <a:cubicBezTo>
                    <a:pt x="16663" y="26833"/>
                    <a:pt x="14992" y="26989"/>
                    <a:pt x="14523" y="28593"/>
                  </a:cubicBezTo>
                  <a:cubicBezTo>
                    <a:pt x="14211" y="29661"/>
                    <a:pt x="15191" y="29929"/>
                    <a:pt x="16869" y="29929"/>
                  </a:cubicBezTo>
                  <a:cubicBezTo>
                    <a:pt x="18552" y="29929"/>
                    <a:pt x="20938" y="29660"/>
                    <a:pt x="23426" y="29660"/>
                  </a:cubicBezTo>
                  <a:cubicBezTo>
                    <a:pt x="26583" y="29660"/>
                    <a:pt x="29904" y="30093"/>
                    <a:pt x="32166" y="32059"/>
                  </a:cubicBezTo>
                  <a:cubicBezTo>
                    <a:pt x="32166" y="32059"/>
                    <a:pt x="34575" y="31054"/>
                    <a:pt x="33050" y="29061"/>
                  </a:cubicBezTo>
                  <a:cubicBezTo>
                    <a:pt x="33050" y="29061"/>
                    <a:pt x="25442" y="26426"/>
                    <a:pt x="19913" y="13671"/>
                  </a:cubicBezTo>
                  <a:cubicBezTo>
                    <a:pt x="17787" y="8788"/>
                    <a:pt x="16150" y="7063"/>
                    <a:pt x="15177" y="7063"/>
                  </a:cubicBezTo>
                  <a:cubicBezTo>
                    <a:pt x="13611" y="7063"/>
                    <a:pt x="13763" y="11525"/>
                    <a:pt x="16360" y="14485"/>
                  </a:cubicBezTo>
                  <a:cubicBezTo>
                    <a:pt x="17566" y="15865"/>
                    <a:pt x="17722" y="16545"/>
                    <a:pt x="17261" y="16545"/>
                  </a:cubicBezTo>
                  <a:cubicBezTo>
                    <a:pt x="16117" y="16545"/>
                    <a:pt x="11178" y="12365"/>
                    <a:pt x="9029" y="4312"/>
                  </a:cubicBezTo>
                  <a:cubicBezTo>
                    <a:pt x="8195" y="1203"/>
                    <a:pt x="7264" y="0"/>
                    <a:pt x="6444"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4"/>
            <p:cNvSpPr/>
            <p:nvPr/>
          </p:nvSpPr>
          <p:spPr>
            <a:xfrm>
              <a:off x="7574131" y="2302371"/>
              <a:ext cx="423845" cy="572082"/>
            </a:xfrm>
            <a:custGeom>
              <a:avLst/>
              <a:gdLst/>
              <a:ahLst/>
              <a:cxnLst/>
              <a:rect l="l" t="t" r="r" b="b"/>
              <a:pathLst>
                <a:path w="13710" h="18505" extrusionOk="0">
                  <a:moveTo>
                    <a:pt x="6482" y="1"/>
                  </a:moveTo>
                  <a:cubicBezTo>
                    <a:pt x="6401" y="1"/>
                    <a:pt x="6320" y="5"/>
                    <a:pt x="6240" y="13"/>
                  </a:cubicBezTo>
                  <a:cubicBezTo>
                    <a:pt x="5911" y="48"/>
                    <a:pt x="5581" y="152"/>
                    <a:pt x="5304" y="308"/>
                  </a:cubicBezTo>
                  <a:cubicBezTo>
                    <a:pt x="4836" y="585"/>
                    <a:pt x="4437" y="984"/>
                    <a:pt x="4178" y="1469"/>
                  </a:cubicBezTo>
                  <a:cubicBezTo>
                    <a:pt x="3970" y="1833"/>
                    <a:pt x="3814" y="2214"/>
                    <a:pt x="3692" y="2613"/>
                  </a:cubicBezTo>
                  <a:cubicBezTo>
                    <a:pt x="3640" y="2786"/>
                    <a:pt x="3588" y="2960"/>
                    <a:pt x="3554" y="3133"/>
                  </a:cubicBezTo>
                  <a:cubicBezTo>
                    <a:pt x="3519" y="3289"/>
                    <a:pt x="3467" y="3445"/>
                    <a:pt x="3432" y="3601"/>
                  </a:cubicBezTo>
                  <a:cubicBezTo>
                    <a:pt x="3346" y="3913"/>
                    <a:pt x="3276" y="4207"/>
                    <a:pt x="3190" y="4502"/>
                  </a:cubicBezTo>
                  <a:cubicBezTo>
                    <a:pt x="3034" y="5091"/>
                    <a:pt x="2878" y="5646"/>
                    <a:pt x="2722" y="6183"/>
                  </a:cubicBezTo>
                  <a:cubicBezTo>
                    <a:pt x="2392" y="7258"/>
                    <a:pt x="2080" y="8211"/>
                    <a:pt x="1786" y="9060"/>
                  </a:cubicBezTo>
                  <a:cubicBezTo>
                    <a:pt x="1509" y="9909"/>
                    <a:pt x="1266" y="10654"/>
                    <a:pt x="1041" y="11174"/>
                  </a:cubicBezTo>
                  <a:cubicBezTo>
                    <a:pt x="607" y="12284"/>
                    <a:pt x="1" y="12578"/>
                    <a:pt x="70" y="12769"/>
                  </a:cubicBezTo>
                  <a:cubicBezTo>
                    <a:pt x="79" y="12803"/>
                    <a:pt x="135" y="12829"/>
                    <a:pt x="235" y="12829"/>
                  </a:cubicBezTo>
                  <a:cubicBezTo>
                    <a:pt x="334" y="12829"/>
                    <a:pt x="477" y="12803"/>
                    <a:pt x="659" y="12734"/>
                  </a:cubicBezTo>
                  <a:cubicBezTo>
                    <a:pt x="1145" y="12491"/>
                    <a:pt x="1578" y="12128"/>
                    <a:pt x="1873" y="11677"/>
                  </a:cubicBezTo>
                  <a:cubicBezTo>
                    <a:pt x="2323" y="11018"/>
                    <a:pt x="2739" y="10325"/>
                    <a:pt x="3086" y="9615"/>
                  </a:cubicBezTo>
                  <a:cubicBezTo>
                    <a:pt x="3502" y="8800"/>
                    <a:pt x="3935" y="7847"/>
                    <a:pt x="4385" y="6772"/>
                  </a:cubicBezTo>
                  <a:cubicBezTo>
                    <a:pt x="4611" y="6235"/>
                    <a:pt x="4819" y="5681"/>
                    <a:pt x="5044" y="5091"/>
                  </a:cubicBezTo>
                  <a:cubicBezTo>
                    <a:pt x="5235" y="4502"/>
                    <a:pt x="5443" y="3913"/>
                    <a:pt x="5668" y="3289"/>
                  </a:cubicBezTo>
                  <a:cubicBezTo>
                    <a:pt x="5755" y="3029"/>
                    <a:pt x="5876" y="2804"/>
                    <a:pt x="6015" y="2578"/>
                  </a:cubicBezTo>
                  <a:cubicBezTo>
                    <a:pt x="6084" y="2440"/>
                    <a:pt x="6205" y="2318"/>
                    <a:pt x="6344" y="2249"/>
                  </a:cubicBezTo>
                  <a:cubicBezTo>
                    <a:pt x="6361" y="2232"/>
                    <a:pt x="6396" y="2232"/>
                    <a:pt x="6431" y="2232"/>
                  </a:cubicBezTo>
                  <a:cubicBezTo>
                    <a:pt x="6448" y="2232"/>
                    <a:pt x="6465" y="2249"/>
                    <a:pt x="6500" y="2266"/>
                  </a:cubicBezTo>
                  <a:cubicBezTo>
                    <a:pt x="6604" y="2318"/>
                    <a:pt x="6708" y="2422"/>
                    <a:pt x="6777" y="2526"/>
                  </a:cubicBezTo>
                  <a:cubicBezTo>
                    <a:pt x="6933" y="2752"/>
                    <a:pt x="6985" y="3272"/>
                    <a:pt x="6864" y="3930"/>
                  </a:cubicBezTo>
                  <a:cubicBezTo>
                    <a:pt x="6812" y="4277"/>
                    <a:pt x="6725" y="4658"/>
                    <a:pt x="6656" y="5039"/>
                  </a:cubicBezTo>
                  <a:cubicBezTo>
                    <a:pt x="6569" y="5421"/>
                    <a:pt x="6483" y="5802"/>
                    <a:pt x="6379" y="6183"/>
                  </a:cubicBezTo>
                  <a:cubicBezTo>
                    <a:pt x="6174" y="7028"/>
                    <a:pt x="5935" y="7863"/>
                    <a:pt x="5664" y="8688"/>
                  </a:cubicBezTo>
                  <a:lnTo>
                    <a:pt x="5664" y="8688"/>
                  </a:lnTo>
                  <a:cubicBezTo>
                    <a:pt x="5244" y="9481"/>
                    <a:pt x="4936" y="10335"/>
                    <a:pt x="4749" y="11226"/>
                  </a:cubicBezTo>
                  <a:lnTo>
                    <a:pt x="7141" y="11937"/>
                  </a:lnTo>
                  <a:cubicBezTo>
                    <a:pt x="7176" y="11885"/>
                    <a:pt x="7193" y="11816"/>
                    <a:pt x="7228" y="11746"/>
                  </a:cubicBezTo>
                  <a:cubicBezTo>
                    <a:pt x="7500" y="11056"/>
                    <a:pt x="7749" y="10359"/>
                    <a:pt x="7976" y="9655"/>
                  </a:cubicBezTo>
                  <a:lnTo>
                    <a:pt x="7976" y="9655"/>
                  </a:lnTo>
                  <a:cubicBezTo>
                    <a:pt x="8308" y="9065"/>
                    <a:pt x="8722" y="8519"/>
                    <a:pt x="9203" y="8037"/>
                  </a:cubicBezTo>
                  <a:cubicBezTo>
                    <a:pt x="9689" y="7552"/>
                    <a:pt x="10209" y="7258"/>
                    <a:pt x="10469" y="7240"/>
                  </a:cubicBezTo>
                  <a:cubicBezTo>
                    <a:pt x="10590" y="7240"/>
                    <a:pt x="10711" y="7258"/>
                    <a:pt x="10815" y="7327"/>
                  </a:cubicBezTo>
                  <a:cubicBezTo>
                    <a:pt x="10971" y="7448"/>
                    <a:pt x="11093" y="7587"/>
                    <a:pt x="11162" y="7743"/>
                  </a:cubicBezTo>
                  <a:cubicBezTo>
                    <a:pt x="11352" y="8089"/>
                    <a:pt x="11387" y="8627"/>
                    <a:pt x="11300" y="9199"/>
                  </a:cubicBezTo>
                  <a:cubicBezTo>
                    <a:pt x="11248" y="9511"/>
                    <a:pt x="11179" y="9805"/>
                    <a:pt x="11093" y="10100"/>
                  </a:cubicBezTo>
                  <a:cubicBezTo>
                    <a:pt x="11041" y="10412"/>
                    <a:pt x="10919" y="10689"/>
                    <a:pt x="10833" y="10984"/>
                  </a:cubicBezTo>
                  <a:cubicBezTo>
                    <a:pt x="10451" y="12041"/>
                    <a:pt x="9914" y="13029"/>
                    <a:pt x="9221" y="13930"/>
                  </a:cubicBezTo>
                  <a:cubicBezTo>
                    <a:pt x="8216" y="15282"/>
                    <a:pt x="6968" y="16426"/>
                    <a:pt x="5529" y="17292"/>
                  </a:cubicBezTo>
                  <a:cubicBezTo>
                    <a:pt x="4489" y="17933"/>
                    <a:pt x="3848" y="18211"/>
                    <a:pt x="3900" y="18401"/>
                  </a:cubicBezTo>
                  <a:cubicBezTo>
                    <a:pt x="3914" y="18464"/>
                    <a:pt x="4043" y="18504"/>
                    <a:pt x="4272" y="18504"/>
                  </a:cubicBezTo>
                  <a:cubicBezTo>
                    <a:pt x="4614" y="18504"/>
                    <a:pt x="5181" y="18415"/>
                    <a:pt x="5928" y="18176"/>
                  </a:cubicBezTo>
                  <a:cubicBezTo>
                    <a:pt x="7730" y="17552"/>
                    <a:pt x="9325" y="16478"/>
                    <a:pt x="10590" y="15056"/>
                  </a:cubicBezTo>
                  <a:cubicBezTo>
                    <a:pt x="11491" y="14086"/>
                    <a:pt x="12219" y="12959"/>
                    <a:pt x="12756" y="11746"/>
                  </a:cubicBezTo>
                  <a:cubicBezTo>
                    <a:pt x="12895" y="11417"/>
                    <a:pt x="13034" y="11070"/>
                    <a:pt x="13138" y="10706"/>
                  </a:cubicBezTo>
                  <a:cubicBezTo>
                    <a:pt x="13276" y="10342"/>
                    <a:pt x="13380" y="9979"/>
                    <a:pt x="13449" y="9597"/>
                  </a:cubicBezTo>
                  <a:cubicBezTo>
                    <a:pt x="13605" y="8800"/>
                    <a:pt x="13709" y="7812"/>
                    <a:pt x="13259" y="6772"/>
                  </a:cubicBezTo>
                  <a:cubicBezTo>
                    <a:pt x="13016" y="6252"/>
                    <a:pt x="12670" y="5802"/>
                    <a:pt x="12202" y="5438"/>
                  </a:cubicBezTo>
                  <a:cubicBezTo>
                    <a:pt x="11703" y="5056"/>
                    <a:pt x="11094" y="4865"/>
                    <a:pt x="10464" y="4865"/>
                  </a:cubicBezTo>
                  <a:cubicBezTo>
                    <a:pt x="10437" y="4865"/>
                    <a:pt x="10409" y="4865"/>
                    <a:pt x="10382" y="4866"/>
                  </a:cubicBezTo>
                  <a:cubicBezTo>
                    <a:pt x="9933" y="4892"/>
                    <a:pt x="9494" y="4989"/>
                    <a:pt x="9088" y="5172"/>
                  </a:cubicBezTo>
                  <a:lnTo>
                    <a:pt x="9088" y="5172"/>
                  </a:lnTo>
                  <a:cubicBezTo>
                    <a:pt x="9138" y="4882"/>
                    <a:pt x="9188" y="4584"/>
                    <a:pt x="9238" y="4259"/>
                  </a:cubicBezTo>
                  <a:cubicBezTo>
                    <a:pt x="9342" y="3393"/>
                    <a:pt x="9394" y="2266"/>
                    <a:pt x="8666" y="1227"/>
                  </a:cubicBezTo>
                  <a:cubicBezTo>
                    <a:pt x="8320" y="724"/>
                    <a:pt x="7817" y="343"/>
                    <a:pt x="7245" y="135"/>
                  </a:cubicBezTo>
                  <a:cubicBezTo>
                    <a:pt x="6996" y="43"/>
                    <a:pt x="6736" y="1"/>
                    <a:pt x="648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4"/>
            <p:cNvSpPr/>
            <p:nvPr/>
          </p:nvSpPr>
          <p:spPr>
            <a:xfrm>
              <a:off x="5062403" y="1313150"/>
              <a:ext cx="2796602" cy="2440337"/>
            </a:xfrm>
            <a:custGeom>
              <a:avLst/>
              <a:gdLst/>
              <a:ahLst/>
              <a:cxnLst/>
              <a:rect l="l" t="t" r="r" b="b"/>
              <a:pathLst>
                <a:path w="90461" h="78937" extrusionOk="0">
                  <a:moveTo>
                    <a:pt x="30772" y="1"/>
                  </a:moveTo>
                  <a:cubicBezTo>
                    <a:pt x="19111" y="1"/>
                    <a:pt x="13639" y="9967"/>
                    <a:pt x="13639" y="9967"/>
                  </a:cubicBezTo>
                  <a:cubicBezTo>
                    <a:pt x="13639" y="9967"/>
                    <a:pt x="0" y="33017"/>
                    <a:pt x="11785" y="36119"/>
                  </a:cubicBezTo>
                  <a:cubicBezTo>
                    <a:pt x="12042" y="36187"/>
                    <a:pt x="12305" y="36220"/>
                    <a:pt x="12573" y="36220"/>
                  </a:cubicBezTo>
                  <a:cubicBezTo>
                    <a:pt x="18683" y="36220"/>
                    <a:pt x="27209" y="19153"/>
                    <a:pt x="27209" y="19152"/>
                  </a:cubicBezTo>
                  <a:lnTo>
                    <a:pt x="27209" y="19152"/>
                  </a:lnTo>
                  <a:cubicBezTo>
                    <a:pt x="27209" y="19154"/>
                    <a:pt x="14732" y="73726"/>
                    <a:pt x="37573" y="77054"/>
                  </a:cubicBezTo>
                  <a:cubicBezTo>
                    <a:pt x="44695" y="78086"/>
                    <a:pt x="52573" y="78936"/>
                    <a:pt x="59988" y="78936"/>
                  </a:cubicBezTo>
                  <a:cubicBezTo>
                    <a:pt x="76354" y="78936"/>
                    <a:pt x="90461" y="74794"/>
                    <a:pt x="89184" y="59325"/>
                  </a:cubicBezTo>
                  <a:cubicBezTo>
                    <a:pt x="87833" y="42852"/>
                    <a:pt x="75618" y="41031"/>
                    <a:pt x="64877" y="41031"/>
                  </a:cubicBezTo>
                  <a:cubicBezTo>
                    <a:pt x="61829" y="41031"/>
                    <a:pt x="58900" y="41178"/>
                    <a:pt x="56372" y="41178"/>
                  </a:cubicBezTo>
                  <a:cubicBezTo>
                    <a:pt x="51583" y="41178"/>
                    <a:pt x="48232" y="40652"/>
                    <a:pt x="48232" y="37609"/>
                  </a:cubicBezTo>
                  <a:cubicBezTo>
                    <a:pt x="48232" y="27297"/>
                    <a:pt x="46481" y="140"/>
                    <a:pt x="30953" y="2"/>
                  </a:cubicBezTo>
                  <a:cubicBezTo>
                    <a:pt x="30892" y="1"/>
                    <a:pt x="30832" y="1"/>
                    <a:pt x="30772" y="1"/>
                  </a:cubicBezTo>
                  <a:close/>
                </a:path>
              </a:pathLst>
            </a:custGeom>
            <a:solidFill>
              <a:srgbClr val="D48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4"/>
            <p:cNvSpPr/>
            <p:nvPr/>
          </p:nvSpPr>
          <p:spPr>
            <a:xfrm>
              <a:off x="5988217" y="3415593"/>
              <a:ext cx="1539351" cy="337839"/>
            </a:xfrm>
            <a:custGeom>
              <a:avLst/>
              <a:gdLst/>
              <a:ahLst/>
              <a:cxnLst/>
              <a:rect l="l" t="t" r="r" b="b"/>
              <a:pathLst>
                <a:path w="49793" h="10928" extrusionOk="0">
                  <a:moveTo>
                    <a:pt x="19954" y="1"/>
                  </a:moveTo>
                  <a:cubicBezTo>
                    <a:pt x="16673" y="1"/>
                    <a:pt x="13459" y="273"/>
                    <a:pt x="10486" y="884"/>
                  </a:cubicBezTo>
                  <a:cubicBezTo>
                    <a:pt x="6552" y="1681"/>
                    <a:pt x="3761" y="2687"/>
                    <a:pt x="1" y="4940"/>
                  </a:cubicBezTo>
                  <a:cubicBezTo>
                    <a:pt x="1976" y="7192"/>
                    <a:pt x="4680" y="8648"/>
                    <a:pt x="7626" y="9047"/>
                  </a:cubicBezTo>
                  <a:cubicBezTo>
                    <a:pt x="14757" y="10075"/>
                    <a:pt x="22647" y="10927"/>
                    <a:pt x="30069" y="10927"/>
                  </a:cubicBezTo>
                  <a:cubicBezTo>
                    <a:pt x="37530" y="10927"/>
                    <a:pt x="44519" y="10067"/>
                    <a:pt x="49792" y="7660"/>
                  </a:cubicBezTo>
                  <a:cubicBezTo>
                    <a:pt x="46343" y="5425"/>
                    <a:pt x="42582" y="3726"/>
                    <a:pt x="38631" y="2617"/>
                  </a:cubicBezTo>
                  <a:cubicBezTo>
                    <a:pt x="33006" y="1036"/>
                    <a:pt x="26352" y="1"/>
                    <a:pt x="19954"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4"/>
            <p:cNvSpPr/>
            <p:nvPr/>
          </p:nvSpPr>
          <p:spPr>
            <a:xfrm>
              <a:off x="6169318" y="3619107"/>
              <a:ext cx="90581" cy="50144"/>
            </a:xfrm>
            <a:custGeom>
              <a:avLst/>
              <a:gdLst/>
              <a:ahLst/>
              <a:cxnLst/>
              <a:rect l="l" t="t" r="r" b="b"/>
              <a:pathLst>
                <a:path w="2930" h="1622" extrusionOk="0">
                  <a:moveTo>
                    <a:pt x="892" y="0"/>
                  </a:moveTo>
                  <a:cubicBezTo>
                    <a:pt x="538" y="0"/>
                    <a:pt x="266" y="100"/>
                    <a:pt x="174" y="315"/>
                  </a:cubicBezTo>
                  <a:cubicBezTo>
                    <a:pt x="0" y="661"/>
                    <a:pt x="486" y="1233"/>
                    <a:pt x="1266" y="1493"/>
                  </a:cubicBezTo>
                  <a:cubicBezTo>
                    <a:pt x="1524" y="1581"/>
                    <a:pt x="1778" y="1622"/>
                    <a:pt x="2005" y="1622"/>
                  </a:cubicBezTo>
                  <a:cubicBezTo>
                    <a:pt x="2448" y="1622"/>
                    <a:pt x="2785" y="1468"/>
                    <a:pt x="2843" y="1216"/>
                  </a:cubicBezTo>
                  <a:cubicBezTo>
                    <a:pt x="2929" y="835"/>
                    <a:pt x="2409" y="384"/>
                    <a:pt x="1716" y="142"/>
                  </a:cubicBezTo>
                  <a:cubicBezTo>
                    <a:pt x="1424" y="49"/>
                    <a:pt x="1138" y="0"/>
                    <a:pt x="892"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4"/>
            <p:cNvSpPr/>
            <p:nvPr/>
          </p:nvSpPr>
          <p:spPr>
            <a:xfrm>
              <a:off x="6173059" y="3553876"/>
              <a:ext cx="140941" cy="47918"/>
            </a:xfrm>
            <a:custGeom>
              <a:avLst/>
              <a:gdLst/>
              <a:ahLst/>
              <a:cxnLst/>
              <a:rect l="l" t="t" r="r" b="b"/>
              <a:pathLst>
                <a:path w="4559" h="1550" extrusionOk="0">
                  <a:moveTo>
                    <a:pt x="1455" y="1"/>
                  </a:moveTo>
                  <a:cubicBezTo>
                    <a:pt x="665" y="1"/>
                    <a:pt x="91" y="169"/>
                    <a:pt x="53" y="449"/>
                  </a:cubicBezTo>
                  <a:cubicBezTo>
                    <a:pt x="1" y="830"/>
                    <a:pt x="954" y="1298"/>
                    <a:pt x="2167" y="1472"/>
                  </a:cubicBezTo>
                  <a:cubicBezTo>
                    <a:pt x="2510" y="1525"/>
                    <a:pt x="2839" y="1550"/>
                    <a:pt x="3137" y="1550"/>
                  </a:cubicBezTo>
                  <a:cubicBezTo>
                    <a:pt x="3909" y="1550"/>
                    <a:pt x="4469" y="1383"/>
                    <a:pt x="4507" y="1108"/>
                  </a:cubicBezTo>
                  <a:cubicBezTo>
                    <a:pt x="4559" y="709"/>
                    <a:pt x="3606" y="259"/>
                    <a:pt x="2375" y="68"/>
                  </a:cubicBezTo>
                  <a:cubicBezTo>
                    <a:pt x="2050" y="22"/>
                    <a:pt x="1739" y="1"/>
                    <a:pt x="1455"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4"/>
            <p:cNvSpPr/>
            <p:nvPr/>
          </p:nvSpPr>
          <p:spPr>
            <a:xfrm>
              <a:off x="6196121" y="3499620"/>
              <a:ext cx="127524" cy="44147"/>
            </a:xfrm>
            <a:custGeom>
              <a:avLst/>
              <a:gdLst/>
              <a:ahLst/>
              <a:cxnLst/>
              <a:rect l="l" t="t" r="r" b="b"/>
              <a:pathLst>
                <a:path w="4125" h="1428" extrusionOk="0">
                  <a:moveTo>
                    <a:pt x="1900" y="0"/>
                  </a:moveTo>
                  <a:cubicBezTo>
                    <a:pt x="857" y="0"/>
                    <a:pt x="34" y="284"/>
                    <a:pt x="17" y="644"/>
                  </a:cubicBezTo>
                  <a:cubicBezTo>
                    <a:pt x="0" y="1043"/>
                    <a:pt x="919" y="1390"/>
                    <a:pt x="2045" y="1424"/>
                  </a:cubicBezTo>
                  <a:cubicBezTo>
                    <a:pt x="2106" y="1426"/>
                    <a:pt x="2165" y="1427"/>
                    <a:pt x="2225" y="1427"/>
                  </a:cubicBezTo>
                  <a:cubicBezTo>
                    <a:pt x="3269" y="1427"/>
                    <a:pt x="4107" y="1144"/>
                    <a:pt x="4107" y="783"/>
                  </a:cubicBezTo>
                  <a:cubicBezTo>
                    <a:pt x="4125" y="384"/>
                    <a:pt x="3224" y="38"/>
                    <a:pt x="2080" y="3"/>
                  </a:cubicBezTo>
                  <a:cubicBezTo>
                    <a:pt x="2019" y="1"/>
                    <a:pt x="1959" y="0"/>
                    <a:pt x="1900"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4"/>
            <p:cNvSpPr/>
            <p:nvPr/>
          </p:nvSpPr>
          <p:spPr>
            <a:xfrm>
              <a:off x="6350419" y="3469911"/>
              <a:ext cx="160758" cy="44487"/>
            </a:xfrm>
            <a:custGeom>
              <a:avLst/>
              <a:gdLst/>
              <a:ahLst/>
              <a:cxnLst/>
              <a:rect l="l" t="t" r="r" b="b"/>
              <a:pathLst>
                <a:path w="5200" h="1439" extrusionOk="0">
                  <a:moveTo>
                    <a:pt x="2201" y="0"/>
                  </a:moveTo>
                  <a:cubicBezTo>
                    <a:pt x="981" y="0"/>
                    <a:pt x="33" y="259"/>
                    <a:pt x="18" y="600"/>
                  </a:cubicBezTo>
                  <a:cubicBezTo>
                    <a:pt x="0" y="999"/>
                    <a:pt x="1144" y="1363"/>
                    <a:pt x="2565" y="1432"/>
                  </a:cubicBezTo>
                  <a:cubicBezTo>
                    <a:pt x="2687" y="1437"/>
                    <a:pt x="2807" y="1439"/>
                    <a:pt x="2924" y="1439"/>
                  </a:cubicBezTo>
                  <a:cubicBezTo>
                    <a:pt x="4180" y="1439"/>
                    <a:pt x="5166" y="1192"/>
                    <a:pt x="5182" y="843"/>
                  </a:cubicBezTo>
                  <a:cubicBezTo>
                    <a:pt x="5200" y="444"/>
                    <a:pt x="4056" y="80"/>
                    <a:pt x="2635" y="11"/>
                  </a:cubicBezTo>
                  <a:cubicBezTo>
                    <a:pt x="2487" y="4"/>
                    <a:pt x="2342" y="0"/>
                    <a:pt x="2201"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4"/>
            <p:cNvSpPr/>
            <p:nvPr/>
          </p:nvSpPr>
          <p:spPr>
            <a:xfrm>
              <a:off x="6398646" y="3556071"/>
              <a:ext cx="112005" cy="44270"/>
            </a:xfrm>
            <a:custGeom>
              <a:avLst/>
              <a:gdLst/>
              <a:ahLst/>
              <a:cxnLst/>
              <a:rect l="l" t="t" r="r" b="b"/>
              <a:pathLst>
                <a:path w="3623" h="1432" extrusionOk="0">
                  <a:moveTo>
                    <a:pt x="1510" y="0"/>
                  </a:moveTo>
                  <a:cubicBezTo>
                    <a:pt x="728" y="0"/>
                    <a:pt x="112" y="187"/>
                    <a:pt x="52" y="517"/>
                  </a:cubicBezTo>
                  <a:cubicBezTo>
                    <a:pt x="0" y="898"/>
                    <a:pt x="763" y="1349"/>
                    <a:pt x="1785" y="1418"/>
                  </a:cubicBezTo>
                  <a:cubicBezTo>
                    <a:pt x="1895" y="1427"/>
                    <a:pt x="2002" y="1432"/>
                    <a:pt x="2107" y="1432"/>
                  </a:cubicBezTo>
                  <a:cubicBezTo>
                    <a:pt x="2962" y="1432"/>
                    <a:pt x="3622" y="1132"/>
                    <a:pt x="3622" y="777"/>
                  </a:cubicBezTo>
                  <a:cubicBezTo>
                    <a:pt x="3605" y="396"/>
                    <a:pt x="2825" y="84"/>
                    <a:pt x="1889" y="14"/>
                  </a:cubicBezTo>
                  <a:cubicBezTo>
                    <a:pt x="1760" y="5"/>
                    <a:pt x="1633" y="0"/>
                    <a:pt x="1510"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4"/>
            <p:cNvSpPr/>
            <p:nvPr/>
          </p:nvSpPr>
          <p:spPr>
            <a:xfrm>
              <a:off x="6364887" y="3622353"/>
              <a:ext cx="103442" cy="45878"/>
            </a:xfrm>
            <a:custGeom>
              <a:avLst/>
              <a:gdLst/>
              <a:ahLst/>
              <a:cxnLst/>
              <a:rect l="l" t="t" r="r" b="b"/>
              <a:pathLst>
                <a:path w="3346" h="1484" extrusionOk="0">
                  <a:moveTo>
                    <a:pt x="1270" y="0"/>
                  </a:moveTo>
                  <a:cubicBezTo>
                    <a:pt x="617" y="0"/>
                    <a:pt x="111" y="186"/>
                    <a:pt x="70" y="504"/>
                  </a:cubicBezTo>
                  <a:cubicBezTo>
                    <a:pt x="0" y="886"/>
                    <a:pt x="676" y="1302"/>
                    <a:pt x="1560" y="1440"/>
                  </a:cubicBezTo>
                  <a:cubicBezTo>
                    <a:pt x="1750" y="1470"/>
                    <a:pt x="1934" y="1483"/>
                    <a:pt x="2107" y="1483"/>
                  </a:cubicBezTo>
                  <a:cubicBezTo>
                    <a:pt x="2752" y="1483"/>
                    <a:pt x="3235" y="1291"/>
                    <a:pt x="3276" y="990"/>
                  </a:cubicBezTo>
                  <a:cubicBezTo>
                    <a:pt x="3345" y="608"/>
                    <a:pt x="2669" y="175"/>
                    <a:pt x="1785" y="37"/>
                  </a:cubicBezTo>
                  <a:cubicBezTo>
                    <a:pt x="1607" y="12"/>
                    <a:pt x="1434" y="0"/>
                    <a:pt x="1270"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4"/>
            <p:cNvSpPr/>
            <p:nvPr/>
          </p:nvSpPr>
          <p:spPr>
            <a:xfrm>
              <a:off x="6588836" y="3513285"/>
              <a:ext cx="152658" cy="44827"/>
            </a:xfrm>
            <a:custGeom>
              <a:avLst/>
              <a:gdLst/>
              <a:ahLst/>
              <a:cxnLst/>
              <a:rect l="l" t="t" r="r" b="b"/>
              <a:pathLst>
                <a:path w="4938" h="1450" extrusionOk="0">
                  <a:moveTo>
                    <a:pt x="1743" y="1"/>
                  </a:moveTo>
                  <a:cubicBezTo>
                    <a:pt x="829" y="1"/>
                    <a:pt x="155" y="129"/>
                    <a:pt x="87" y="428"/>
                  </a:cubicBezTo>
                  <a:cubicBezTo>
                    <a:pt x="0" y="809"/>
                    <a:pt x="1058" y="1346"/>
                    <a:pt x="2444" y="1433"/>
                  </a:cubicBezTo>
                  <a:cubicBezTo>
                    <a:pt x="2596" y="1444"/>
                    <a:pt x="2745" y="1450"/>
                    <a:pt x="2889" y="1450"/>
                  </a:cubicBezTo>
                  <a:cubicBezTo>
                    <a:pt x="4060" y="1450"/>
                    <a:pt x="4938" y="1096"/>
                    <a:pt x="4922" y="757"/>
                  </a:cubicBezTo>
                  <a:cubicBezTo>
                    <a:pt x="4888" y="358"/>
                    <a:pt x="3831" y="116"/>
                    <a:pt x="2548" y="29"/>
                  </a:cubicBezTo>
                  <a:cubicBezTo>
                    <a:pt x="2267" y="10"/>
                    <a:pt x="1996" y="1"/>
                    <a:pt x="1743"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4"/>
            <p:cNvSpPr/>
            <p:nvPr/>
          </p:nvSpPr>
          <p:spPr>
            <a:xfrm>
              <a:off x="6549203" y="3582226"/>
              <a:ext cx="131822" cy="43961"/>
            </a:xfrm>
            <a:custGeom>
              <a:avLst/>
              <a:gdLst/>
              <a:ahLst/>
              <a:cxnLst/>
              <a:rect l="l" t="t" r="r" b="b"/>
              <a:pathLst>
                <a:path w="4264" h="1422" extrusionOk="0">
                  <a:moveTo>
                    <a:pt x="2132" y="0"/>
                  </a:moveTo>
                  <a:cubicBezTo>
                    <a:pt x="953" y="0"/>
                    <a:pt x="0" y="329"/>
                    <a:pt x="0" y="711"/>
                  </a:cubicBezTo>
                  <a:cubicBezTo>
                    <a:pt x="0" y="1109"/>
                    <a:pt x="953" y="1421"/>
                    <a:pt x="2132" y="1421"/>
                  </a:cubicBezTo>
                  <a:cubicBezTo>
                    <a:pt x="3310" y="1421"/>
                    <a:pt x="4263" y="1109"/>
                    <a:pt x="4263" y="711"/>
                  </a:cubicBezTo>
                  <a:cubicBezTo>
                    <a:pt x="4263" y="329"/>
                    <a:pt x="3310" y="0"/>
                    <a:pt x="2132"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4"/>
            <p:cNvSpPr/>
            <p:nvPr/>
          </p:nvSpPr>
          <p:spPr>
            <a:xfrm>
              <a:off x="6593659" y="3433802"/>
              <a:ext cx="132378" cy="43961"/>
            </a:xfrm>
            <a:custGeom>
              <a:avLst/>
              <a:gdLst/>
              <a:ahLst/>
              <a:cxnLst/>
              <a:rect l="l" t="t" r="r" b="b"/>
              <a:pathLst>
                <a:path w="4282" h="1422" extrusionOk="0">
                  <a:moveTo>
                    <a:pt x="2149" y="0"/>
                  </a:moveTo>
                  <a:cubicBezTo>
                    <a:pt x="971" y="0"/>
                    <a:pt x="0" y="312"/>
                    <a:pt x="0" y="711"/>
                  </a:cubicBezTo>
                  <a:cubicBezTo>
                    <a:pt x="0" y="1092"/>
                    <a:pt x="971" y="1422"/>
                    <a:pt x="2149" y="1422"/>
                  </a:cubicBezTo>
                  <a:cubicBezTo>
                    <a:pt x="3328" y="1422"/>
                    <a:pt x="4281" y="1092"/>
                    <a:pt x="4281" y="711"/>
                  </a:cubicBezTo>
                  <a:cubicBezTo>
                    <a:pt x="4281" y="312"/>
                    <a:pt x="3328" y="0"/>
                    <a:pt x="2149"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4"/>
            <p:cNvSpPr/>
            <p:nvPr/>
          </p:nvSpPr>
          <p:spPr>
            <a:xfrm>
              <a:off x="6559405" y="3659792"/>
              <a:ext cx="123227" cy="43621"/>
            </a:xfrm>
            <a:custGeom>
              <a:avLst/>
              <a:gdLst/>
              <a:ahLst/>
              <a:cxnLst/>
              <a:rect l="l" t="t" r="r" b="b"/>
              <a:pathLst>
                <a:path w="3986" h="1411" extrusionOk="0">
                  <a:moveTo>
                    <a:pt x="2183" y="1"/>
                  </a:moveTo>
                  <a:cubicBezTo>
                    <a:pt x="2115" y="1"/>
                    <a:pt x="2045" y="2"/>
                    <a:pt x="1975" y="4"/>
                  </a:cubicBezTo>
                  <a:cubicBezTo>
                    <a:pt x="918" y="21"/>
                    <a:pt x="51" y="281"/>
                    <a:pt x="17" y="680"/>
                  </a:cubicBezTo>
                  <a:cubicBezTo>
                    <a:pt x="0" y="1045"/>
                    <a:pt x="810" y="1410"/>
                    <a:pt x="1867" y="1410"/>
                  </a:cubicBezTo>
                  <a:cubicBezTo>
                    <a:pt x="1914" y="1410"/>
                    <a:pt x="1962" y="1409"/>
                    <a:pt x="2010" y="1408"/>
                  </a:cubicBezTo>
                  <a:cubicBezTo>
                    <a:pt x="3119" y="1391"/>
                    <a:pt x="3985" y="957"/>
                    <a:pt x="3951" y="576"/>
                  </a:cubicBezTo>
                  <a:cubicBezTo>
                    <a:pt x="3902" y="220"/>
                    <a:pt x="3131" y="1"/>
                    <a:pt x="2183"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6757601" y="3647487"/>
              <a:ext cx="145764" cy="46280"/>
            </a:xfrm>
            <a:custGeom>
              <a:avLst/>
              <a:gdLst/>
              <a:ahLst/>
              <a:cxnLst/>
              <a:rect l="l" t="t" r="r" b="b"/>
              <a:pathLst>
                <a:path w="4715" h="1497" extrusionOk="0">
                  <a:moveTo>
                    <a:pt x="3206" y="0"/>
                  </a:moveTo>
                  <a:cubicBezTo>
                    <a:pt x="2917" y="0"/>
                    <a:pt x="2601" y="19"/>
                    <a:pt x="2271" y="55"/>
                  </a:cubicBezTo>
                  <a:cubicBezTo>
                    <a:pt x="1006" y="194"/>
                    <a:pt x="1" y="558"/>
                    <a:pt x="18" y="957"/>
                  </a:cubicBezTo>
                  <a:cubicBezTo>
                    <a:pt x="32" y="1267"/>
                    <a:pt x="758" y="1497"/>
                    <a:pt x="1729" y="1497"/>
                  </a:cubicBezTo>
                  <a:cubicBezTo>
                    <a:pt x="1951" y="1497"/>
                    <a:pt x="2185" y="1485"/>
                    <a:pt x="2427" y="1459"/>
                  </a:cubicBezTo>
                  <a:cubicBezTo>
                    <a:pt x="3727" y="1321"/>
                    <a:pt x="4715" y="818"/>
                    <a:pt x="4645" y="437"/>
                  </a:cubicBezTo>
                  <a:cubicBezTo>
                    <a:pt x="4594" y="143"/>
                    <a:pt x="4009" y="0"/>
                    <a:pt x="3206"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4"/>
            <p:cNvSpPr/>
            <p:nvPr/>
          </p:nvSpPr>
          <p:spPr>
            <a:xfrm>
              <a:off x="6712064" y="3576012"/>
              <a:ext cx="136644" cy="48877"/>
            </a:xfrm>
            <a:custGeom>
              <a:avLst/>
              <a:gdLst/>
              <a:ahLst/>
              <a:cxnLst/>
              <a:rect l="l" t="t" r="r" b="b"/>
              <a:pathLst>
                <a:path w="4420" h="1581" extrusionOk="0">
                  <a:moveTo>
                    <a:pt x="3130" y="1"/>
                  </a:moveTo>
                  <a:cubicBezTo>
                    <a:pt x="2814" y="1"/>
                    <a:pt x="2457" y="32"/>
                    <a:pt x="2080" y="97"/>
                  </a:cubicBezTo>
                  <a:cubicBezTo>
                    <a:pt x="902" y="305"/>
                    <a:pt x="1" y="790"/>
                    <a:pt x="70" y="1172"/>
                  </a:cubicBezTo>
                  <a:cubicBezTo>
                    <a:pt x="117" y="1433"/>
                    <a:pt x="604" y="1580"/>
                    <a:pt x="1291" y="1580"/>
                  </a:cubicBezTo>
                  <a:cubicBezTo>
                    <a:pt x="1606" y="1580"/>
                    <a:pt x="1964" y="1549"/>
                    <a:pt x="2340" y="1484"/>
                  </a:cubicBezTo>
                  <a:cubicBezTo>
                    <a:pt x="3519" y="1276"/>
                    <a:pt x="4420" y="790"/>
                    <a:pt x="4351" y="409"/>
                  </a:cubicBezTo>
                  <a:cubicBezTo>
                    <a:pt x="4303" y="148"/>
                    <a:pt x="3816" y="1"/>
                    <a:pt x="3130"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p:nvPr/>
          </p:nvSpPr>
          <p:spPr>
            <a:xfrm>
              <a:off x="6805829" y="3463141"/>
              <a:ext cx="162366" cy="50113"/>
            </a:xfrm>
            <a:custGeom>
              <a:avLst/>
              <a:gdLst/>
              <a:ahLst/>
              <a:cxnLst/>
              <a:rect l="l" t="t" r="r" b="b"/>
              <a:pathLst>
                <a:path w="5252" h="1621" extrusionOk="0">
                  <a:moveTo>
                    <a:pt x="3805" y="0"/>
                  </a:moveTo>
                  <a:cubicBezTo>
                    <a:pt x="3420" y="0"/>
                    <a:pt x="2979" y="35"/>
                    <a:pt x="2513" y="109"/>
                  </a:cubicBezTo>
                  <a:cubicBezTo>
                    <a:pt x="1092" y="334"/>
                    <a:pt x="0" y="837"/>
                    <a:pt x="52" y="1218"/>
                  </a:cubicBezTo>
                  <a:cubicBezTo>
                    <a:pt x="99" y="1474"/>
                    <a:pt x="655" y="1621"/>
                    <a:pt x="1447" y="1621"/>
                  </a:cubicBezTo>
                  <a:cubicBezTo>
                    <a:pt x="1832" y="1621"/>
                    <a:pt x="2273" y="1586"/>
                    <a:pt x="2739" y="1512"/>
                  </a:cubicBezTo>
                  <a:cubicBezTo>
                    <a:pt x="4160" y="1287"/>
                    <a:pt x="5252" y="802"/>
                    <a:pt x="5200" y="403"/>
                  </a:cubicBezTo>
                  <a:cubicBezTo>
                    <a:pt x="5153" y="147"/>
                    <a:pt x="4597" y="0"/>
                    <a:pt x="3805"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4"/>
            <p:cNvSpPr/>
            <p:nvPr/>
          </p:nvSpPr>
          <p:spPr>
            <a:xfrm>
              <a:off x="7121936" y="3548930"/>
              <a:ext cx="113613" cy="46558"/>
            </a:xfrm>
            <a:custGeom>
              <a:avLst/>
              <a:gdLst/>
              <a:ahLst/>
              <a:cxnLst/>
              <a:rect l="l" t="t" r="r" b="b"/>
              <a:pathLst>
                <a:path w="3675" h="1506" extrusionOk="0">
                  <a:moveTo>
                    <a:pt x="2396" y="0"/>
                  </a:moveTo>
                  <a:cubicBezTo>
                    <a:pt x="2188" y="0"/>
                    <a:pt x="1964" y="18"/>
                    <a:pt x="1734" y="55"/>
                  </a:cubicBezTo>
                  <a:cubicBezTo>
                    <a:pt x="746" y="211"/>
                    <a:pt x="1" y="644"/>
                    <a:pt x="53" y="1025"/>
                  </a:cubicBezTo>
                  <a:cubicBezTo>
                    <a:pt x="106" y="1332"/>
                    <a:pt x="622" y="1506"/>
                    <a:pt x="1300" y="1506"/>
                  </a:cubicBezTo>
                  <a:cubicBezTo>
                    <a:pt x="1503" y="1506"/>
                    <a:pt x="1719" y="1490"/>
                    <a:pt x="1942" y="1458"/>
                  </a:cubicBezTo>
                  <a:cubicBezTo>
                    <a:pt x="2930" y="1302"/>
                    <a:pt x="3675" y="852"/>
                    <a:pt x="3605" y="471"/>
                  </a:cubicBezTo>
                  <a:cubicBezTo>
                    <a:pt x="3566" y="180"/>
                    <a:pt x="3063" y="0"/>
                    <a:pt x="2396"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4"/>
            <p:cNvSpPr/>
            <p:nvPr/>
          </p:nvSpPr>
          <p:spPr>
            <a:xfrm>
              <a:off x="6910848" y="3519375"/>
              <a:ext cx="179523" cy="49897"/>
            </a:xfrm>
            <a:custGeom>
              <a:avLst/>
              <a:gdLst/>
              <a:ahLst/>
              <a:cxnLst/>
              <a:rect l="l" t="t" r="r" b="b"/>
              <a:pathLst>
                <a:path w="5807" h="1614" extrusionOk="0">
                  <a:moveTo>
                    <a:pt x="4238" y="1"/>
                  </a:moveTo>
                  <a:cubicBezTo>
                    <a:pt x="3813" y="1"/>
                    <a:pt x="3324" y="36"/>
                    <a:pt x="2808" y="109"/>
                  </a:cubicBezTo>
                  <a:cubicBezTo>
                    <a:pt x="1231" y="335"/>
                    <a:pt x="0" y="820"/>
                    <a:pt x="52" y="1201"/>
                  </a:cubicBezTo>
                  <a:cubicBezTo>
                    <a:pt x="87" y="1471"/>
                    <a:pt x="708" y="1613"/>
                    <a:pt x="1589" y="1613"/>
                  </a:cubicBezTo>
                  <a:cubicBezTo>
                    <a:pt x="2011" y="1613"/>
                    <a:pt x="2493" y="1581"/>
                    <a:pt x="2999" y="1513"/>
                  </a:cubicBezTo>
                  <a:cubicBezTo>
                    <a:pt x="4576" y="1288"/>
                    <a:pt x="5806" y="785"/>
                    <a:pt x="5754" y="404"/>
                  </a:cubicBezTo>
                  <a:cubicBezTo>
                    <a:pt x="5719" y="148"/>
                    <a:pt x="5112" y="1"/>
                    <a:pt x="4238"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4"/>
            <p:cNvSpPr/>
            <p:nvPr/>
          </p:nvSpPr>
          <p:spPr>
            <a:xfrm>
              <a:off x="6943525" y="3599105"/>
              <a:ext cx="120043" cy="48011"/>
            </a:xfrm>
            <a:custGeom>
              <a:avLst/>
              <a:gdLst/>
              <a:ahLst/>
              <a:cxnLst/>
              <a:rect l="l" t="t" r="r" b="b"/>
              <a:pathLst>
                <a:path w="3883" h="1553" extrusionOk="0">
                  <a:moveTo>
                    <a:pt x="2631" y="0"/>
                  </a:moveTo>
                  <a:cubicBezTo>
                    <a:pt x="2380" y="0"/>
                    <a:pt x="2105" y="25"/>
                    <a:pt x="1820" y="78"/>
                  </a:cubicBezTo>
                  <a:cubicBezTo>
                    <a:pt x="780" y="269"/>
                    <a:pt x="0" y="737"/>
                    <a:pt x="70" y="1118"/>
                  </a:cubicBezTo>
                  <a:cubicBezTo>
                    <a:pt x="120" y="1394"/>
                    <a:pt x="607" y="1552"/>
                    <a:pt x="1261" y="1552"/>
                  </a:cubicBezTo>
                  <a:cubicBezTo>
                    <a:pt x="1509" y="1552"/>
                    <a:pt x="1782" y="1529"/>
                    <a:pt x="2063" y="1482"/>
                  </a:cubicBezTo>
                  <a:cubicBezTo>
                    <a:pt x="3103" y="1291"/>
                    <a:pt x="3883" y="823"/>
                    <a:pt x="3813" y="442"/>
                  </a:cubicBezTo>
                  <a:cubicBezTo>
                    <a:pt x="3763" y="167"/>
                    <a:pt x="3280" y="0"/>
                    <a:pt x="2631"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4"/>
            <p:cNvSpPr/>
            <p:nvPr/>
          </p:nvSpPr>
          <p:spPr>
            <a:xfrm>
              <a:off x="7046379" y="3657937"/>
              <a:ext cx="119517" cy="47887"/>
            </a:xfrm>
            <a:custGeom>
              <a:avLst/>
              <a:gdLst/>
              <a:ahLst/>
              <a:cxnLst/>
              <a:rect l="l" t="t" r="r" b="b"/>
              <a:pathLst>
                <a:path w="3866" h="1549" extrusionOk="0">
                  <a:moveTo>
                    <a:pt x="2646" y="0"/>
                  </a:moveTo>
                  <a:cubicBezTo>
                    <a:pt x="2388" y="0"/>
                    <a:pt x="2102" y="27"/>
                    <a:pt x="1803" y="81"/>
                  </a:cubicBezTo>
                  <a:cubicBezTo>
                    <a:pt x="781" y="255"/>
                    <a:pt x="1" y="723"/>
                    <a:pt x="70" y="1104"/>
                  </a:cubicBezTo>
                  <a:cubicBezTo>
                    <a:pt x="120" y="1388"/>
                    <a:pt x="583" y="1549"/>
                    <a:pt x="1221" y="1549"/>
                  </a:cubicBezTo>
                  <a:cubicBezTo>
                    <a:pt x="1479" y="1549"/>
                    <a:pt x="1765" y="1523"/>
                    <a:pt x="2063" y="1468"/>
                  </a:cubicBezTo>
                  <a:cubicBezTo>
                    <a:pt x="3086" y="1277"/>
                    <a:pt x="3866" y="827"/>
                    <a:pt x="3796" y="445"/>
                  </a:cubicBezTo>
                  <a:cubicBezTo>
                    <a:pt x="3747" y="161"/>
                    <a:pt x="3284" y="0"/>
                    <a:pt x="2646" y="0"/>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4"/>
            <p:cNvSpPr/>
            <p:nvPr/>
          </p:nvSpPr>
          <p:spPr>
            <a:xfrm>
              <a:off x="7217835" y="3627671"/>
              <a:ext cx="160232" cy="58120"/>
            </a:xfrm>
            <a:custGeom>
              <a:avLst/>
              <a:gdLst/>
              <a:ahLst/>
              <a:cxnLst/>
              <a:rect l="l" t="t" r="r" b="b"/>
              <a:pathLst>
                <a:path w="5183" h="1880" extrusionOk="0">
                  <a:moveTo>
                    <a:pt x="4183" y="1"/>
                  </a:moveTo>
                  <a:cubicBezTo>
                    <a:pt x="3704" y="1"/>
                    <a:pt x="3079" y="88"/>
                    <a:pt x="2410" y="263"/>
                  </a:cubicBezTo>
                  <a:cubicBezTo>
                    <a:pt x="1041" y="610"/>
                    <a:pt x="1" y="1199"/>
                    <a:pt x="87" y="1580"/>
                  </a:cubicBezTo>
                  <a:cubicBezTo>
                    <a:pt x="142" y="1780"/>
                    <a:pt x="496" y="1880"/>
                    <a:pt x="1020" y="1880"/>
                  </a:cubicBezTo>
                  <a:cubicBezTo>
                    <a:pt x="1497" y="1880"/>
                    <a:pt x="2114" y="1797"/>
                    <a:pt x="2774" y="1632"/>
                  </a:cubicBezTo>
                  <a:cubicBezTo>
                    <a:pt x="4143" y="1268"/>
                    <a:pt x="5183" y="679"/>
                    <a:pt x="5096" y="298"/>
                  </a:cubicBezTo>
                  <a:cubicBezTo>
                    <a:pt x="5042" y="101"/>
                    <a:pt x="4696" y="1"/>
                    <a:pt x="4183" y="1"/>
                  </a:cubicBezTo>
                  <a:close/>
                </a:path>
              </a:pathLst>
            </a:custGeom>
            <a:solidFill>
              <a:srgbClr val="D48442">
                <a:alpha val="7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4"/>
            <p:cNvSpPr/>
            <p:nvPr/>
          </p:nvSpPr>
          <p:spPr>
            <a:xfrm>
              <a:off x="5216700" y="2014150"/>
              <a:ext cx="391137" cy="388509"/>
            </a:xfrm>
            <a:custGeom>
              <a:avLst/>
              <a:gdLst/>
              <a:ahLst/>
              <a:cxnLst/>
              <a:rect l="l" t="t" r="r" b="b"/>
              <a:pathLst>
                <a:path w="12652" h="12567" extrusionOk="0">
                  <a:moveTo>
                    <a:pt x="7453" y="0"/>
                  </a:moveTo>
                  <a:cubicBezTo>
                    <a:pt x="7275" y="0"/>
                    <a:pt x="7095" y="10"/>
                    <a:pt x="6915" y="30"/>
                  </a:cubicBezTo>
                  <a:cubicBezTo>
                    <a:pt x="6742" y="47"/>
                    <a:pt x="6586" y="82"/>
                    <a:pt x="6413" y="116"/>
                  </a:cubicBezTo>
                  <a:cubicBezTo>
                    <a:pt x="6203" y="88"/>
                    <a:pt x="5990" y="74"/>
                    <a:pt x="5776" y="74"/>
                  </a:cubicBezTo>
                  <a:cubicBezTo>
                    <a:pt x="5476" y="74"/>
                    <a:pt x="5173" y="101"/>
                    <a:pt x="4870" y="151"/>
                  </a:cubicBezTo>
                  <a:cubicBezTo>
                    <a:pt x="4021" y="307"/>
                    <a:pt x="3224" y="688"/>
                    <a:pt x="2548" y="1260"/>
                  </a:cubicBezTo>
                  <a:cubicBezTo>
                    <a:pt x="1768" y="1953"/>
                    <a:pt x="1179" y="2837"/>
                    <a:pt x="815" y="3808"/>
                  </a:cubicBezTo>
                  <a:cubicBezTo>
                    <a:pt x="607" y="4328"/>
                    <a:pt x="434" y="4865"/>
                    <a:pt x="312" y="5420"/>
                  </a:cubicBezTo>
                  <a:cubicBezTo>
                    <a:pt x="174" y="5992"/>
                    <a:pt x="87" y="6581"/>
                    <a:pt x="35" y="7170"/>
                  </a:cubicBezTo>
                  <a:cubicBezTo>
                    <a:pt x="0" y="7863"/>
                    <a:pt x="87" y="8574"/>
                    <a:pt x="312" y="9215"/>
                  </a:cubicBezTo>
                  <a:cubicBezTo>
                    <a:pt x="590" y="9908"/>
                    <a:pt x="988" y="10532"/>
                    <a:pt x="1525" y="11035"/>
                  </a:cubicBezTo>
                  <a:cubicBezTo>
                    <a:pt x="2063" y="11555"/>
                    <a:pt x="2704" y="11953"/>
                    <a:pt x="3415" y="12231"/>
                  </a:cubicBezTo>
                  <a:cubicBezTo>
                    <a:pt x="4037" y="12458"/>
                    <a:pt x="4699" y="12566"/>
                    <a:pt x="5367" y="12566"/>
                  </a:cubicBezTo>
                  <a:cubicBezTo>
                    <a:pt x="5461" y="12566"/>
                    <a:pt x="5556" y="12564"/>
                    <a:pt x="5650" y="12560"/>
                  </a:cubicBezTo>
                  <a:cubicBezTo>
                    <a:pt x="7106" y="12491"/>
                    <a:pt x="8510" y="11971"/>
                    <a:pt x="9671" y="11087"/>
                  </a:cubicBezTo>
                  <a:cubicBezTo>
                    <a:pt x="10745" y="10290"/>
                    <a:pt x="11577" y="9198"/>
                    <a:pt x="12080" y="7950"/>
                  </a:cubicBezTo>
                  <a:cubicBezTo>
                    <a:pt x="12548" y="6806"/>
                    <a:pt x="12652" y="5558"/>
                    <a:pt x="12409" y="4362"/>
                  </a:cubicBezTo>
                  <a:cubicBezTo>
                    <a:pt x="12201" y="3305"/>
                    <a:pt x="11716" y="2352"/>
                    <a:pt x="10988" y="1572"/>
                  </a:cubicBezTo>
                  <a:cubicBezTo>
                    <a:pt x="10381" y="931"/>
                    <a:pt x="9636" y="463"/>
                    <a:pt x="8804" y="203"/>
                  </a:cubicBezTo>
                  <a:cubicBezTo>
                    <a:pt x="8368" y="66"/>
                    <a:pt x="7913" y="0"/>
                    <a:pt x="7453"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4"/>
            <p:cNvSpPr/>
            <p:nvPr/>
          </p:nvSpPr>
          <p:spPr>
            <a:xfrm>
              <a:off x="6005901" y="1515180"/>
              <a:ext cx="108790" cy="205770"/>
            </a:xfrm>
            <a:custGeom>
              <a:avLst/>
              <a:gdLst/>
              <a:ahLst/>
              <a:cxnLst/>
              <a:rect l="l" t="t" r="r" b="b"/>
              <a:pathLst>
                <a:path w="3519" h="6656" extrusionOk="0">
                  <a:moveTo>
                    <a:pt x="278" y="0"/>
                  </a:moveTo>
                  <a:cubicBezTo>
                    <a:pt x="122" y="0"/>
                    <a:pt x="1" y="139"/>
                    <a:pt x="1" y="295"/>
                  </a:cubicBezTo>
                  <a:cubicBezTo>
                    <a:pt x="1" y="1283"/>
                    <a:pt x="105" y="6170"/>
                    <a:pt x="1699" y="6638"/>
                  </a:cubicBezTo>
                  <a:cubicBezTo>
                    <a:pt x="1768" y="6655"/>
                    <a:pt x="1838" y="6655"/>
                    <a:pt x="1907" y="6655"/>
                  </a:cubicBezTo>
                  <a:cubicBezTo>
                    <a:pt x="2063" y="6655"/>
                    <a:pt x="2236" y="6603"/>
                    <a:pt x="2358" y="6499"/>
                  </a:cubicBezTo>
                  <a:cubicBezTo>
                    <a:pt x="3467" y="5667"/>
                    <a:pt x="3519" y="1179"/>
                    <a:pt x="3519" y="295"/>
                  </a:cubicBezTo>
                  <a:cubicBezTo>
                    <a:pt x="3519" y="104"/>
                    <a:pt x="3376" y="9"/>
                    <a:pt x="3233" y="9"/>
                  </a:cubicBezTo>
                  <a:cubicBezTo>
                    <a:pt x="3090" y="9"/>
                    <a:pt x="2947" y="104"/>
                    <a:pt x="2947" y="295"/>
                  </a:cubicBezTo>
                  <a:cubicBezTo>
                    <a:pt x="2947" y="2236"/>
                    <a:pt x="2687" y="5529"/>
                    <a:pt x="2011" y="6031"/>
                  </a:cubicBezTo>
                  <a:cubicBezTo>
                    <a:pt x="1973" y="6057"/>
                    <a:pt x="1935" y="6073"/>
                    <a:pt x="1897" y="6073"/>
                  </a:cubicBezTo>
                  <a:cubicBezTo>
                    <a:pt x="1883" y="6073"/>
                    <a:pt x="1869" y="6071"/>
                    <a:pt x="1855" y="6066"/>
                  </a:cubicBezTo>
                  <a:cubicBezTo>
                    <a:pt x="988" y="5823"/>
                    <a:pt x="590" y="2548"/>
                    <a:pt x="573" y="295"/>
                  </a:cubicBezTo>
                  <a:cubicBezTo>
                    <a:pt x="573" y="139"/>
                    <a:pt x="451" y="0"/>
                    <a:pt x="2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4"/>
            <p:cNvSpPr/>
            <p:nvPr/>
          </p:nvSpPr>
          <p:spPr>
            <a:xfrm>
              <a:off x="6749564" y="2641108"/>
              <a:ext cx="164530" cy="47578"/>
            </a:xfrm>
            <a:custGeom>
              <a:avLst/>
              <a:gdLst/>
              <a:ahLst/>
              <a:cxnLst/>
              <a:rect l="l" t="t" r="r" b="b"/>
              <a:pathLst>
                <a:path w="5322" h="1539" extrusionOk="0">
                  <a:moveTo>
                    <a:pt x="2124" y="1"/>
                  </a:moveTo>
                  <a:cubicBezTo>
                    <a:pt x="1942" y="1"/>
                    <a:pt x="1760" y="9"/>
                    <a:pt x="1578" y="27"/>
                  </a:cubicBezTo>
                  <a:cubicBezTo>
                    <a:pt x="1405" y="44"/>
                    <a:pt x="1283" y="61"/>
                    <a:pt x="1093" y="96"/>
                  </a:cubicBezTo>
                  <a:cubicBezTo>
                    <a:pt x="919" y="131"/>
                    <a:pt x="763" y="183"/>
                    <a:pt x="607" y="252"/>
                  </a:cubicBezTo>
                  <a:cubicBezTo>
                    <a:pt x="330" y="373"/>
                    <a:pt x="122" y="616"/>
                    <a:pt x="35" y="911"/>
                  </a:cubicBezTo>
                  <a:cubicBezTo>
                    <a:pt x="1" y="1136"/>
                    <a:pt x="122" y="1240"/>
                    <a:pt x="209" y="1240"/>
                  </a:cubicBezTo>
                  <a:cubicBezTo>
                    <a:pt x="301" y="1240"/>
                    <a:pt x="394" y="1185"/>
                    <a:pt x="474" y="1185"/>
                  </a:cubicBezTo>
                  <a:cubicBezTo>
                    <a:pt x="484" y="1185"/>
                    <a:pt x="494" y="1186"/>
                    <a:pt x="503" y="1188"/>
                  </a:cubicBezTo>
                  <a:cubicBezTo>
                    <a:pt x="607" y="1188"/>
                    <a:pt x="694" y="1205"/>
                    <a:pt x="867" y="1223"/>
                  </a:cubicBezTo>
                  <a:cubicBezTo>
                    <a:pt x="954" y="1240"/>
                    <a:pt x="1058" y="1240"/>
                    <a:pt x="1162" y="1275"/>
                  </a:cubicBezTo>
                  <a:cubicBezTo>
                    <a:pt x="1249" y="1292"/>
                    <a:pt x="1422" y="1309"/>
                    <a:pt x="1560" y="1327"/>
                  </a:cubicBezTo>
                  <a:cubicBezTo>
                    <a:pt x="1872" y="1379"/>
                    <a:pt x="2202" y="1413"/>
                    <a:pt x="2531" y="1448"/>
                  </a:cubicBezTo>
                  <a:cubicBezTo>
                    <a:pt x="3112" y="1499"/>
                    <a:pt x="3656" y="1538"/>
                    <a:pt x="4100" y="1538"/>
                  </a:cubicBezTo>
                  <a:cubicBezTo>
                    <a:pt x="4702" y="1538"/>
                    <a:pt x="5120" y="1467"/>
                    <a:pt x="5200" y="1257"/>
                  </a:cubicBezTo>
                  <a:cubicBezTo>
                    <a:pt x="5321" y="893"/>
                    <a:pt x="4229" y="183"/>
                    <a:pt x="2670" y="27"/>
                  </a:cubicBezTo>
                  <a:cubicBezTo>
                    <a:pt x="2488" y="9"/>
                    <a:pt x="2306" y="1"/>
                    <a:pt x="2124"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4"/>
            <p:cNvSpPr/>
            <p:nvPr/>
          </p:nvSpPr>
          <p:spPr>
            <a:xfrm>
              <a:off x="6783848" y="2747209"/>
              <a:ext cx="105049" cy="45012"/>
            </a:xfrm>
            <a:custGeom>
              <a:avLst/>
              <a:gdLst/>
              <a:ahLst/>
              <a:cxnLst/>
              <a:rect l="l" t="t" r="r" b="b"/>
              <a:pathLst>
                <a:path w="3398" h="1456" extrusionOk="0">
                  <a:moveTo>
                    <a:pt x="1345" y="1"/>
                  </a:moveTo>
                  <a:cubicBezTo>
                    <a:pt x="630" y="1"/>
                    <a:pt x="79" y="210"/>
                    <a:pt x="36" y="529"/>
                  </a:cubicBezTo>
                  <a:cubicBezTo>
                    <a:pt x="1" y="927"/>
                    <a:pt x="694" y="1326"/>
                    <a:pt x="1613" y="1430"/>
                  </a:cubicBezTo>
                  <a:cubicBezTo>
                    <a:pt x="1764" y="1447"/>
                    <a:pt x="1912" y="1455"/>
                    <a:pt x="2054" y="1455"/>
                  </a:cubicBezTo>
                  <a:cubicBezTo>
                    <a:pt x="2769" y="1455"/>
                    <a:pt x="3320" y="1246"/>
                    <a:pt x="3363" y="927"/>
                  </a:cubicBezTo>
                  <a:cubicBezTo>
                    <a:pt x="3398" y="529"/>
                    <a:pt x="2687" y="130"/>
                    <a:pt x="1786" y="26"/>
                  </a:cubicBezTo>
                  <a:cubicBezTo>
                    <a:pt x="1634" y="9"/>
                    <a:pt x="1487" y="1"/>
                    <a:pt x="1345"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4"/>
            <p:cNvSpPr/>
            <p:nvPr/>
          </p:nvSpPr>
          <p:spPr>
            <a:xfrm>
              <a:off x="6987981" y="2619808"/>
              <a:ext cx="129688" cy="49619"/>
            </a:xfrm>
            <a:custGeom>
              <a:avLst/>
              <a:gdLst/>
              <a:ahLst/>
              <a:cxnLst/>
              <a:rect l="l" t="t" r="r" b="b"/>
              <a:pathLst>
                <a:path w="4195" h="1605" extrusionOk="0">
                  <a:moveTo>
                    <a:pt x="1219" y="1"/>
                  </a:moveTo>
                  <a:cubicBezTo>
                    <a:pt x="589" y="1"/>
                    <a:pt x="134" y="147"/>
                    <a:pt x="88" y="404"/>
                  </a:cubicBezTo>
                  <a:cubicBezTo>
                    <a:pt x="1" y="785"/>
                    <a:pt x="850" y="1270"/>
                    <a:pt x="1959" y="1496"/>
                  </a:cubicBezTo>
                  <a:cubicBezTo>
                    <a:pt x="2328" y="1569"/>
                    <a:pt x="2680" y="1604"/>
                    <a:pt x="2989" y="1604"/>
                  </a:cubicBezTo>
                  <a:cubicBezTo>
                    <a:pt x="3625" y="1604"/>
                    <a:pt x="4079" y="1457"/>
                    <a:pt x="4126" y="1201"/>
                  </a:cubicBezTo>
                  <a:cubicBezTo>
                    <a:pt x="4195" y="820"/>
                    <a:pt x="3363" y="334"/>
                    <a:pt x="2237" y="109"/>
                  </a:cubicBezTo>
                  <a:cubicBezTo>
                    <a:pt x="1873" y="35"/>
                    <a:pt x="1525" y="1"/>
                    <a:pt x="1219"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4"/>
            <p:cNvSpPr/>
            <p:nvPr/>
          </p:nvSpPr>
          <p:spPr>
            <a:xfrm>
              <a:off x="6976202" y="2736296"/>
              <a:ext cx="124866" cy="51535"/>
            </a:xfrm>
            <a:custGeom>
              <a:avLst/>
              <a:gdLst/>
              <a:ahLst/>
              <a:cxnLst/>
              <a:rect l="l" t="t" r="r" b="b"/>
              <a:pathLst>
                <a:path w="4039" h="1667" extrusionOk="0">
                  <a:moveTo>
                    <a:pt x="1069" y="1"/>
                  </a:moveTo>
                  <a:cubicBezTo>
                    <a:pt x="526" y="1"/>
                    <a:pt x="141" y="124"/>
                    <a:pt x="87" y="362"/>
                  </a:cubicBezTo>
                  <a:cubicBezTo>
                    <a:pt x="1" y="743"/>
                    <a:pt x="781" y="1263"/>
                    <a:pt x="1855" y="1523"/>
                  </a:cubicBezTo>
                  <a:cubicBezTo>
                    <a:pt x="2257" y="1620"/>
                    <a:pt x="2639" y="1667"/>
                    <a:pt x="2965" y="1667"/>
                  </a:cubicBezTo>
                  <a:cubicBezTo>
                    <a:pt x="3511" y="1667"/>
                    <a:pt x="3898" y="1536"/>
                    <a:pt x="3952" y="1298"/>
                  </a:cubicBezTo>
                  <a:cubicBezTo>
                    <a:pt x="4039" y="916"/>
                    <a:pt x="3259" y="397"/>
                    <a:pt x="2184" y="137"/>
                  </a:cubicBezTo>
                  <a:cubicBezTo>
                    <a:pt x="1780" y="45"/>
                    <a:pt x="1396" y="1"/>
                    <a:pt x="1069"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6929057" y="2869571"/>
              <a:ext cx="131822" cy="52463"/>
            </a:xfrm>
            <a:custGeom>
              <a:avLst/>
              <a:gdLst/>
              <a:ahLst/>
              <a:cxnLst/>
              <a:rect l="l" t="t" r="r" b="b"/>
              <a:pathLst>
                <a:path w="4264" h="1697" extrusionOk="0">
                  <a:moveTo>
                    <a:pt x="1167" y="0"/>
                  </a:moveTo>
                  <a:cubicBezTo>
                    <a:pt x="549" y="0"/>
                    <a:pt x="115" y="153"/>
                    <a:pt x="70" y="401"/>
                  </a:cubicBezTo>
                  <a:cubicBezTo>
                    <a:pt x="1" y="799"/>
                    <a:pt x="850" y="1267"/>
                    <a:pt x="1959" y="1527"/>
                  </a:cubicBezTo>
                  <a:cubicBezTo>
                    <a:pt x="2429" y="1639"/>
                    <a:pt x="2876" y="1697"/>
                    <a:pt x="3243" y="1697"/>
                  </a:cubicBezTo>
                  <a:cubicBezTo>
                    <a:pt x="3729" y="1697"/>
                    <a:pt x="4073" y="1596"/>
                    <a:pt x="4143" y="1389"/>
                  </a:cubicBezTo>
                  <a:cubicBezTo>
                    <a:pt x="4264" y="1007"/>
                    <a:pt x="3432" y="418"/>
                    <a:pt x="2288" y="141"/>
                  </a:cubicBezTo>
                  <a:cubicBezTo>
                    <a:pt x="1883" y="44"/>
                    <a:pt x="1498" y="0"/>
                    <a:pt x="1167"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7206582" y="2665438"/>
              <a:ext cx="150587" cy="45600"/>
            </a:xfrm>
            <a:custGeom>
              <a:avLst/>
              <a:gdLst/>
              <a:ahLst/>
              <a:cxnLst/>
              <a:rect l="l" t="t" r="r" b="b"/>
              <a:pathLst>
                <a:path w="4871" h="1475" extrusionOk="0">
                  <a:moveTo>
                    <a:pt x="1960" y="0"/>
                  </a:moveTo>
                  <a:cubicBezTo>
                    <a:pt x="846" y="0"/>
                    <a:pt x="1" y="293"/>
                    <a:pt x="1" y="626"/>
                  </a:cubicBezTo>
                  <a:cubicBezTo>
                    <a:pt x="18" y="1025"/>
                    <a:pt x="1058" y="1319"/>
                    <a:pt x="2358" y="1441"/>
                  </a:cubicBezTo>
                  <a:cubicBezTo>
                    <a:pt x="2633" y="1463"/>
                    <a:pt x="2899" y="1474"/>
                    <a:pt x="3148" y="1474"/>
                  </a:cubicBezTo>
                  <a:cubicBezTo>
                    <a:pt x="4061" y="1474"/>
                    <a:pt x="4747" y="1324"/>
                    <a:pt x="4802" y="1025"/>
                  </a:cubicBezTo>
                  <a:cubicBezTo>
                    <a:pt x="4871" y="643"/>
                    <a:pt x="3831" y="141"/>
                    <a:pt x="2462" y="20"/>
                  </a:cubicBezTo>
                  <a:cubicBezTo>
                    <a:pt x="2290" y="6"/>
                    <a:pt x="2122" y="0"/>
                    <a:pt x="1960"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4"/>
            <p:cNvSpPr/>
            <p:nvPr/>
          </p:nvSpPr>
          <p:spPr>
            <a:xfrm>
              <a:off x="7184075" y="2792066"/>
              <a:ext cx="123289" cy="47300"/>
            </a:xfrm>
            <a:custGeom>
              <a:avLst/>
              <a:gdLst/>
              <a:ahLst/>
              <a:cxnLst/>
              <a:rect l="l" t="t" r="r" b="b"/>
              <a:pathLst>
                <a:path w="3988" h="1530" extrusionOk="0">
                  <a:moveTo>
                    <a:pt x="1437" y="1"/>
                  </a:moveTo>
                  <a:cubicBezTo>
                    <a:pt x="606" y="1"/>
                    <a:pt x="1" y="276"/>
                    <a:pt x="1" y="586"/>
                  </a:cubicBezTo>
                  <a:cubicBezTo>
                    <a:pt x="1" y="984"/>
                    <a:pt x="833" y="1296"/>
                    <a:pt x="1838" y="1452"/>
                  </a:cubicBezTo>
                  <a:cubicBezTo>
                    <a:pt x="2171" y="1503"/>
                    <a:pt x="2491" y="1530"/>
                    <a:pt x="2775" y="1530"/>
                  </a:cubicBezTo>
                  <a:cubicBezTo>
                    <a:pt x="3363" y="1530"/>
                    <a:pt x="3796" y="1415"/>
                    <a:pt x="3866" y="1157"/>
                  </a:cubicBezTo>
                  <a:cubicBezTo>
                    <a:pt x="3987" y="794"/>
                    <a:pt x="3190" y="222"/>
                    <a:pt x="2046" y="48"/>
                  </a:cubicBezTo>
                  <a:cubicBezTo>
                    <a:pt x="1834" y="16"/>
                    <a:pt x="1629" y="1"/>
                    <a:pt x="1437"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4"/>
            <p:cNvSpPr/>
            <p:nvPr/>
          </p:nvSpPr>
          <p:spPr>
            <a:xfrm>
              <a:off x="7174461" y="2923888"/>
              <a:ext cx="138252" cy="55462"/>
            </a:xfrm>
            <a:custGeom>
              <a:avLst/>
              <a:gdLst/>
              <a:ahLst/>
              <a:cxnLst/>
              <a:rect l="l" t="t" r="r" b="b"/>
              <a:pathLst>
                <a:path w="4472" h="1794" extrusionOk="0">
                  <a:moveTo>
                    <a:pt x="1025" y="0"/>
                  </a:moveTo>
                  <a:cubicBezTo>
                    <a:pt x="517" y="0"/>
                    <a:pt x="162" y="111"/>
                    <a:pt x="104" y="325"/>
                  </a:cubicBezTo>
                  <a:cubicBezTo>
                    <a:pt x="0" y="706"/>
                    <a:pt x="884" y="1261"/>
                    <a:pt x="2062" y="1590"/>
                  </a:cubicBezTo>
                  <a:cubicBezTo>
                    <a:pt x="2571" y="1727"/>
                    <a:pt x="3056" y="1793"/>
                    <a:pt x="3449" y="1793"/>
                  </a:cubicBezTo>
                  <a:cubicBezTo>
                    <a:pt x="3955" y="1793"/>
                    <a:pt x="4309" y="1683"/>
                    <a:pt x="4367" y="1469"/>
                  </a:cubicBezTo>
                  <a:cubicBezTo>
                    <a:pt x="4471" y="1087"/>
                    <a:pt x="3605" y="516"/>
                    <a:pt x="2426" y="204"/>
                  </a:cubicBezTo>
                  <a:cubicBezTo>
                    <a:pt x="1911" y="67"/>
                    <a:pt x="1421" y="0"/>
                    <a:pt x="1025"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7405891" y="2913037"/>
              <a:ext cx="136119" cy="49990"/>
            </a:xfrm>
            <a:custGeom>
              <a:avLst/>
              <a:gdLst/>
              <a:ahLst/>
              <a:cxnLst/>
              <a:rect l="l" t="t" r="r" b="b"/>
              <a:pathLst>
                <a:path w="4403" h="1617" extrusionOk="0">
                  <a:moveTo>
                    <a:pt x="1402" y="0"/>
                  </a:moveTo>
                  <a:cubicBezTo>
                    <a:pt x="619" y="0"/>
                    <a:pt x="61" y="205"/>
                    <a:pt x="36" y="485"/>
                  </a:cubicBezTo>
                  <a:cubicBezTo>
                    <a:pt x="1" y="884"/>
                    <a:pt x="919" y="1283"/>
                    <a:pt x="2063" y="1490"/>
                  </a:cubicBezTo>
                  <a:cubicBezTo>
                    <a:pt x="2508" y="1573"/>
                    <a:pt x="2935" y="1617"/>
                    <a:pt x="3294" y="1617"/>
                  </a:cubicBezTo>
                  <a:cubicBezTo>
                    <a:pt x="3843" y="1617"/>
                    <a:pt x="4236" y="1513"/>
                    <a:pt x="4299" y="1283"/>
                  </a:cubicBezTo>
                  <a:cubicBezTo>
                    <a:pt x="4403" y="901"/>
                    <a:pt x="3536" y="312"/>
                    <a:pt x="2323" y="87"/>
                  </a:cubicBezTo>
                  <a:cubicBezTo>
                    <a:pt x="1997" y="27"/>
                    <a:pt x="1684" y="0"/>
                    <a:pt x="1402"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4"/>
            <p:cNvSpPr/>
            <p:nvPr/>
          </p:nvSpPr>
          <p:spPr>
            <a:xfrm>
              <a:off x="7428397" y="2815315"/>
              <a:ext cx="111479" cy="45445"/>
            </a:xfrm>
            <a:custGeom>
              <a:avLst/>
              <a:gdLst/>
              <a:ahLst/>
              <a:cxnLst/>
              <a:rect l="l" t="t" r="r" b="b"/>
              <a:pathLst>
                <a:path w="3606" h="1470" extrusionOk="0">
                  <a:moveTo>
                    <a:pt x="1440" y="0"/>
                  </a:moveTo>
                  <a:cubicBezTo>
                    <a:pt x="666" y="0"/>
                    <a:pt x="82" y="225"/>
                    <a:pt x="53" y="561"/>
                  </a:cubicBezTo>
                  <a:cubicBezTo>
                    <a:pt x="1" y="943"/>
                    <a:pt x="763" y="1341"/>
                    <a:pt x="1734" y="1445"/>
                  </a:cubicBezTo>
                  <a:cubicBezTo>
                    <a:pt x="1889" y="1462"/>
                    <a:pt x="2039" y="1469"/>
                    <a:pt x="2183" y="1469"/>
                  </a:cubicBezTo>
                  <a:cubicBezTo>
                    <a:pt x="2958" y="1469"/>
                    <a:pt x="3542" y="1244"/>
                    <a:pt x="3571" y="908"/>
                  </a:cubicBezTo>
                  <a:cubicBezTo>
                    <a:pt x="3606" y="527"/>
                    <a:pt x="2860" y="128"/>
                    <a:pt x="1890" y="24"/>
                  </a:cubicBezTo>
                  <a:cubicBezTo>
                    <a:pt x="1735" y="8"/>
                    <a:pt x="1584" y="0"/>
                    <a:pt x="1440"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4"/>
            <p:cNvSpPr/>
            <p:nvPr/>
          </p:nvSpPr>
          <p:spPr>
            <a:xfrm>
              <a:off x="7416619" y="2692211"/>
              <a:ext cx="121651" cy="55647"/>
            </a:xfrm>
            <a:custGeom>
              <a:avLst/>
              <a:gdLst/>
              <a:ahLst/>
              <a:cxnLst/>
              <a:rect l="l" t="t" r="r" b="b"/>
              <a:pathLst>
                <a:path w="3935" h="1800" extrusionOk="0">
                  <a:moveTo>
                    <a:pt x="1021" y="1"/>
                  </a:moveTo>
                  <a:cubicBezTo>
                    <a:pt x="488" y="1"/>
                    <a:pt x="112" y="150"/>
                    <a:pt x="70" y="384"/>
                  </a:cubicBezTo>
                  <a:cubicBezTo>
                    <a:pt x="1" y="783"/>
                    <a:pt x="763" y="1251"/>
                    <a:pt x="1734" y="1545"/>
                  </a:cubicBezTo>
                  <a:cubicBezTo>
                    <a:pt x="2246" y="1707"/>
                    <a:pt x="2731" y="1799"/>
                    <a:pt x="3103" y="1799"/>
                  </a:cubicBezTo>
                  <a:cubicBezTo>
                    <a:pt x="3448" y="1799"/>
                    <a:pt x="3695" y="1720"/>
                    <a:pt x="3779" y="1545"/>
                  </a:cubicBezTo>
                  <a:cubicBezTo>
                    <a:pt x="3935" y="1181"/>
                    <a:pt x="3241" y="523"/>
                    <a:pt x="2167" y="193"/>
                  </a:cubicBezTo>
                  <a:cubicBezTo>
                    <a:pt x="1752" y="60"/>
                    <a:pt x="1356" y="1"/>
                    <a:pt x="1021"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7578428" y="2798899"/>
              <a:ext cx="122176" cy="82234"/>
            </a:xfrm>
            <a:custGeom>
              <a:avLst/>
              <a:gdLst/>
              <a:ahLst/>
              <a:cxnLst/>
              <a:rect l="l" t="t" r="r" b="b"/>
              <a:pathLst>
                <a:path w="3952" h="2660" extrusionOk="0">
                  <a:moveTo>
                    <a:pt x="663" y="0"/>
                  </a:moveTo>
                  <a:cubicBezTo>
                    <a:pt x="386" y="0"/>
                    <a:pt x="193" y="75"/>
                    <a:pt x="139" y="209"/>
                  </a:cubicBezTo>
                  <a:cubicBezTo>
                    <a:pt x="0" y="590"/>
                    <a:pt x="728" y="1196"/>
                    <a:pt x="1630" y="1803"/>
                  </a:cubicBezTo>
                  <a:cubicBezTo>
                    <a:pt x="2348" y="2286"/>
                    <a:pt x="3033" y="2660"/>
                    <a:pt x="3431" y="2660"/>
                  </a:cubicBezTo>
                  <a:cubicBezTo>
                    <a:pt x="3532" y="2660"/>
                    <a:pt x="3615" y="2636"/>
                    <a:pt x="3675" y="2583"/>
                  </a:cubicBezTo>
                  <a:cubicBezTo>
                    <a:pt x="3952" y="2323"/>
                    <a:pt x="3484" y="1335"/>
                    <a:pt x="2409" y="625"/>
                  </a:cubicBezTo>
                  <a:cubicBezTo>
                    <a:pt x="1760" y="188"/>
                    <a:pt x="1105" y="0"/>
                    <a:pt x="663" y="0"/>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7610024" y="2940397"/>
              <a:ext cx="66467" cy="52988"/>
            </a:xfrm>
            <a:custGeom>
              <a:avLst/>
              <a:gdLst/>
              <a:ahLst/>
              <a:cxnLst/>
              <a:rect l="l" t="t" r="r" b="b"/>
              <a:pathLst>
                <a:path w="2150" h="1714" extrusionOk="0">
                  <a:moveTo>
                    <a:pt x="727" y="1"/>
                  </a:moveTo>
                  <a:cubicBezTo>
                    <a:pt x="527" y="1"/>
                    <a:pt x="352" y="67"/>
                    <a:pt x="244" y="207"/>
                  </a:cubicBezTo>
                  <a:cubicBezTo>
                    <a:pt x="1" y="519"/>
                    <a:pt x="174" y="1056"/>
                    <a:pt x="642" y="1420"/>
                  </a:cubicBezTo>
                  <a:cubicBezTo>
                    <a:pt x="891" y="1611"/>
                    <a:pt x="1177" y="1713"/>
                    <a:pt x="1424" y="1713"/>
                  </a:cubicBezTo>
                  <a:cubicBezTo>
                    <a:pt x="1624" y="1713"/>
                    <a:pt x="1799" y="1646"/>
                    <a:pt x="1907" y="1507"/>
                  </a:cubicBezTo>
                  <a:cubicBezTo>
                    <a:pt x="2150" y="1195"/>
                    <a:pt x="1977" y="657"/>
                    <a:pt x="1509" y="294"/>
                  </a:cubicBezTo>
                  <a:cubicBezTo>
                    <a:pt x="1260" y="102"/>
                    <a:pt x="974" y="1"/>
                    <a:pt x="727"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7554840" y="3055680"/>
              <a:ext cx="98093" cy="64983"/>
            </a:xfrm>
            <a:custGeom>
              <a:avLst/>
              <a:gdLst/>
              <a:ahLst/>
              <a:cxnLst/>
              <a:rect l="l" t="t" r="r" b="b"/>
              <a:pathLst>
                <a:path w="3173" h="2102" extrusionOk="0">
                  <a:moveTo>
                    <a:pt x="671" y="1"/>
                  </a:moveTo>
                  <a:cubicBezTo>
                    <a:pt x="454" y="1"/>
                    <a:pt x="288" y="61"/>
                    <a:pt x="209" y="187"/>
                  </a:cubicBezTo>
                  <a:cubicBezTo>
                    <a:pt x="1" y="533"/>
                    <a:pt x="451" y="1175"/>
                    <a:pt x="1214" y="1660"/>
                  </a:cubicBezTo>
                  <a:cubicBezTo>
                    <a:pt x="1679" y="1945"/>
                    <a:pt x="2151" y="2102"/>
                    <a:pt x="2495" y="2102"/>
                  </a:cubicBezTo>
                  <a:cubicBezTo>
                    <a:pt x="2715" y="2102"/>
                    <a:pt x="2883" y="2038"/>
                    <a:pt x="2964" y="1902"/>
                  </a:cubicBezTo>
                  <a:cubicBezTo>
                    <a:pt x="3172" y="1573"/>
                    <a:pt x="2739" y="915"/>
                    <a:pt x="1977" y="447"/>
                  </a:cubicBezTo>
                  <a:cubicBezTo>
                    <a:pt x="1506" y="158"/>
                    <a:pt x="1021" y="1"/>
                    <a:pt x="671" y="1"/>
                  </a:cubicBezTo>
                  <a:close/>
                </a:path>
              </a:pathLst>
            </a:custGeom>
            <a:solidFill>
              <a:srgbClr val="000000">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a:off x="5885888" y="3016974"/>
              <a:ext cx="55214" cy="125391"/>
            </a:xfrm>
            <a:custGeom>
              <a:avLst/>
              <a:gdLst/>
              <a:ahLst/>
              <a:cxnLst/>
              <a:rect l="l" t="t" r="r" b="b"/>
              <a:pathLst>
                <a:path w="1786" h="4056" extrusionOk="0">
                  <a:moveTo>
                    <a:pt x="884" y="0"/>
                  </a:moveTo>
                  <a:cubicBezTo>
                    <a:pt x="399" y="0"/>
                    <a:pt x="0" y="919"/>
                    <a:pt x="0" y="2028"/>
                  </a:cubicBezTo>
                  <a:cubicBezTo>
                    <a:pt x="0" y="3154"/>
                    <a:pt x="399" y="4056"/>
                    <a:pt x="884" y="4056"/>
                  </a:cubicBezTo>
                  <a:cubicBezTo>
                    <a:pt x="1387" y="4056"/>
                    <a:pt x="1786" y="3154"/>
                    <a:pt x="1786" y="2028"/>
                  </a:cubicBezTo>
                  <a:cubicBezTo>
                    <a:pt x="1786" y="919"/>
                    <a:pt x="1387" y="0"/>
                    <a:pt x="884"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5984477" y="2960152"/>
              <a:ext cx="58429" cy="142580"/>
            </a:xfrm>
            <a:custGeom>
              <a:avLst/>
              <a:gdLst/>
              <a:ahLst/>
              <a:cxnLst/>
              <a:rect l="l" t="t" r="r" b="b"/>
              <a:pathLst>
                <a:path w="1890" h="4612" extrusionOk="0">
                  <a:moveTo>
                    <a:pt x="862" y="1"/>
                  </a:moveTo>
                  <a:cubicBezTo>
                    <a:pt x="858" y="1"/>
                    <a:pt x="854" y="1"/>
                    <a:pt x="850" y="1"/>
                  </a:cubicBezTo>
                  <a:cubicBezTo>
                    <a:pt x="347" y="18"/>
                    <a:pt x="0" y="1076"/>
                    <a:pt x="52" y="2341"/>
                  </a:cubicBezTo>
                  <a:cubicBezTo>
                    <a:pt x="104" y="3612"/>
                    <a:pt x="547" y="4611"/>
                    <a:pt x="1028" y="4611"/>
                  </a:cubicBezTo>
                  <a:cubicBezTo>
                    <a:pt x="1032" y="4611"/>
                    <a:pt x="1036" y="4611"/>
                    <a:pt x="1040" y="4611"/>
                  </a:cubicBezTo>
                  <a:cubicBezTo>
                    <a:pt x="1543" y="4594"/>
                    <a:pt x="1889" y="3537"/>
                    <a:pt x="1837" y="2271"/>
                  </a:cubicBezTo>
                  <a:cubicBezTo>
                    <a:pt x="1786" y="1000"/>
                    <a:pt x="1342" y="1"/>
                    <a:pt x="86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6078242" y="2914614"/>
              <a:ext cx="58398" cy="125608"/>
            </a:xfrm>
            <a:custGeom>
              <a:avLst/>
              <a:gdLst/>
              <a:ahLst/>
              <a:cxnLst/>
              <a:rect l="l" t="t" r="r" b="b"/>
              <a:pathLst>
                <a:path w="1889" h="4063" extrusionOk="0">
                  <a:moveTo>
                    <a:pt x="963" y="0"/>
                  </a:moveTo>
                  <a:cubicBezTo>
                    <a:pt x="954" y="0"/>
                    <a:pt x="945" y="0"/>
                    <a:pt x="936" y="1"/>
                  </a:cubicBezTo>
                  <a:cubicBezTo>
                    <a:pt x="434" y="36"/>
                    <a:pt x="104" y="920"/>
                    <a:pt x="52" y="1994"/>
                  </a:cubicBezTo>
                  <a:cubicBezTo>
                    <a:pt x="0" y="3051"/>
                    <a:pt x="260" y="3970"/>
                    <a:pt x="745" y="4056"/>
                  </a:cubicBezTo>
                  <a:cubicBezTo>
                    <a:pt x="767" y="4060"/>
                    <a:pt x="790" y="4062"/>
                    <a:pt x="812" y="4062"/>
                  </a:cubicBezTo>
                  <a:cubicBezTo>
                    <a:pt x="1279" y="4062"/>
                    <a:pt x="1771" y="3206"/>
                    <a:pt x="1837" y="2081"/>
                  </a:cubicBezTo>
                  <a:cubicBezTo>
                    <a:pt x="1888" y="907"/>
                    <a:pt x="1438" y="0"/>
                    <a:pt x="96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5888578" y="2823043"/>
              <a:ext cx="61645" cy="120259"/>
            </a:xfrm>
            <a:custGeom>
              <a:avLst/>
              <a:gdLst/>
              <a:ahLst/>
              <a:cxnLst/>
              <a:rect l="l" t="t" r="r" b="b"/>
              <a:pathLst>
                <a:path w="1994" h="3890" extrusionOk="0">
                  <a:moveTo>
                    <a:pt x="706" y="1"/>
                  </a:moveTo>
                  <a:cubicBezTo>
                    <a:pt x="666" y="1"/>
                    <a:pt x="627" y="6"/>
                    <a:pt x="589" y="17"/>
                  </a:cubicBezTo>
                  <a:cubicBezTo>
                    <a:pt x="121" y="173"/>
                    <a:pt x="0" y="1039"/>
                    <a:pt x="52" y="1993"/>
                  </a:cubicBezTo>
                  <a:cubicBezTo>
                    <a:pt x="121" y="2946"/>
                    <a:pt x="347" y="3795"/>
                    <a:pt x="849" y="3882"/>
                  </a:cubicBezTo>
                  <a:cubicBezTo>
                    <a:pt x="874" y="3887"/>
                    <a:pt x="899" y="3890"/>
                    <a:pt x="925" y="3890"/>
                  </a:cubicBezTo>
                  <a:cubicBezTo>
                    <a:pt x="1134" y="3890"/>
                    <a:pt x="1373" y="3703"/>
                    <a:pt x="1543" y="3379"/>
                  </a:cubicBezTo>
                  <a:cubicBezTo>
                    <a:pt x="1993" y="2426"/>
                    <a:pt x="1924" y="1317"/>
                    <a:pt x="1352" y="433"/>
                  </a:cubicBezTo>
                  <a:cubicBezTo>
                    <a:pt x="1147" y="155"/>
                    <a:pt x="918" y="1"/>
                    <a:pt x="706"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5999996" y="2720529"/>
              <a:ext cx="61645" cy="142704"/>
            </a:xfrm>
            <a:custGeom>
              <a:avLst/>
              <a:gdLst/>
              <a:ahLst/>
              <a:cxnLst/>
              <a:rect l="l" t="t" r="r" b="b"/>
              <a:pathLst>
                <a:path w="1994" h="4616" extrusionOk="0">
                  <a:moveTo>
                    <a:pt x="754" y="0"/>
                  </a:moveTo>
                  <a:cubicBezTo>
                    <a:pt x="734" y="0"/>
                    <a:pt x="714" y="2"/>
                    <a:pt x="694" y="5"/>
                  </a:cubicBezTo>
                  <a:cubicBezTo>
                    <a:pt x="209" y="92"/>
                    <a:pt x="1" y="1149"/>
                    <a:pt x="105" y="2380"/>
                  </a:cubicBezTo>
                  <a:cubicBezTo>
                    <a:pt x="209" y="3610"/>
                    <a:pt x="590" y="4615"/>
                    <a:pt x="1075" y="4615"/>
                  </a:cubicBezTo>
                  <a:cubicBezTo>
                    <a:pt x="1079" y="4615"/>
                    <a:pt x="1083" y="4615"/>
                    <a:pt x="1087" y="4615"/>
                  </a:cubicBezTo>
                  <a:cubicBezTo>
                    <a:pt x="1585" y="4615"/>
                    <a:pt x="1993" y="3547"/>
                    <a:pt x="1890" y="2224"/>
                  </a:cubicBezTo>
                  <a:cubicBezTo>
                    <a:pt x="1774" y="960"/>
                    <a:pt x="1227" y="0"/>
                    <a:pt x="754"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6116824" y="2657617"/>
              <a:ext cx="61088" cy="149721"/>
            </a:xfrm>
            <a:custGeom>
              <a:avLst/>
              <a:gdLst/>
              <a:ahLst/>
              <a:cxnLst/>
              <a:rect l="l" t="t" r="r" b="b"/>
              <a:pathLst>
                <a:path w="1976" h="4843" extrusionOk="0">
                  <a:moveTo>
                    <a:pt x="529" y="0"/>
                  </a:moveTo>
                  <a:cubicBezTo>
                    <a:pt x="482" y="0"/>
                    <a:pt x="438" y="10"/>
                    <a:pt x="399" y="30"/>
                  </a:cubicBezTo>
                  <a:cubicBezTo>
                    <a:pt x="156" y="134"/>
                    <a:pt x="69" y="463"/>
                    <a:pt x="35" y="879"/>
                  </a:cubicBezTo>
                  <a:cubicBezTo>
                    <a:pt x="0" y="1312"/>
                    <a:pt x="0" y="1850"/>
                    <a:pt x="17" y="2422"/>
                  </a:cubicBezTo>
                  <a:cubicBezTo>
                    <a:pt x="17" y="3011"/>
                    <a:pt x="17" y="3548"/>
                    <a:pt x="69" y="3964"/>
                  </a:cubicBezTo>
                  <a:cubicBezTo>
                    <a:pt x="121" y="4397"/>
                    <a:pt x="225" y="4727"/>
                    <a:pt x="451" y="4813"/>
                  </a:cubicBezTo>
                  <a:cubicBezTo>
                    <a:pt x="493" y="4833"/>
                    <a:pt x="539" y="4843"/>
                    <a:pt x="588" y="4843"/>
                  </a:cubicBezTo>
                  <a:cubicBezTo>
                    <a:pt x="799" y="4843"/>
                    <a:pt x="1061" y="4662"/>
                    <a:pt x="1300" y="4311"/>
                  </a:cubicBezTo>
                  <a:cubicBezTo>
                    <a:pt x="1976" y="3132"/>
                    <a:pt x="1958" y="1676"/>
                    <a:pt x="1248" y="515"/>
                  </a:cubicBezTo>
                  <a:cubicBezTo>
                    <a:pt x="995" y="178"/>
                    <a:pt x="731" y="0"/>
                    <a:pt x="529"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5880540" y="2601042"/>
              <a:ext cx="69126" cy="154606"/>
            </a:xfrm>
            <a:custGeom>
              <a:avLst/>
              <a:gdLst/>
              <a:ahLst/>
              <a:cxnLst/>
              <a:rect l="l" t="t" r="r" b="b"/>
              <a:pathLst>
                <a:path w="2236" h="5001" extrusionOk="0">
                  <a:moveTo>
                    <a:pt x="751" y="1"/>
                  </a:moveTo>
                  <a:cubicBezTo>
                    <a:pt x="731" y="1"/>
                    <a:pt x="712" y="2"/>
                    <a:pt x="693" y="6"/>
                  </a:cubicBezTo>
                  <a:cubicBezTo>
                    <a:pt x="208" y="75"/>
                    <a:pt x="0" y="1271"/>
                    <a:pt x="243" y="2640"/>
                  </a:cubicBezTo>
                  <a:cubicBezTo>
                    <a:pt x="478" y="3982"/>
                    <a:pt x="1022" y="5000"/>
                    <a:pt x="1496" y="5000"/>
                  </a:cubicBezTo>
                  <a:cubicBezTo>
                    <a:pt x="1512" y="5000"/>
                    <a:pt x="1527" y="4999"/>
                    <a:pt x="1543" y="4997"/>
                  </a:cubicBezTo>
                  <a:cubicBezTo>
                    <a:pt x="2045" y="4910"/>
                    <a:pt x="2236" y="3714"/>
                    <a:pt x="1993" y="2345"/>
                  </a:cubicBezTo>
                  <a:cubicBezTo>
                    <a:pt x="1777" y="1013"/>
                    <a:pt x="1224" y="1"/>
                    <a:pt x="75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5979128" y="2481091"/>
              <a:ext cx="61645" cy="97259"/>
            </a:xfrm>
            <a:custGeom>
              <a:avLst/>
              <a:gdLst/>
              <a:ahLst/>
              <a:cxnLst/>
              <a:rect l="l" t="t" r="r" b="b"/>
              <a:pathLst>
                <a:path w="1994" h="3146" extrusionOk="0">
                  <a:moveTo>
                    <a:pt x="854" y="1"/>
                  </a:moveTo>
                  <a:cubicBezTo>
                    <a:pt x="835" y="1"/>
                    <a:pt x="816" y="2"/>
                    <a:pt x="797" y="3"/>
                  </a:cubicBezTo>
                  <a:cubicBezTo>
                    <a:pt x="312" y="73"/>
                    <a:pt x="0" y="818"/>
                    <a:pt x="121" y="1685"/>
                  </a:cubicBezTo>
                  <a:cubicBezTo>
                    <a:pt x="220" y="2509"/>
                    <a:pt x="664" y="3145"/>
                    <a:pt x="1125" y="3145"/>
                  </a:cubicBezTo>
                  <a:cubicBezTo>
                    <a:pt x="1149" y="3145"/>
                    <a:pt x="1172" y="3144"/>
                    <a:pt x="1196" y="3140"/>
                  </a:cubicBezTo>
                  <a:cubicBezTo>
                    <a:pt x="1681" y="3071"/>
                    <a:pt x="1993" y="2326"/>
                    <a:pt x="1889" y="1459"/>
                  </a:cubicBezTo>
                  <a:cubicBezTo>
                    <a:pt x="1789" y="626"/>
                    <a:pt x="1336" y="1"/>
                    <a:pt x="854"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6086280" y="2428752"/>
              <a:ext cx="69682" cy="115189"/>
            </a:xfrm>
            <a:custGeom>
              <a:avLst/>
              <a:gdLst/>
              <a:ahLst/>
              <a:cxnLst/>
              <a:rect l="l" t="t" r="r" b="b"/>
              <a:pathLst>
                <a:path w="2254" h="3726" extrusionOk="0">
                  <a:moveTo>
                    <a:pt x="649" y="1"/>
                  </a:moveTo>
                  <a:cubicBezTo>
                    <a:pt x="591" y="1"/>
                    <a:pt x="536" y="11"/>
                    <a:pt x="485" y="33"/>
                  </a:cubicBezTo>
                  <a:cubicBezTo>
                    <a:pt x="35" y="241"/>
                    <a:pt x="0" y="1125"/>
                    <a:pt x="243" y="2060"/>
                  </a:cubicBezTo>
                  <a:cubicBezTo>
                    <a:pt x="480" y="2976"/>
                    <a:pt x="916" y="3725"/>
                    <a:pt x="1389" y="3725"/>
                  </a:cubicBezTo>
                  <a:cubicBezTo>
                    <a:pt x="1400" y="3725"/>
                    <a:pt x="1411" y="3725"/>
                    <a:pt x="1421" y="3724"/>
                  </a:cubicBezTo>
                  <a:cubicBezTo>
                    <a:pt x="1924" y="3690"/>
                    <a:pt x="2253" y="2736"/>
                    <a:pt x="1976" y="1627"/>
                  </a:cubicBezTo>
                  <a:cubicBezTo>
                    <a:pt x="1715" y="644"/>
                    <a:pt x="1099" y="1"/>
                    <a:pt x="64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5945369" y="2268025"/>
              <a:ext cx="70208" cy="110892"/>
            </a:xfrm>
            <a:custGeom>
              <a:avLst/>
              <a:gdLst/>
              <a:ahLst/>
              <a:cxnLst/>
              <a:rect l="l" t="t" r="r" b="b"/>
              <a:pathLst>
                <a:path w="2271" h="3587" extrusionOk="0">
                  <a:moveTo>
                    <a:pt x="531" y="1"/>
                  </a:moveTo>
                  <a:cubicBezTo>
                    <a:pt x="412" y="1"/>
                    <a:pt x="306" y="36"/>
                    <a:pt x="226" y="102"/>
                  </a:cubicBezTo>
                  <a:cubicBezTo>
                    <a:pt x="35" y="258"/>
                    <a:pt x="0" y="552"/>
                    <a:pt x="18" y="882"/>
                  </a:cubicBezTo>
                  <a:cubicBezTo>
                    <a:pt x="87" y="1644"/>
                    <a:pt x="312" y="2390"/>
                    <a:pt x="676" y="3065"/>
                  </a:cubicBezTo>
                  <a:cubicBezTo>
                    <a:pt x="849" y="3343"/>
                    <a:pt x="1040" y="3568"/>
                    <a:pt x="1300" y="3585"/>
                  </a:cubicBezTo>
                  <a:cubicBezTo>
                    <a:pt x="1310" y="3586"/>
                    <a:pt x="1320" y="3586"/>
                    <a:pt x="1330" y="3586"/>
                  </a:cubicBezTo>
                  <a:cubicBezTo>
                    <a:pt x="1563" y="3586"/>
                    <a:pt x="1792" y="3396"/>
                    <a:pt x="1941" y="3031"/>
                  </a:cubicBezTo>
                  <a:cubicBezTo>
                    <a:pt x="2271" y="1991"/>
                    <a:pt x="1924" y="882"/>
                    <a:pt x="1075" y="206"/>
                  </a:cubicBezTo>
                  <a:cubicBezTo>
                    <a:pt x="885" y="66"/>
                    <a:pt x="695" y="1"/>
                    <a:pt x="53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5853211" y="2377742"/>
              <a:ext cx="65911" cy="86469"/>
            </a:xfrm>
            <a:custGeom>
              <a:avLst/>
              <a:gdLst/>
              <a:ahLst/>
              <a:cxnLst/>
              <a:rect l="l" t="t" r="r" b="b"/>
              <a:pathLst>
                <a:path w="2132" h="2797" extrusionOk="0">
                  <a:moveTo>
                    <a:pt x="836" y="1"/>
                  </a:moveTo>
                  <a:cubicBezTo>
                    <a:pt x="788" y="1"/>
                    <a:pt x="740" y="7"/>
                    <a:pt x="694" y="19"/>
                  </a:cubicBezTo>
                  <a:cubicBezTo>
                    <a:pt x="208" y="158"/>
                    <a:pt x="0" y="868"/>
                    <a:pt x="208" y="1631"/>
                  </a:cubicBezTo>
                  <a:cubicBezTo>
                    <a:pt x="394" y="2310"/>
                    <a:pt x="854" y="2797"/>
                    <a:pt x="1283" y="2797"/>
                  </a:cubicBezTo>
                  <a:cubicBezTo>
                    <a:pt x="1336" y="2797"/>
                    <a:pt x="1388" y="2790"/>
                    <a:pt x="1439" y="2775"/>
                  </a:cubicBezTo>
                  <a:cubicBezTo>
                    <a:pt x="1924" y="2653"/>
                    <a:pt x="2132" y="1925"/>
                    <a:pt x="1924" y="1163"/>
                  </a:cubicBezTo>
                  <a:cubicBezTo>
                    <a:pt x="1737" y="477"/>
                    <a:pt x="1269" y="1"/>
                    <a:pt x="836"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44"/>
          <p:cNvSpPr txBox="1">
            <a:spLocks noGrp="1"/>
          </p:cNvSpPr>
          <p:nvPr>
            <p:ph type="title"/>
          </p:nvPr>
        </p:nvSpPr>
        <p:spPr>
          <a:xfrm>
            <a:off x="263375" y="349175"/>
            <a:ext cx="3006000" cy="80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a:t>Question 4</a:t>
            </a:r>
            <a:endParaRPr sz="3200"/>
          </a:p>
        </p:txBody>
      </p:sp>
      <p:sp>
        <p:nvSpPr>
          <p:cNvPr id="420" name="Google Shape;420;p44"/>
          <p:cNvSpPr txBox="1">
            <a:spLocks noGrp="1"/>
          </p:cNvSpPr>
          <p:nvPr>
            <p:ph type="title"/>
          </p:nvPr>
        </p:nvSpPr>
        <p:spPr>
          <a:xfrm>
            <a:off x="523250" y="4028875"/>
            <a:ext cx="3006000" cy="96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u="sng">
                <a:solidFill>
                  <a:schemeClr val="hlink"/>
                </a:solidFill>
                <a:hlinkClick r:id="rId3"/>
              </a:rPr>
              <a:t>Answer</a:t>
            </a:r>
            <a:endParaRPr sz="3200"/>
          </a:p>
          <a:p>
            <a:pPr marL="0" lvl="0" indent="0" algn="r" rtl="0">
              <a:spcBef>
                <a:spcPts val="0"/>
              </a:spcBef>
              <a:spcAft>
                <a:spcPts val="0"/>
              </a:spcAft>
              <a:buNone/>
            </a:pPr>
            <a:endParaRPr sz="3200"/>
          </a:p>
        </p:txBody>
      </p:sp>
      <p:pic>
        <p:nvPicPr>
          <p:cNvPr id="421" name="Google Shape;421;p44"/>
          <p:cNvPicPr preferRelativeResize="0"/>
          <p:nvPr/>
        </p:nvPicPr>
        <p:blipFill>
          <a:blip r:embed="rId4">
            <a:alphaModFix/>
          </a:blip>
          <a:stretch>
            <a:fillRect/>
          </a:stretch>
        </p:blipFill>
        <p:spPr>
          <a:xfrm>
            <a:off x="197350" y="1271750"/>
            <a:ext cx="2851150" cy="2851150"/>
          </a:xfrm>
          <a:prstGeom prst="rect">
            <a:avLst/>
          </a:prstGeom>
          <a:noFill/>
          <a:ln>
            <a:noFill/>
          </a:ln>
        </p:spPr>
      </p:pic>
      <p:sp>
        <p:nvSpPr>
          <p:cNvPr id="422" name="Google Shape;422;p44"/>
          <p:cNvSpPr txBox="1"/>
          <p:nvPr/>
        </p:nvSpPr>
        <p:spPr>
          <a:xfrm>
            <a:off x="3263375" y="1477250"/>
            <a:ext cx="1920300" cy="20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Sans"/>
                <a:ea typeface="Merriweather Sans"/>
                <a:cs typeface="Merriweather Sans"/>
                <a:sym typeface="Merriweather Sans"/>
              </a:rPr>
              <a:t>Write the equation of the line in slope intercept form.</a:t>
            </a:r>
            <a:endParaRPr>
              <a:latin typeface="Merriweather Sans"/>
              <a:ea typeface="Merriweather Sans"/>
              <a:cs typeface="Merriweather Sans"/>
              <a:sym typeface="Merriweather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427" name="Google Shape;427;p45"/>
          <p:cNvGrpSpPr/>
          <p:nvPr/>
        </p:nvGrpSpPr>
        <p:grpSpPr>
          <a:xfrm>
            <a:off x="4550237" y="984704"/>
            <a:ext cx="3073256" cy="3890422"/>
            <a:chOff x="4550237" y="984704"/>
            <a:chExt cx="3073256" cy="3890422"/>
          </a:xfrm>
        </p:grpSpPr>
        <p:sp>
          <p:nvSpPr>
            <p:cNvPr id="428" name="Google Shape;428;p45"/>
            <p:cNvSpPr/>
            <p:nvPr/>
          </p:nvSpPr>
          <p:spPr>
            <a:xfrm>
              <a:off x="6104770" y="3979633"/>
              <a:ext cx="656122" cy="895493"/>
            </a:xfrm>
            <a:custGeom>
              <a:avLst/>
              <a:gdLst/>
              <a:ahLst/>
              <a:cxnLst/>
              <a:rect l="l" t="t" r="r" b="b"/>
              <a:pathLst>
                <a:path w="24058" h="32835" extrusionOk="0">
                  <a:moveTo>
                    <a:pt x="17297" y="1"/>
                  </a:moveTo>
                  <a:cubicBezTo>
                    <a:pt x="16962" y="1"/>
                    <a:pt x="16633" y="140"/>
                    <a:pt x="16393" y="393"/>
                  </a:cubicBezTo>
                  <a:cubicBezTo>
                    <a:pt x="16256" y="531"/>
                    <a:pt x="16118" y="688"/>
                    <a:pt x="15980" y="846"/>
                  </a:cubicBezTo>
                  <a:cubicBezTo>
                    <a:pt x="15014" y="1969"/>
                    <a:pt x="13773" y="2816"/>
                    <a:pt x="12394" y="3309"/>
                  </a:cubicBezTo>
                  <a:cubicBezTo>
                    <a:pt x="10699" y="3900"/>
                    <a:pt x="8946" y="4097"/>
                    <a:pt x="7192" y="4116"/>
                  </a:cubicBezTo>
                  <a:cubicBezTo>
                    <a:pt x="6838" y="4136"/>
                    <a:pt x="6483" y="4116"/>
                    <a:pt x="6128" y="4156"/>
                  </a:cubicBezTo>
                  <a:cubicBezTo>
                    <a:pt x="5577" y="4156"/>
                    <a:pt x="5104" y="4550"/>
                    <a:pt x="5005" y="5102"/>
                  </a:cubicBezTo>
                  <a:cubicBezTo>
                    <a:pt x="4887" y="5634"/>
                    <a:pt x="5163" y="6185"/>
                    <a:pt x="5655" y="6422"/>
                  </a:cubicBezTo>
                  <a:cubicBezTo>
                    <a:pt x="5931" y="6540"/>
                    <a:pt x="6187" y="6658"/>
                    <a:pt x="6463" y="6776"/>
                  </a:cubicBezTo>
                  <a:cubicBezTo>
                    <a:pt x="7232" y="7052"/>
                    <a:pt x="7941" y="7525"/>
                    <a:pt x="8493" y="8136"/>
                  </a:cubicBezTo>
                  <a:cubicBezTo>
                    <a:pt x="9970" y="9870"/>
                    <a:pt x="9872" y="11406"/>
                    <a:pt x="8118" y="12864"/>
                  </a:cubicBezTo>
                  <a:cubicBezTo>
                    <a:pt x="6877" y="13889"/>
                    <a:pt x="5419" y="14657"/>
                    <a:pt x="3882" y="15130"/>
                  </a:cubicBezTo>
                  <a:cubicBezTo>
                    <a:pt x="3114" y="15367"/>
                    <a:pt x="2345" y="15564"/>
                    <a:pt x="1597" y="15800"/>
                  </a:cubicBezTo>
                  <a:cubicBezTo>
                    <a:pt x="848" y="16017"/>
                    <a:pt x="198" y="16372"/>
                    <a:pt x="99" y="17219"/>
                  </a:cubicBezTo>
                  <a:cubicBezTo>
                    <a:pt x="1" y="18027"/>
                    <a:pt x="592" y="18440"/>
                    <a:pt x="1183" y="18775"/>
                  </a:cubicBezTo>
                  <a:cubicBezTo>
                    <a:pt x="1951" y="19228"/>
                    <a:pt x="2661" y="19741"/>
                    <a:pt x="3311" y="20332"/>
                  </a:cubicBezTo>
                  <a:cubicBezTo>
                    <a:pt x="4552" y="21415"/>
                    <a:pt x="5439" y="22676"/>
                    <a:pt x="5715" y="24331"/>
                  </a:cubicBezTo>
                  <a:cubicBezTo>
                    <a:pt x="5971" y="25790"/>
                    <a:pt x="5990" y="27267"/>
                    <a:pt x="5793" y="28725"/>
                  </a:cubicBezTo>
                  <a:cubicBezTo>
                    <a:pt x="5655" y="29632"/>
                    <a:pt x="5478" y="30518"/>
                    <a:pt x="5360" y="31424"/>
                  </a:cubicBezTo>
                  <a:cubicBezTo>
                    <a:pt x="5242" y="31996"/>
                    <a:pt x="5557" y="32567"/>
                    <a:pt x="6128" y="32764"/>
                  </a:cubicBezTo>
                  <a:cubicBezTo>
                    <a:pt x="6263" y="32811"/>
                    <a:pt x="6395" y="32834"/>
                    <a:pt x="6523" y="32834"/>
                  </a:cubicBezTo>
                  <a:cubicBezTo>
                    <a:pt x="6884" y="32834"/>
                    <a:pt x="7217" y="32649"/>
                    <a:pt x="7508" y="32272"/>
                  </a:cubicBezTo>
                  <a:cubicBezTo>
                    <a:pt x="7586" y="32193"/>
                    <a:pt x="7645" y="32094"/>
                    <a:pt x="7705" y="31996"/>
                  </a:cubicBezTo>
                  <a:cubicBezTo>
                    <a:pt x="9005" y="29947"/>
                    <a:pt x="10818" y="28489"/>
                    <a:pt x="12945" y="27405"/>
                  </a:cubicBezTo>
                  <a:cubicBezTo>
                    <a:pt x="14778" y="26459"/>
                    <a:pt x="16768" y="26085"/>
                    <a:pt x="18797" y="25908"/>
                  </a:cubicBezTo>
                  <a:cubicBezTo>
                    <a:pt x="19526" y="25829"/>
                    <a:pt x="20314" y="25790"/>
                    <a:pt x="20669" y="24982"/>
                  </a:cubicBezTo>
                  <a:cubicBezTo>
                    <a:pt x="21024" y="24134"/>
                    <a:pt x="20511" y="23543"/>
                    <a:pt x="19979" y="22952"/>
                  </a:cubicBezTo>
                  <a:cubicBezTo>
                    <a:pt x="19152" y="22046"/>
                    <a:pt x="18482" y="20982"/>
                    <a:pt x="18068" y="19820"/>
                  </a:cubicBezTo>
                  <a:cubicBezTo>
                    <a:pt x="17457" y="18125"/>
                    <a:pt x="17792" y="17022"/>
                    <a:pt x="19250" y="15958"/>
                  </a:cubicBezTo>
                  <a:cubicBezTo>
                    <a:pt x="20117" y="15308"/>
                    <a:pt x="21122" y="14894"/>
                    <a:pt x="22127" y="14460"/>
                  </a:cubicBezTo>
                  <a:cubicBezTo>
                    <a:pt x="22501" y="14322"/>
                    <a:pt x="22876" y="14145"/>
                    <a:pt x="23230" y="13948"/>
                  </a:cubicBezTo>
                  <a:cubicBezTo>
                    <a:pt x="23881" y="13554"/>
                    <a:pt x="24058" y="12687"/>
                    <a:pt x="23585" y="12116"/>
                  </a:cubicBezTo>
                  <a:cubicBezTo>
                    <a:pt x="23349" y="11801"/>
                    <a:pt x="23014" y="11584"/>
                    <a:pt x="22639" y="11505"/>
                  </a:cubicBezTo>
                  <a:cubicBezTo>
                    <a:pt x="20433" y="10934"/>
                    <a:pt x="19191" y="9436"/>
                    <a:pt x="18679" y="7328"/>
                  </a:cubicBezTo>
                  <a:cubicBezTo>
                    <a:pt x="18265" y="5653"/>
                    <a:pt x="18167" y="3939"/>
                    <a:pt x="18383" y="2245"/>
                  </a:cubicBezTo>
                  <a:cubicBezTo>
                    <a:pt x="18423" y="1949"/>
                    <a:pt x="18482" y="1654"/>
                    <a:pt x="18502" y="1516"/>
                  </a:cubicBezTo>
                  <a:cubicBezTo>
                    <a:pt x="18561" y="826"/>
                    <a:pt x="18364" y="393"/>
                    <a:pt x="17852" y="137"/>
                  </a:cubicBezTo>
                  <a:cubicBezTo>
                    <a:pt x="17675" y="45"/>
                    <a:pt x="17485" y="1"/>
                    <a:pt x="17297"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5"/>
            <p:cNvSpPr/>
            <p:nvPr/>
          </p:nvSpPr>
          <p:spPr>
            <a:xfrm>
              <a:off x="6234805" y="4081360"/>
              <a:ext cx="382633" cy="611368"/>
            </a:xfrm>
            <a:custGeom>
              <a:avLst/>
              <a:gdLst/>
              <a:ahLst/>
              <a:cxnLst/>
              <a:rect l="l" t="t" r="r" b="b"/>
              <a:pathLst>
                <a:path w="14030" h="22417" extrusionOk="0">
                  <a:moveTo>
                    <a:pt x="11016" y="0"/>
                  </a:moveTo>
                  <a:cubicBezTo>
                    <a:pt x="10792" y="0"/>
                    <a:pt x="10611" y="153"/>
                    <a:pt x="10483" y="367"/>
                  </a:cubicBezTo>
                  <a:cubicBezTo>
                    <a:pt x="10345" y="584"/>
                    <a:pt x="10246" y="781"/>
                    <a:pt x="10167" y="1017"/>
                  </a:cubicBezTo>
                  <a:cubicBezTo>
                    <a:pt x="9892" y="1864"/>
                    <a:pt x="9576" y="2731"/>
                    <a:pt x="9320" y="3598"/>
                  </a:cubicBezTo>
                  <a:cubicBezTo>
                    <a:pt x="9241" y="4051"/>
                    <a:pt x="8946" y="4406"/>
                    <a:pt x="8532" y="4544"/>
                  </a:cubicBezTo>
                  <a:cubicBezTo>
                    <a:pt x="7724" y="4839"/>
                    <a:pt x="6936" y="5174"/>
                    <a:pt x="6148" y="5489"/>
                  </a:cubicBezTo>
                  <a:cubicBezTo>
                    <a:pt x="5656" y="5706"/>
                    <a:pt x="5459" y="6002"/>
                    <a:pt x="5557" y="6337"/>
                  </a:cubicBezTo>
                  <a:cubicBezTo>
                    <a:pt x="5635" y="6634"/>
                    <a:pt x="5899" y="6806"/>
                    <a:pt x="6270" y="6806"/>
                  </a:cubicBezTo>
                  <a:cubicBezTo>
                    <a:pt x="6367" y="6806"/>
                    <a:pt x="6471" y="6795"/>
                    <a:pt x="6582" y="6770"/>
                  </a:cubicBezTo>
                  <a:cubicBezTo>
                    <a:pt x="6779" y="6711"/>
                    <a:pt x="6976" y="6652"/>
                    <a:pt x="7153" y="6573"/>
                  </a:cubicBezTo>
                  <a:cubicBezTo>
                    <a:pt x="7586" y="6396"/>
                    <a:pt x="8020" y="6238"/>
                    <a:pt x="8453" y="6140"/>
                  </a:cubicBezTo>
                  <a:cubicBezTo>
                    <a:pt x="8493" y="6278"/>
                    <a:pt x="8532" y="6337"/>
                    <a:pt x="8512" y="6376"/>
                  </a:cubicBezTo>
                  <a:cubicBezTo>
                    <a:pt x="8079" y="7972"/>
                    <a:pt x="7626" y="9548"/>
                    <a:pt x="7192" y="11144"/>
                  </a:cubicBezTo>
                  <a:cubicBezTo>
                    <a:pt x="7114" y="11459"/>
                    <a:pt x="6857" y="11696"/>
                    <a:pt x="6542" y="11755"/>
                  </a:cubicBezTo>
                  <a:cubicBezTo>
                    <a:pt x="5104" y="12169"/>
                    <a:pt x="3685" y="12681"/>
                    <a:pt x="2306" y="13213"/>
                  </a:cubicBezTo>
                  <a:cubicBezTo>
                    <a:pt x="1735" y="13449"/>
                    <a:pt x="1124" y="13607"/>
                    <a:pt x="553" y="13824"/>
                  </a:cubicBezTo>
                  <a:cubicBezTo>
                    <a:pt x="218" y="13903"/>
                    <a:pt x="1" y="14238"/>
                    <a:pt x="99" y="14572"/>
                  </a:cubicBezTo>
                  <a:cubicBezTo>
                    <a:pt x="178" y="14947"/>
                    <a:pt x="454" y="15085"/>
                    <a:pt x="809" y="15085"/>
                  </a:cubicBezTo>
                  <a:cubicBezTo>
                    <a:pt x="1104" y="15065"/>
                    <a:pt x="1400" y="15006"/>
                    <a:pt x="1676" y="14888"/>
                  </a:cubicBezTo>
                  <a:cubicBezTo>
                    <a:pt x="2917" y="14474"/>
                    <a:pt x="4158" y="14040"/>
                    <a:pt x="5419" y="13627"/>
                  </a:cubicBezTo>
                  <a:cubicBezTo>
                    <a:pt x="5687" y="13526"/>
                    <a:pt x="5955" y="13397"/>
                    <a:pt x="6235" y="13397"/>
                  </a:cubicBezTo>
                  <a:cubicBezTo>
                    <a:pt x="6285" y="13397"/>
                    <a:pt x="6334" y="13401"/>
                    <a:pt x="6385" y="13410"/>
                  </a:cubicBezTo>
                  <a:cubicBezTo>
                    <a:pt x="6444" y="13587"/>
                    <a:pt x="6424" y="13784"/>
                    <a:pt x="6345" y="13962"/>
                  </a:cubicBezTo>
                  <a:cubicBezTo>
                    <a:pt x="5675" y="16247"/>
                    <a:pt x="5005" y="18533"/>
                    <a:pt x="4237" y="20779"/>
                  </a:cubicBezTo>
                  <a:cubicBezTo>
                    <a:pt x="4138" y="21055"/>
                    <a:pt x="4060" y="21350"/>
                    <a:pt x="4020" y="21626"/>
                  </a:cubicBezTo>
                  <a:cubicBezTo>
                    <a:pt x="3961" y="21961"/>
                    <a:pt x="4158" y="22296"/>
                    <a:pt x="4493" y="22375"/>
                  </a:cubicBezTo>
                  <a:cubicBezTo>
                    <a:pt x="4574" y="22403"/>
                    <a:pt x="4656" y="22417"/>
                    <a:pt x="4737" y="22417"/>
                  </a:cubicBezTo>
                  <a:cubicBezTo>
                    <a:pt x="4988" y="22417"/>
                    <a:pt x="5221" y="22284"/>
                    <a:pt x="5340" y="22060"/>
                  </a:cubicBezTo>
                  <a:cubicBezTo>
                    <a:pt x="5439" y="21843"/>
                    <a:pt x="5537" y="21626"/>
                    <a:pt x="5596" y="21409"/>
                  </a:cubicBezTo>
                  <a:cubicBezTo>
                    <a:pt x="6247" y="19538"/>
                    <a:pt x="6818" y="17666"/>
                    <a:pt x="7370" y="15774"/>
                  </a:cubicBezTo>
                  <a:cubicBezTo>
                    <a:pt x="7468" y="15479"/>
                    <a:pt x="7488" y="15144"/>
                    <a:pt x="7705" y="14907"/>
                  </a:cubicBezTo>
                  <a:cubicBezTo>
                    <a:pt x="7961" y="15026"/>
                    <a:pt x="8000" y="15223"/>
                    <a:pt x="8059" y="15400"/>
                  </a:cubicBezTo>
                  <a:cubicBezTo>
                    <a:pt x="8591" y="16622"/>
                    <a:pt x="9104" y="17843"/>
                    <a:pt x="9636" y="19045"/>
                  </a:cubicBezTo>
                  <a:cubicBezTo>
                    <a:pt x="9734" y="19301"/>
                    <a:pt x="9852" y="19538"/>
                    <a:pt x="10010" y="19754"/>
                  </a:cubicBezTo>
                  <a:cubicBezTo>
                    <a:pt x="10130" y="19941"/>
                    <a:pt x="10339" y="20055"/>
                    <a:pt x="10554" y="20055"/>
                  </a:cubicBezTo>
                  <a:cubicBezTo>
                    <a:pt x="10657" y="20055"/>
                    <a:pt x="10761" y="20029"/>
                    <a:pt x="10857" y="19971"/>
                  </a:cubicBezTo>
                  <a:cubicBezTo>
                    <a:pt x="11172" y="19833"/>
                    <a:pt x="11330" y="19498"/>
                    <a:pt x="11251" y="19163"/>
                  </a:cubicBezTo>
                  <a:cubicBezTo>
                    <a:pt x="11192" y="18946"/>
                    <a:pt x="11113" y="18730"/>
                    <a:pt x="11015" y="18513"/>
                  </a:cubicBezTo>
                  <a:cubicBezTo>
                    <a:pt x="10246" y="16700"/>
                    <a:pt x="9458" y="14888"/>
                    <a:pt x="8690" y="13095"/>
                  </a:cubicBezTo>
                  <a:cubicBezTo>
                    <a:pt x="8552" y="12760"/>
                    <a:pt x="8355" y="12464"/>
                    <a:pt x="8473" y="12090"/>
                  </a:cubicBezTo>
                  <a:cubicBezTo>
                    <a:pt x="8985" y="10258"/>
                    <a:pt x="9498" y="8425"/>
                    <a:pt x="10010" y="6593"/>
                  </a:cubicBezTo>
                  <a:lnTo>
                    <a:pt x="10010" y="6573"/>
                  </a:lnTo>
                  <a:cubicBezTo>
                    <a:pt x="10069" y="6573"/>
                    <a:pt x="10128" y="6553"/>
                    <a:pt x="10207" y="6553"/>
                  </a:cubicBezTo>
                  <a:cubicBezTo>
                    <a:pt x="10443" y="6908"/>
                    <a:pt x="10680" y="7282"/>
                    <a:pt x="10936" y="7637"/>
                  </a:cubicBezTo>
                  <a:cubicBezTo>
                    <a:pt x="11428" y="8327"/>
                    <a:pt x="11901" y="9036"/>
                    <a:pt x="12433" y="9706"/>
                  </a:cubicBezTo>
                  <a:cubicBezTo>
                    <a:pt x="12683" y="10018"/>
                    <a:pt x="12964" y="10164"/>
                    <a:pt x="13227" y="10164"/>
                  </a:cubicBezTo>
                  <a:cubicBezTo>
                    <a:pt x="13379" y="10164"/>
                    <a:pt x="13525" y="10115"/>
                    <a:pt x="13655" y="10021"/>
                  </a:cubicBezTo>
                  <a:cubicBezTo>
                    <a:pt x="14029" y="9726"/>
                    <a:pt x="13990" y="9332"/>
                    <a:pt x="13596" y="8780"/>
                  </a:cubicBezTo>
                  <a:cubicBezTo>
                    <a:pt x="13024" y="7992"/>
                    <a:pt x="12453" y="7204"/>
                    <a:pt x="11901" y="6416"/>
                  </a:cubicBezTo>
                  <a:cubicBezTo>
                    <a:pt x="11448" y="5746"/>
                    <a:pt x="10759" y="5115"/>
                    <a:pt x="10680" y="4307"/>
                  </a:cubicBezTo>
                  <a:cubicBezTo>
                    <a:pt x="10601" y="3519"/>
                    <a:pt x="11034" y="2731"/>
                    <a:pt x="11291" y="1943"/>
                  </a:cubicBezTo>
                  <a:cubicBezTo>
                    <a:pt x="11389" y="1588"/>
                    <a:pt x="11566" y="1234"/>
                    <a:pt x="11665" y="859"/>
                  </a:cubicBezTo>
                  <a:cubicBezTo>
                    <a:pt x="11783" y="544"/>
                    <a:pt x="11606" y="189"/>
                    <a:pt x="11291" y="71"/>
                  </a:cubicBezTo>
                  <a:cubicBezTo>
                    <a:pt x="11193" y="22"/>
                    <a:pt x="11101" y="0"/>
                    <a:pt x="110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5"/>
            <p:cNvSpPr/>
            <p:nvPr/>
          </p:nvSpPr>
          <p:spPr>
            <a:xfrm>
              <a:off x="6907045" y="3856607"/>
              <a:ext cx="716449" cy="611913"/>
            </a:xfrm>
            <a:custGeom>
              <a:avLst/>
              <a:gdLst/>
              <a:ahLst/>
              <a:cxnLst/>
              <a:rect l="l" t="t" r="r" b="b"/>
              <a:pathLst>
                <a:path w="26270" h="22437" extrusionOk="0">
                  <a:moveTo>
                    <a:pt x="13508" y="1"/>
                  </a:moveTo>
                  <a:cubicBezTo>
                    <a:pt x="13373" y="1"/>
                    <a:pt x="13230" y="19"/>
                    <a:pt x="13083" y="57"/>
                  </a:cubicBezTo>
                  <a:cubicBezTo>
                    <a:pt x="12728" y="136"/>
                    <a:pt x="12433" y="352"/>
                    <a:pt x="12216" y="628"/>
                  </a:cubicBezTo>
                  <a:cubicBezTo>
                    <a:pt x="11802" y="1081"/>
                    <a:pt x="11329" y="1475"/>
                    <a:pt x="10797" y="1791"/>
                  </a:cubicBezTo>
                  <a:cubicBezTo>
                    <a:pt x="9598" y="2547"/>
                    <a:pt x="8260" y="2699"/>
                    <a:pt x="6913" y="2699"/>
                  </a:cubicBezTo>
                  <a:cubicBezTo>
                    <a:pt x="6822" y="2699"/>
                    <a:pt x="6731" y="2698"/>
                    <a:pt x="6640" y="2697"/>
                  </a:cubicBezTo>
                  <a:cubicBezTo>
                    <a:pt x="5005" y="2697"/>
                    <a:pt x="3409" y="2421"/>
                    <a:pt x="1872" y="1909"/>
                  </a:cubicBezTo>
                  <a:cubicBezTo>
                    <a:pt x="1693" y="1847"/>
                    <a:pt x="1515" y="1814"/>
                    <a:pt x="1345" y="1814"/>
                  </a:cubicBezTo>
                  <a:cubicBezTo>
                    <a:pt x="972" y="1814"/>
                    <a:pt x="631" y="1971"/>
                    <a:pt x="374" y="2323"/>
                  </a:cubicBezTo>
                  <a:cubicBezTo>
                    <a:pt x="20" y="2795"/>
                    <a:pt x="0" y="3426"/>
                    <a:pt x="335" y="3899"/>
                  </a:cubicBezTo>
                  <a:cubicBezTo>
                    <a:pt x="552" y="4273"/>
                    <a:pt x="828" y="4628"/>
                    <a:pt x="1084" y="4982"/>
                  </a:cubicBezTo>
                  <a:cubicBezTo>
                    <a:pt x="1478" y="5554"/>
                    <a:pt x="1911" y="6125"/>
                    <a:pt x="2305" y="6716"/>
                  </a:cubicBezTo>
                  <a:cubicBezTo>
                    <a:pt x="3645" y="8864"/>
                    <a:pt x="3921" y="11130"/>
                    <a:pt x="3034" y="13533"/>
                  </a:cubicBezTo>
                  <a:cubicBezTo>
                    <a:pt x="2877" y="13947"/>
                    <a:pt x="2739" y="14361"/>
                    <a:pt x="2640" y="14794"/>
                  </a:cubicBezTo>
                  <a:cubicBezTo>
                    <a:pt x="2419" y="15592"/>
                    <a:pt x="3061" y="16257"/>
                    <a:pt x="3771" y="16257"/>
                  </a:cubicBezTo>
                  <a:cubicBezTo>
                    <a:pt x="4007" y="16257"/>
                    <a:pt x="4251" y="16183"/>
                    <a:pt x="4473" y="16016"/>
                  </a:cubicBezTo>
                  <a:cubicBezTo>
                    <a:pt x="4748" y="15819"/>
                    <a:pt x="5005" y="15563"/>
                    <a:pt x="5261" y="15346"/>
                  </a:cubicBezTo>
                  <a:cubicBezTo>
                    <a:pt x="5950" y="14696"/>
                    <a:pt x="6798" y="14243"/>
                    <a:pt x="7724" y="14026"/>
                  </a:cubicBezTo>
                  <a:cubicBezTo>
                    <a:pt x="8004" y="13966"/>
                    <a:pt x="8266" y="13935"/>
                    <a:pt x="8510" y="13935"/>
                  </a:cubicBezTo>
                  <a:cubicBezTo>
                    <a:pt x="9625" y="13935"/>
                    <a:pt x="10374" y="14578"/>
                    <a:pt x="10778" y="16016"/>
                  </a:cubicBezTo>
                  <a:cubicBezTo>
                    <a:pt x="11034" y="16922"/>
                    <a:pt x="11112" y="17868"/>
                    <a:pt x="11014" y="18814"/>
                  </a:cubicBezTo>
                  <a:cubicBezTo>
                    <a:pt x="10955" y="19484"/>
                    <a:pt x="10856" y="20154"/>
                    <a:pt x="10778" y="20823"/>
                  </a:cubicBezTo>
                  <a:cubicBezTo>
                    <a:pt x="10699" y="21375"/>
                    <a:pt x="10837" y="21887"/>
                    <a:pt x="11309" y="22222"/>
                  </a:cubicBezTo>
                  <a:cubicBezTo>
                    <a:pt x="11532" y="22373"/>
                    <a:pt x="11758" y="22436"/>
                    <a:pt x="11986" y="22436"/>
                  </a:cubicBezTo>
                  <a:cubicBezTo>
                    <a:pt x="12264" y="22436"/>
                    <a:pt x="12545" y="22343"/>
                    <a:pt x="12827" y="22203"/>
                  </a:cubicBezTo>
                  <a:cubicBezTo>
                    <a:pt x="13043" y="22084"/>
                    <a:pt x="13280" y="21947"/>
                    <a:pt x="13496" y="21789"/>
                  </a:cubicBezTo>
                  <a:cubicBezTo>
                    <a:pt x="13969" y="21454"/>
                    <a:pt x="14462" y="21119"/>
                    <a:pt x="14955" y="20804"/>
                  </a:cubicBezTo>
                  <a:cubicBezTo>
                    <a:pt x="16401" y="19827"/>
                    <a:pt x="17905" y="19350"/>
                    <a:pt x="19456" y="19350"/>
                  </a:cubicBezTo>
                  <a:cubicBezTo>
                    <a:pt x="20502" y="19350"/>
                    <a:pt x="21571" y="19567"/>
                    <a:pt x="22658" y="19996"/>
                  </a:cubicBezTo>
                  <a:cubicBezTo>
                    <a:pt x="23052" y="20134"/>
                    <a:pt x="23427" y="20311"/>
                    <a:pt x="23801" y="20449"/>
                  </a:cubicBezTo>
                  <a:cubicBezTo>
                    <a:pt x="24018" y="20548"/>
                    <a:pt x="24254" y="20626"/>
                    <a:pt x="24471" y="20686"/>
                  </a:cubicBezTo>
                  <a:cubicBezTo>
                    <a:pt x="24582" y="20717"/>
                    <a:pt x="24692" y="20731"/>
                    <a:pt x="24799" y="20731"/>
                  </a:cubicBezTo>
                  <a:cubicBezTo>
                    <a:pt x="25635" y="20731"/>
                    <a:pt x="26270" y="19834"/>
                    <a:pt x="25850" y="19031"/>
                  </a:cubicBezTo>
                  <a:cubicBezTo>
                    <a:pt x="25732" y="18755"/>
                    <a:pt x="25555" y="18518"/>
                    <a:pt x="25377" y="18282"/>
                  </a:cubicBezTo>
                  <a:cubicBezTo>
                    <a:pt x="24097" y="16627"/>
                    <a:pt x="23368" y="14597"/>
                    <a:pt x="23309" y="12489"/>
                  </a:cubicBezTo>
                  <a:cubicBezTo>
                    <a:pt x="23269" y="11307"/>
                    <a:pt x="23525" y="10164"/>
                    <a:pt x="23722" y="9002"/>
                  </a:cubicBezTo>
                  <a:cubicBezTo>
                    <a:pt x="23921" y="7988"/>
                    <a:pt x="23339" y="7291"/>
                    <a:pt x="22388" y="7291"/>
                  </a:cubicBezTo>
                  <a:cubicBezTo>
                    <a:pt x="22303" y="7291"/>
                    <a:pt x="22216" y="7296"/>
                    <a:pt x="22126" y="7307"/>
                  </a:cubicBezTo>
                  <a:cubicBezTo>
                    <a:pt x="21673" y="7366"/>
                    <a:pt x="21259" y="7465"/>
                    <a:pt x="20826" y="7544"/>
                  </a:cubicBezTo>
                  <a:cubicBezTo>
                    <a:pt x="20550" y="7583"/>
                    <a:pt x="20294" y="7603"/>
                    <a:pt x="20038" y="7642"/>
                  </a:cubicBezTo>
                  <a:cubicBezTo>
                    <a:pt x="19758" y="7690"/>
                    <a:pt x="19478" y="7713"/>
                    <a:pt x="19200" y="7713"/>
                  </a:cubicBezTo>
                  <a:cubicBezTo>
                    <a:pt x="16700" y="7713"/>
                    <a:pt x="14413" y="5830"/>
                    <a:pt x="14679" y="2638"/>
                  </a:cubicBezTo>
                  <a:cubicBezTo>
                    <a:pt x="14698" y="2185"/>
                    <a:pt x="14738" y="1751"/>
                    <a:pt x="14738" y="1318"/>
                  </a:cubicBezTo>
                  <a:cubicBezTo>
                    <a:pt x="14738" y="506"/>
                    <a:pt x="14223" y="1"/>
                    <a:pt x="13508"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5"/>
            <p:cNvSpPr/>
            <p:nvPr/>
          </p:nvSpPr>
          <p:spPr>
            <a:xfrm>
              <a:off x="7056416" y="4000551"/>
              <a:ext cx="477323" cy="347397"/>
            </a:xfrm>
            <a:custGeom>
              <a:avLst/>
              <a:gdLst/>
              <a:ahLst/>
              <a:cxnLst/>
              <a:rect l="l" t="t" r="r" b="b"/>
              <a:pathLst>
                <a:path w="17502" h="12738" extrusionOk="0">
                  <a:moveTo>
                    <a:pt x="6706" y="0"/>
                  </a:moveTo>
                  <a:cubicBezTo>
                    <a:pt x="6515" y="0"/>
                    <a:pt x="6279" y="46"/>
                    <a:pt x="5990" y="138"/>
                  </a:cubicBezTo>
                  <a:cubicBezTo>
                    <a:pt x="5025" y="433"/>
                    <a:pt x="4079" y="749"/>
                    <a:pt x="3153" y="1103"/>
                  </a:cubicBezTo>
                  <a:cubicBezTo>
                    <a:pt x="2963" y="1170"/>
                    <a:pt x="2786" y="1211"/>
                    <a:pt x="2616" y="1211"/>
                  </a:cubicBezTo>
                  <a:cubicBezTo>
                    <a:pt x="2382" y="1211"/>
                    <a:pt x="2160" y="1132"/>
                    <a:pt x="1931" y="926"/>
                  </a:cubicBezTo>
                  <a:cubicBezTo>
                    <a:pt x="1636" y="690"/>
                    <a:pt x="1321" y="493"/>
                    <a:pt x="966" y="335"/>
                  </a:cubicBezTo>
                  <a:cubicBezTo>
                    <a:pt x="877" y="284"/>
                    <a:pt x="781" y="260"/>
                    <a:pt x="687" y="260"/>
                  </a:cubicBezTo>
                  <a:cubicBezTo>
                    <a:pt x="492" y="260"/>
                    <a:pt x="304" y="365"/>
                    <a:pt x="197" y="552"/>
                  </a:cubicBezTo>
                  <a:cubicBezTo>
                    <a:pt x="0" y="788"/>
                    <a:pt x="40" y="1143"/>
                    <a:pt x="276" y="1359"/>
                  </a:cubicBezTo>
                  <a:cubicBezTo>
                    <a:pt x="473" y="1537"/>
                    <a:pt x="670" y="1694"/>
                    <a:pt x="887" y="1832"/>
                  </a:cubicBezTo>
                  <a:cubicBezTo>
                    <a:pt x="1281" y="2069"/>
                    <a:pt x="1537" y="2443"/>
                    <a:pt x="1596" y="2896"/>
                  </a:cubicBezTo>
                  <a:cubicBezTo>
                    <a:pt x="1774" y="3921"/>
                    <a:pt x="2030" y="4965"/>
                    <a:pt x="2266" y="5990"/>
                  </a:cubicBezTo>
                  <a:cubicBezTo>
                    <a:pt x="2400" y="6576"/>
                    <a:pt x="2648" y="6863"/>
                    <a:pt x="2974" y="6863"/>
                  </a:cubicBezTo>
                  <a:cubicBezTo>
                    <a:pt x="3031" y="6863"/>
                    <a:pt x="3091" y="6855"/>
                    <a:pt x="3153" y="6837"/>
                  </a:cubicBezTo>
                  <a:cubicBezTo>
                    <a:pt x="3567" y="6738"/>
                    <a:pt x="3705" y="6364"/>
                    <a:pt x="3547" y="5655"/>
                  </a:cubicBezTo>
                  <a:cubicBezTo>
                    <a:pt x="3409" y="5044"/>
                    <a:pt x="3311" y="4413"/>
                    <a:pt x="3271" y="3783"/>
                  </a:cubicBezTo>
                  <a:lnTo>
                    <a:pt x="3271" y="3783"/>
                  </a:lnTo>
                  <a:cubicBezTo>
                    <a:pt x="3350" y="3793"/>
                    <a:pt x="3409" y="3793"/>
                    <a:pt x="3453" y="3793"/>
                  </a:cubicBezTo>
                  <a:cubicBezTo>
                    <a:pt x="3498" y="3793"/>
                    <a:pt x="3527" y="3793"/>
                    <a:pt x="3547" y="3803"/>
                  </a:cubicBezTo>
                  <a:cubicBezTo>
                    <a:pt x="5025" y="4867"/>
                    <a:pt x="6502" y="5931"/>
                    <a:pt x="8000" y="6975"/>
                  </a:cubicBezTo>
                  <a:cubicBezTo>
                    <a:pt x="8217" y="7132"/>
                    <a:pt x="8354" y="7369"/>
                    <a:pt x="8374" y="7625"/>
                  </a:cubicBezTo>
                  <a:cubicBezTo>
                    <a:pt x="8650" y="8925"/>
                    <a:pt x="9005" y="10206"/>
                    <a:pt x="9162" y="11526"/>
                  </a:cubicBezTo>
                  <a:cubicBezTo>
                    <a:pt x="9182" y="11763"/>
                    <a:pt x="9221" y="11979"/>
                    <a:pt x="9280" y="12216"/>
                  </a:cubicBezTo>
                  <a:cubicBezTo>
                    <a:pt x="9333" y="12516"/>
                    <a:pt x="9592" y="12737"/>
                    <a:pt x="9887" y="12737"/>
                  </a:cubicBezTo>
                  <a:cubicBezTo>
                    <a:pt x="9921" y="12737"/>
                    <a:pt x="9955" y="12734"/>
                    <a:pt x="9990" y="12728"/>
                  </a:cubicBezTo>
                  <a:cubicBezTo>
                    <a:pt x="10344" y="12689"/>
                    <a:pt x="10581" y="12393"/>
                    <a:pt x="10581" y="12058"/>
                  </a:cubicBezTo>
                  <a:cubicBezTo>
                    <a:pt x="10601" y="11881"/>
                    <a:pt x="10581" y="11703"/>
                    <a:pt x="10561" y="11526"/>
                  </a:cubicBezTo>
                  <a:cubicBezTo>
                    <a:pt x="10443" y="10837"/>
                    <a:pt x="10325" y="10147"/>
                    <a:pt x="10207" y="9438"/>
                  </a:cubicBezTo>
                  <a:cubicBezTo>
                    <a:pt x="10167" y="9181"/>
                    <a:pt x="10049" y="8906"/>
                    <a:pt x="10128" y="8610"/>
                  </a:cubicBezTo>
                  <a:lnTo>
                    <a:pt x="10128" y="8610"/>
                  </a:lnTo>
                  <a:cubicBezTo>
                    <a:pt x="10482" y="8728"/>
                    <a:pt x="10798" y="8925"/>
                    <a:pt x="11073" y="9181"/>
                  </a:cubicBezTo>
                  <a:cubicBezTo>
                    <a:pt x="12531" y="10186"/>
                    <a:pt x="13950" y="11211"/>
                    <a:pt x="15467" y="12117"/>
                  </a:cubicBezTo>
                  <a:cubicBezTo>
                    <a:pt x="15763" y="12334"/>
                    <a:pt x="16078" y="12472"/>
                    <a:pt x="16433" y="12570"/>
                  </a:cubicBezTo>
                  <a:cubicBezTo>
                    <a:pt x="16483" y="12581"/>
                    <a:pt x="16531" y="12586"/>
                    <a:pt x="16579" y="12586"/>
                  </a:cubicBezTo>
                  <a:cubicBezTo>
                    <a:pt x="17147" y="12586"/>
                    <a:pt x="17501" y="11863"/>
                    <a:pt x="17083" y="11408"/>
                  </a:cubicBezTo>
                  <a:cubicBezTo>
                    <a:pt x="16965" y="11270"/>
                    <a:pt x="16827" y="11171"/>
                    <a:pt x="16669" y="11093"/>
                  </a:cubicBezTo>
                  <a:cubicBezTo>
                    <a:pt x="14797" y="10029"/>
                    <a:pt x="13083" y="8728"/>
                    <a:pt x="11330" y="7507"/>
                  </a:cubicBezTo>
                  <a:cubicBezTo>
                    <a:pt x="11093" y="7349"/>
                    <a:pt x="10798" y="7251"/>
                    <a:pt x="10719" y="6916"/>
                  </a:cubicBezTo>
                  <a:cubicBezTo>
                    <a:pt x="11172" y="6640"/>
                    <a:pt x="11704" y="6561"/>
                    <a:pt x="12196" y="6364"/>
                  </a:cubicBezTo>
                  <a:cubicBezTo>
                    <a:pt x="12689" y="6167"/>
                    <a:pt x="13201" y="6009"/>
                    <a:pt x="13694" y="5832"/>
                  </a:cubicBezTo>
                  <a:cubicBezTo>
                    <a:pt x="14384" y="5556"/>
                    <a:pt x="14659" y="5221"/>
                    <a:pt x="14541" y="4788"/>
                  </a:cubicBezTo>
                  <a:cubicBezTo>
                    <a:pt x="14449" y="4473"/>
                    <a:pt x="14217" y="4306"/>
                    <a:pt x="13851" y="4306"/>
                  </a:cubicBezTo>
                  <a:cubicBezTo>
                    <a:pt x="13668" y="4306"/>
                    <a:pt x="13451" y="4348"/>
                    <a:pt x="13201" y="4433"/>
                  </a:cubicBezTo>
                  <a:cubicBezTo>
                    <a:pt x="11999" y="4847"/>
                    <a:pt x="10817" y="5241"/>
                    <a:pt x="9635" y="5674"/>
                  </a:cubicBezTo>
                  <a:cubicBezTo>
                    <a:pt x="9485" y="5742"/>
                    <a:pt x="9329" y="5775"/>
                    <a:pt x="9176" y="5775"/>
                  </a:cubicBezTo>
                  <a:cubicBezTo>
                    <a:pt x="8928" y="5775"/>
                    <a:pt x="8687" y="5688"/>
                    <a:pt x="8492" y="5517"/>
                  </a:cubicBezTo>
                  <a:cubicBezTo>
                    <a:pt x="7507" y="4788"/>
                    <a:pt x="6463" y="4098"/>
                    <a:pt x="5458" y="3389"/>
                  </a:cubicBezTo>
                  <a:cubicBezTo>
                    <a:pt x="5005" y="3074"/>
                    <a:pt x="4572" y="2758"/>
                    <a:pt x="4020" y="2364"/>
                  </a:cubicBezTo>
                  <a:cubicBezTo>
                    <a:pt x="4926" y="2049"/>
                    <a:pt x="5695" y="1793"/>
                    <a:pt x="6463" y="1537"/>
                  </a:cubicBezTo>
                  <a:cubicBezTo>
                    <a:pt x="7251" y="1261"/>
                    <a:pt x="7507" y="946"/>
                    <a:pt x="7350" y="453"/>
                  </a:cubicBezTo>
                  <a:cubicBezTo>
                    <a:pt x="7248" y="149"/>
                    <a:pt x="7049" y="0"/>
                    <a:pt x="6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6829127" y="3021087"/>
              <a:ext cx="622795" cy="755557"/>
            </a:xfrm>
            <a:custGeom>
              <a:avLst/>
              <a:gdLst/>
              <a:ahLst/>
              <a:cxnLst/>
              <a:rect l="l" t="t" r="r" b="b"/>
              <a:pathLst>
                <a:path w="22836" h="27704" extrusionOk="0">
                  <a:moveTo>
                    <a:pt x="18271" y="1"/>
                  </a:moveTo>
                  <a:cubicBezTo>
                    <a:pt x="18058" y="1"/>
                    <a:pt x="17838" y="60"/>
                    <a:pt x="17634" y="193"/>
                  </a:cubicBezTo>
                  <a:cubicBezTo>
                    <a:pt x="17378" y="370"/>
                    <a:pt x="17161" y="548"/>
                    <a:pt x="16964" y="764"/>
                  </a:cubicBezTo>
                  <a:cubicBezTo>
                    <a:pt x="15447" y="2242"/>
                    <a:pt x="13536" y="3207"/>
                    <a:pt x="11447" y="3503"/>
                  </a:cubicBezTo>
                  <a:cubicBezTo>
                    <a:pt x="10957" y="3585"/>
                    <a:pt x="10471" y="3612"/>
                    <a:pt x="9986" y="3612"/>
                  </a:cubicBezTo>
                  <a:cubicBezTo>
                    <a:pt x="9302" y="3612"/>
                    <a:pt x="8621" y="3557"/>
                    <a:pt x="7940" y="3523"/>
                  </a:cubicBezTo>
                  <a:cubicBezTo>
                    <a:pt x="7889" y="3519"/>
                    <a:pt x="7838" y="3517"/>
                    <a:pt x="7788" y="3517"/>
                  </a:cubicBezTo>
                  <a:cubicBezTo>
                    <a:pt x="6761" y="3517"/>
                    <a:pt x="6199" y="4282"/>
                    <a:pt x="6443" y="5316"/>
                  </a:cubicBezTo>
                  <a:cubicBezTo>
                    <a:pt x="6561" y="5749"/>
                    <a:pt x="6699" y="6163"/>
                    <a:pt x="6837" y="6577"/>
                  </a:cubicBezTo>
                  <a:cubicBezTo>
                    <a:pt x="6896" y="6852"/>
                    <a:pt x="6955" y="7109"/>
                    <a:pt x="7034" y="7365"/>
                  </a:cubicBezTo>
                  <a:cubicBezTo>
                    <a:pt x="7822" y="10064"/>
                    <a:pt x="6266" y="13138"/>
                    <a:pt x="2699" y="13276"/>
                  </a:cubicBezTo>
                  <a:cubicBezTo>
                    <a:pt x="2266" y="13295"/>
                    <a:pt x="1813" y="13315"/>
                    <a:pt x="1379" y="13374"/>
                  </a:cubicBezTo>
                  <a:cubicBezTo>
                    <a:pt x="434" y="13492"/>
                    <a:pt x="0" y="14280"/>
                    <a:pt x="335" y="15187"/>
                  </a:cubicBezTo>
                  <a:cubicBezTo>
                    <a:pt x="473" y="15502"/>
                    <a:pt x="709" y="15778"/>
                    <a:pt x="1025" y="15955"/>
                  </a:cubicBezTo>
                  <a:cubicBezTo>
                    <a:pt x="1517" y="16310"/>
                    <a:pt x="1970" y="16743"/>
                    <a:pt x="2345" y="17236"/>
                  </a:cubicBezTo>
                  <a:cubicBezTo>
                    <a:pt x="3310" y="18398"/>
                    <a:pt x="3566" y="19817"/>
                    <a:pt x="3744" y="21255"/>
                  </a:cubicBezTo>
                  <a:cubicBezTo>
                    <a:pt x="3941" y="22851"/>
                    <a:pt x="3862" y="24486"/>
                    <a:pt x="3527" y="26063"/>
                  </a:cubicBezTo>
                  <a:cubicBezTo>
                    <a:pt x="3409" y="26673"/>
                    <a:pt x="3566" y="27186"/>
                    <a:pt x="4138" y="27501"/>
                  </a:cubicBezTo>
                  <a:cubicBezTo>
                    <a:pt x="4350" y="27637"/>
                    <a:pt x="4588" y="27703"/>
                    <a:pt x="4824" y="27703"/>
                  </a:cubicBezTo>
                  <a:cubicBezTo>
                    <a:pt x="5137" y="27703"/>
                    <a:pt x="5448" y="27587"/>
                    <a:pt x="5694" y="27363"/>
                  </a:cubicBezTo>
                  <a:cubicBezTo>
                    <a:pt x="6029" y="27087"/>
                    <a:pt x="6364" y="26792"/>
                    <a:pt x="6679" y="26496"/>
                  </a:cubicBezTo>
                  <a:cubicBezTo>
                    <a:pt x="7211" y="26023"/>
                    <a:pt x="7704" y="25511"/>
                    <a:pt x="8256" y="25077"/>
                  </a:cubicBezTo>
                  <a:cubicBezTo>
                    <a:pt x="9702" y="23891"/>
                    <a:pt x="11287" y="23278"/>
                    <a:pt x="13010" y="23278"/>
                  </a:cubicBezTo>
                  <a:cubicBezTo>
                    <a:pt x="13634" y="23278"/>
                    <a:pt x="14275" y="23359"/>
                    <a:pt x="14935" y="23521"/>
                  </a:cubicBezTo>
                  <a:cubicBezTo>
                    <a:pt x="15368" y="23619"/>
                    <a:pt x="15782" y="23698"/>
                    <a:pt x="16235" y="23757"/>
                  </a:cubicBezTo>
                  <a:cubicBezTo>
                    <a:pt x="16296" y="23766"/>
                    <a:pt x="16356" y="23770"/>
                    <a:pt x="16414" y="23770"/>
                  </a:cubicBezTo>
                  <a:cubicBezTo>
                    <a:pt x="17408" y="23770"/>
                    <a:pt x="17966" y="22550"/>
                    <a:pt x="17240" y="21787"/>
                  </a:cubicBezTo>
                  <a:cubicBezTo>
                    <a:pt x="16984" y="21531"/>
                    <a:pt x="16708" y="21314"/>
                    <a:pt x="16452" y="21078"/>
                  </a:cubicBezTo>
                  <a:cubicBezTo>
                    <a:pt x="15723" y="20487"/>
                    <a:pt x="15171" y="19699"/>
                    <a:pt x="14856" y="18812"/>
                  </a:cubicBezTo>
                  <a:cubicBezTo>
                    <a:pt x="14344" y="17295"/>
                    <a:pt x="14777" y="16231"/>
                    <a:pt x="16452" y="15522"/>
                  </a:cubicBezTo>
                  <a:cubicBezTo>
                    <a:pt x="17319" y="15167"/>
                    <a:pt x="18265" y="14970"/>
                    <a:pt x="19210" y="14950"/>
                  </a:cubicBezTo>
                  <a:lnTo>
                    <a:pt x="21220" y="14950"/>
                  </a:lnTo>
                  <a:cubicBezTo>
                    <a:pt x="21246" y="14951"/>
                    <a:pt x="21271" y="14952"/>
                    <a:pt x="21296" y="14952"/>
                  </a:cubicBezTo>
                  <a:cubicBezTo>
                    <a:pt x="21834" y="14952"/>
                    <a:pt x="22277" y="14749"/>
                    <a:pt x="22540" y="14241"/>
                  </a:cubicBezTo>
                  <a:cubicBezTo>
                    <a:pt x="22836" y="13729"/>
                    <a:pt x="22658" y="13216"/>
                    <a:pt x="22363" y="12763"/>
                  </a:cubicBezTo>
                  <a:cubicBezTo>
                    <a:pt x="22205" y="12547"/>
                    <a:pt x="22048" y="12330"/>
                    <a:pt x="21851" y="12152"/>
                  </a:cubicBezTo>
                  <a:cubicBezTo>
                    <a:pt x="21476" y="11699"/>
                    <a:pt x="21082" y="11266"/>
                    <a:pt x="20708" y="10813"/>
                  </a:cubicBezTo>
                  <a:cubicBezTo>
                    <a:pt x="18797" y="8606"/>
                    <a:pt x="18265" y="6064"/>
                    <a:pt x="18974" y="3247"/>
                  </a:cubicBezTo>
                  <a:cubicBezTo>
                    <a:pt x="19072" y="2853"/>
                    <a:pt x="19191" y="2459"/>
                    <a:pt x="19289" y="2065"/>
                  </a:cubicBezTo>
                  <a:cubicBezTo>
                    <a:pt x="19368" y="1828"/>
                    <a:pt x="19407" y="1612"/>
                    <a:pt x="19447" y="1375"/>
                  </a:cubicBezTo>
                  <a:cubicBezTo>
                    <a:pt x="19567" y="597"/>
                    <a:pt x="18947" y="1"/>
                    <a:pt x="18271"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6979044" y="3116813"/>
              <a:ext cx="340170" cy="501759"/>
            </a:xfrm>
            <a:custGeom>
              <a:avLst/>
              <a:gdLst/>
              <a:ahLst/>
              <a:cxnLst/>
              <a:rect l="l" t="t" r="r" b="b"/>
              <a:pathLst>
                <a:path w="12473" h="18398" extrusionOk="0">
                  <a:moveTo>
                    <a:pt x="10731" y="1"/>
                  </a:moveTo>
                  <a:cubicBezTo>
                    <a:pt x="10543" y="1"/>
                    <a:pt x="10351" y="78"/>
                    <a:pt x="10206" y="249"/>
                  </a:cubicBezTo>
                  <a:cubicBezTo>
                    <a:pt x="10088" y="367"/>
                    <a:pt x="10009" y="525"/>
                    <a:pt x="9930" y="683"/>
                  </a:cubicBezTo>
                  <a:cubicBezTo>
                    <a:pt x="9123" y="2673"/>
                    <a:pt x="8039" y="4544"/>
                    <a:pt x="7034" y="6436"/>
                  </a:cubicBezTo>
                  <a:cubicBezTo>
                    <a:pt x="6896" y="6672"/>
                    <a:pt x="6837" y="6987"/>
                    <a:pt x="6502" y="7106"/>
                  </a:cubicBezTo>
                  <a:cubicBezTo>
                    <a:pt x="6187" y="6672"/>
                    <a:pt x="6029" y="6160"/>
                    <a:pt x="5793" y="5707"/>
                  </a:cubicBezTo>
                  <a:cubicBezTo>
                    <a:pt x="5537" y="5234"/>
                    <a:pt x="5320" y="4741"/>
                    <a:pt x="5084" y="4288"/>
                  </a:cubicBezTo>
                  <a:cubicBezTo>
                    <a:pt x="4805" y="3761"/>
                    <a:pt x="4513" y="3502"/>
                    <a:pt x="4200" y="3502"/>
                  </a:cubicBezTo>
                  <a:cubicBezTo>
                    <a:pt x="4115" y="3502"/>
                    <a:pt x="4029" y="3521"/>
                    <a:pt x="3941" y="3559"/>
                  </a:cubicBezTo>
                  <a:cubicBezTo>
                    <a:pt x="3488" y="3776"/>
                    <a:pt x="3409" y="4229"/>
                    <a:pt x="3744" y="4938"/>
                  </a:cubicBezTo>
                  <a:cubicBezTo>
                    <a:pt x="4295" y="6081"/>
                    <a:pt x="4827" y="7224"/>
                    <a:pt x="5419" y="8327"/>
                  </a:cubicBezTo>
                  <a:cubicBezTo>
                    <a:pt x="5635" y="8682"/>
                    <a:pt x="5616" y="9135"/>
                    <a:pt x="5399" y="9490"/>
                  </a:cubicBezTo>
                  <a:cubicBezTo>
                    <a:pt x="4788" y="10554"/>
                    <a:pt x="4236" y="11657"/>
                    <a:pt x="3645" y="12741"/>
                  </a:cubicBezTo>
                  <a:cubicBezTo>
                    <a:pt x="3389" y="13233"/>
                    <a:pt x="3113" y="13706"/>
                    <a:pt x="2798" y="14297"/>
                  </a:cubicBezTo>
                  <a:cubicBezTo>
                    <a:pt x="2384" y="13450"/>
                    <a:pt x="2030" y="12701"/>
                    <a:pt x="1675" y="11972"/>
                  </a:cubicBezTo>
                  <a:cubicBezTo>
                    <a:pt x="1409" y="11412"/>
                    <a:pt x="1155" y="11160"/>
                    <a:pt x="845" y="11160"/>
                  </a:cubicBezTo>
                  <a:cubicBezTo>
                    <a:pt x="742" y="11160"/>
                    <a:pt x="631" y="11189"/>
                    <a:pt x="513" y="11243"/>
                  </a:cubicBezTo>
                  <a:cubicBezTo>
                    <a:pt x="59" y="11440"/>
                    <a:pt x="0" y="11834"/>
                    <a:pt x="355" y="12622"/>
                  </a:cubicBezTo>
                  <a:cubicBezTo>
                    <a:pt x="769" y="13529"/>
                    <a:pt x="1202" y="14435"/>
                    <a:pt x="1655" y="15322"/>
                  </a:cubicBezTo>
                  <a:cubicBezTo>
                    <a:pt x="1872" y="15755"/>
                    <a:pt x="1931" y="16110"/>
                    <a:pt x="1636" y="16543"/>
                  </a:cubicBezTo>
                  <a:cubicBezTo>
                    <a:pt x="1439" y="16859"/>
                    <a:pt x="1261" y="17213"/>
                    <a:pt x="1143" y="17568"/>
                  </a:cubicBezTo>
                  <a:cubicBezTo>
                    <a:pt x="1025" y="17863"/>
                    <a:pt x="1163" y="18198"/>
                    <a:pt x="1458" y="18317"/>
                  </a:cubicBezTo>
                  <a:cubicBezTo>
                    <a:pt x="1554" y="18371"/>
                    <a:pt x="1658" y="18398"/>
                    <a:pt x="1759" y="18398"/>
                  </a:cubicBezTo>
                  <a:cubicBezTo>
                    <a:pt x="1948" y="18398"/>
                    <a:pt x="2131" y="18306"/>
                    <a:pt x="2246" y="18139"/>
                  </a:cubicBezTo>
                  <a:cubicBezTo>
                    <a:pt x="2404" y="17922"/>
                    <a:pt x="2542" y="17706"/>
                    <a:pt x="2660" y="17469"/>
                  </a:cubicBezTo>
                  <a:cubicBezTo>
                    <a:pt x="2837" y="17056"/>
                    <a:pt x="3192" y="16760"/>
                    <a:pt x="3626" y="16642"/>
                  </a:cubicBezTo>
                  <a:cubicBezTo>
                    <a:pt x="4630" y="16346"/>
                    <a:pt x="5616" y="15972"/>
                    <a:pt x="6620" y="15598"/>
                  </a:cubicBezTo>
                  <a:cubicBezTo>
                    <a:pt x="7271" y="15361"/>
                    <a:pt x="7507" y="15026"/>
                    <a:pt x="7349" y="14612"/>
                  </a:cubicBezTo>
                  <a:cubicBezTo>
                    <a:pt x="7251" y="14366"/>
                    <a:pt x="7068" y="14243"/>
                    <a:pt x="6776" y="14243"/>
                  </a:cubicBezTo>
                  <a:cubicBezTo>
                    <a:pt x="6601" y="14243"/>
                    <a:pt x="6386" y="14287"/>
                    <a:pt x="6128" y="14376"/>
                  </a:cubicBezTo>
                  <a:cubicBezTo>
                    <a:pt x="5537" y="14593"/>
                    <a:pt x="4926" y="14750"/>
                    <a:pt x="4295" y="14869"/>
                  </a:cubicBezTo>
                  <a:cubicBezTo>
                    <a:pt x="4295" y="14711"/>
                    <a:pt x="4276" y="14632"/>
                    <a:pt x="4295" y="14593"/>
                  </a:cubicBezTo>
                  <a:cubicBezTo>
                    <a:pt x="5162" y="12997"/>
                    <a:pt x="6029" y="11401"/>
                    <a:pt x="6896" y="9785"/>
                  </a:cubicBezTo>
                  <a:cubicBezTo>
                    <a:pt x="7034" y="9569"/>
                    <a:pt x="7251" y="9391"/>
                    <a:pt x="7507" y="9332"/>
                  </a:cubicBezTo>
                  <a:cubicBezTo>
                    <a:pt x="8768" y="8918"/>
                    <a:pt x="9990" y="8406"/>
                    <a:pt x="11270" y="8091"/>
                  </a:cubicBezTo>
                  <a:cubicBezTo>
                    <a:pt x="11507" y="8032"/>
                    <a:pt x="11723" y="7973"/>
                    <a:pt x="11940" y="7894"/>
                  </a:cubicBezTo>
                  <a:cubicBezTo>
                    <a:pt x="12275" y="7795"/>
                    <a:pt x="12472" y="7441"/>
                    <a:pt x="12374" y="7125"/>
                  </a:cubicBezTo>
                  <a:cubicBezTo>
                    <a:pt x="12301" y="6817"/>
                    <a:pt x="12028" y="6608"/>
                    <a:pt x="11723" y="6608"/>
                  </a:cubicBezTo>
                  <a:cubicBezTo>
                    <a:pt x="11697" y="6608"/>
                    <a:pt x="11671" y="6610"/>
                    <a:pt x="11645" y="6613"/>
                  </a:cubicBezTo>
                  <a:cubicBezTo>
                    <a:pt x="11467" y="6633"/>
                    <a:pt x="11290" y="6653"/>
                    <a:pt x="11113" y="6712"/>
                  </a:cubicBezTo>
                  <a:cubicBezTo>
                    <a:pt x="10443" y="6909"/>
                    <a:pt x="9773" y="7106"/>
                    <a:pt x="9083" y="7303"/>
                  </a:cubicBezTo>
                  <a:cubicBezTo>
                    <a:pt x="8858" y="7372"/>
                    <a:pt x="8633" y="7487"/>
                    <a:pt x="8368" y="7487"/>
                  </a:cubicBezTo>
                  <a:cubicBezTo>
                    <a:pt x="8331" y="7487"/>
                    <a:pt x="8294" y="7485"/>
                    <a:pt x="8256" y="7480"/>
                  </a:cubicBezTo>
                  <a:cubicBezTo>
                    <a:pt x="8354" y="7125"/>
                    <a:pt x="8492" y="6771"/>
                    <a:pt x="8709" y="6475"/>
                  </a:cubicBezTo>
                  <a:cubicBezTo>
                    <a:pt x="9536" y="4919"/>
                    <a:pt x="10403" y="3362"/>
                    <a:pt x="11113" y="1747"/>
                  </a:cubicBezTo>
                  <a:cubicBezTo>
                    <a:pt x="11270" y="1451"/>
                    <a:pt x="11388" y="1116"/>
                    <a:pt x="11428" y="761"/>
                  </a:cubicBezTo>
                  <a:cubicBezTo>
                    <a:pt x="11467" y="303"/>
                    <a:pt x="11106" y="1"/>
                    <a:pt x="10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5"/>
            <p:cNvSpPr/>
            <p:nvPr/>
          </p:nvSpPr>
          <p:spPr>
            <a:xfrm>
              <a:off x="5740982" y="2062349"/>
              <a:ext cx="1138681" cy="1978102"/>
            </a:xfrm>
            <a:custGeom>
              <a:avLst/>
              <a:gdLst/>
              <a:ahLst/>
              <a:cxnLst/>
              <a:rect l="l" t="t" r="r" b="b"/>
              <a:pathLst>
                <a:path w="41752" h="72531" extrusionOk="0">
                  <a:moveTo>
                    <a:pt x="22344" y="0"/>
                  </a:moveTo>
                  <a:cubicBezTo>
                    <a:pt x="20433" y="40"/>
                    <a:pt x="18522" y="138"/>
                    <a:pt x="16610" y="158"/>
                  </a:cubicBezTo>
                  <a:cubicBezTo>
                    <a:pt x="12611" y="197"/>
                    <a:pt x="8631" y="394"/>
                    <a:pt x="4710" y="1281"/>
                  </a:cubicBezTo>
                  <a:cubicBezTo>
                    <a:pt x="4217" y="1379"/>
                    <a:pt x="3784" y="1675"/>
                    <a:pt x="3528" y="2089"/>
                  </a:cubicBezTo>
                  <a:cubicBezTo>
                    <a:pt x="3114" y="2778"/>
                    <a:pt x="2759" y="3488"/>
                    <a:pt x="2464" y="4217"/>
                  </a:cubicBezTo>
                  <a:cubicBezTo>
                    <a:pt x="888" y="8039"/>
                    <a:pt x="513" y="11940"/>
                    <a:pt x="1617" y="15940"/>
                  </a:cubicBezTo>
                  <a:cubicBezTo>
                    <a:pt x="2089" y="17516"/>
                    <a:pt x="2720" y="19013"/>
                    <a:pt x="3528" y="20432"/>
                  </a:cubicBezTo>
                  <a:cubicBezTo>
                    <a:pt x="3646" y="20688"/>
                    <a:pt x="3784" y="20924"/>
                    <a:pt x="3922" y="21181"/>
                  </a:cubicBezTo>
                  <a:cubicBezTo>
                    <a:pt x="4178" y="21634"/>
                    <a:pt x="4276" y="21791"/>
                    <a:pt x="4119" y="22028"/>
                  </a:cubicBezTo>
                  <a:cubicBezTo>
                    <a:pt x="4119" y="22028"/>
                    <a:pt x="4119" y="22028"/>
                    <a:pt x="4099" y="22048"/>
                  </a:cubicBezTo>
                  <a:cubicBezTo>
                    <a:pt x="4001" y="22166"/>
                    <a:pt x="3902" y="22284"/>
                    <a:pt x="3804" y="22402"/>
                  </a:cubicBezTo>
                  <a:cubicBezTo>
                    <a:pt x="2149" y="24195"/>
                    <a:pt x="1341" y="26402"/>
                    <a:pt x="809" y="28707"/>
                  </a:cubicBezTo>
                  <a:cubicBezTo>
                    <a:pt x="277" y="31071"/>
                    <a:pt x="395" y="33534"/>
                    <a:pt x="1163" y="35839"/>
                  </a:cubicBezTo>
                  <a:cubicBezTo>
                    <a:pt x="1439" y="36647"/>
                    <a:pt x="1814" y="37435"/>
                    <a:pt x="2267" y="38164"/>
                  </a:cubicBezTo>
                  <a:cubicBezTo>
                    <a:pt x="2405" y="38381"/>
                    <a:pt x="2523" y="38598"/>
                    <a:pt x="2661" y="38815"/>
                  </a:cubicBezTo>
                  <a:cubicBezTo>
                    <a:pt x="2878" y="39090"/>
                    <a:pt x="2937" y="39445"/>
                    <a:pt x="2779" y="39760"/>
                  </a:cubicBezTo>
                  <a:cubicBezTo>
                    <a:pt x="2740" y="39879"/>
                    <a:pt x="2681" y="39977"/>
                    <a:pt x="2621" y="40076"/>
                  </a:cubicBezTo>
                  <a:cubicBezTo>
                    <a:pt x="1380" y="41790"/>
                    <a:pt x="513" y="43661"/>
                    <a:pt x="257" y="45789"/>
                  </a:cubicBezTo>
                  <a:cubicBezTo>
                    <a:pt x="119" y="46775"/>
                    <a:pt x="40" y="47779"/>
                    <a:pt x="21" y="48764"/>
                  </a:cubicBezTo>
                  <a:cubicBezTo>
                    <a:pt x="1" y="51543"/>
                    <a:pt x="592" y="54084"/>
                    <a:pt x="2621" y="56114"/>
                  </a:cubicBezTo>
                  <a:cubicBezTo>
                    <a:pt x="2878" y="56330"/>
                    <a:pt x="2937" y="56705"/>
                    <a:pt x="2759" y="56981"/>
                  </a:cubicBezTo>
                  <a:cubicBezTo>
                    <a:pt x="2681" y="57158"/>
                    <a:pt x="2602" y="57355"/>
                    <a:pt x="2543" y="57552"/>
                  </a:cubicBezTo>
                  <a:cubicBezTo>
                    <a:pt x="2543" y="57572"/>
                    <a:pt x="2543" y="57591"/>
                    <a:pt x="2523" y="57591"/>
                  </a:cubicBezTo>
                  <a:cubicBezTo>
                    <a:pt x="2109" y="58833"/>
                    <a:pt x="1794" y="60113"/>
                    <a:pt x="1617" y="61394"/>
                  </a:cubicBezTo>
                  <a:cubicBezTo>
                    <a:pt x="1380" y="63088"/>
                    <a:pt x="1439" y="64803"/>
                    <a:pt x="1833" y="66477"/>
                  </a:cubicBezTo>
                  <a:cubicBezTo>
                    <a:pt x="2523" y="69590"/>
                    <a:pt x="4552" y="71580"/>
                    <a:pt x="7685" y="72171"/>
                  </a:cubicBezTo>
                  <a:cubicBezTo>
                    <a:pt x="8927" y="72407"/>
                    <a:pt x="10194" y="72530"/>
                    <a:pt x="11466" y="72530"/>
                  </a:cubicBezTo>
                  <a:cubicBezTo>
                    <a:pt x="11789" y="72530"/>
                    <a:pt x="12111" y="72522"/>
                    <a:pt x="12433" y="72506"/>
                  </a:cubicBezTo>
                  <a:cubicBezTo>
                    <a:pt x="16945" y="72388"/>
                    <a:pt x="21477" y="72191"/>
                    <a:pt x="25989" y="72033"/>
                  </a:cubicBezTo>
                  <a:cubicBezTo>
                    <a:pt x="28393" y="71935"/>
                    <a:pt x="30796" y="71718"/>
                    <a:pt x="33200" y="71462"/>
                  </a:cubicBezTo>
                  <a:cubicBezTo>
                    <a:pt x="36215" y="71127"/>
                    <a:pt x="38185" y="69551"/>
                    <a:pt x="39032" y="66635"/>
                  </a:cubicBezTo>
                  <a:cubicBezTo>
                    <a:pt x="39249" y="65906"/>
                    <a:pt x="39426" y="65157"/>
                    <a:pt x="39544" y="64408"/>
                  </a:cubicBezTo>
                  <a:cubicBezTo>
                    <a:pt x="40214" y="59995"/>
                    <a:pt x="40195" y="55562"/>
                    <a:pt x="40372" y="51129"/>
                  </a:cubicBezTo>
                  <a:cubicBezTo>
                    <a:pt x="40451" y="49218"/>
                    <a:pt x="40471" y="47326"/>
                    <a:pt x="40530" y="45415"/>
                  </a:cubicBezTo>
                  <a:cubicBezTo>
                    <a:pt x="40628" y="42617"/>
                    <a:pt x="40648" y="39859"/>
                    <a:pt x="39564" y="37258"/>
                  </a:cubicBezTo>
                  <a:lnTo>
                    <a:pt x="39564" y="37238"/>
                  </a:lnTo>
                  <a:cubicBezTo>
                    <a:pt x="39446" y="36943"/>
                    <a:pt x="39308" y="36647"/>
                    <a:pt x="39150" y="36371"/>
                  </a:cubicBezTo>
                  <a:cubicBezTo>
                    <a:pt x="39052" y="36194"/>
                    <a:pt x="38993" y="35997"/>
                    <a:pt x="38973" y="35800"/>
                  </a:cubicBezTo>
                  <a:cubicBezTo>
                    <a:pt x="38973" y="35465"/>
                    <a:pt x="39072" y="35110"/>
                    <a:pt x="39269" y="34815"/>
                  </a:cubicBezTo>
                  <a:cubicBezTo>
                    <a:pt x="41259" y="31544"/>
                    <a:pt x="41751" y="27958"/>
                    <a:pt x="41397" y="24215"/>
                  </a:cubicBezTo>
                  <a:cubicBezTo>
                    <a:pt x="41259" y="22639"/>
                    <a:pt x="40865" y="21082"/>
                    <a:pt x="40274" y="19604"/>
                  </a:cubicBezTo>
                  <a:cubicBezTo>
                    <a:pt x="40096" y="19171"/>
                    <a:pt x="39899" y="18737"/>
                    <a:pt x="39702" y="18324"/>
                  </a:cubicBezTo>
                  <a:cubicBezTo>
                    <a:pt x="39682" y="18304"/>
                    <a:pt x="39663" y="18284"/>
                    <a:pt x="39663" y="18265"/>
                  </a:cubicBezTo>
                  <a:cubicBezTo>
                    <a:pt x="39426" y="17811"/>
                    <a:pt x="39446" y="17279"/>
                    <a:pt x="39722" y="16846"/>
                  </a:cubicBezTo>
                  <a:cubicBezTo>
                    <a:pt x="40136" y="16097"/>
                    <a:pt x="40411" y="15290"/>
                    <a:pt x="40589" y="14462"/>
                  </a:cubicBezTo>
                  <a:cubicBezTo>
                    <a:pt x="41042" y="12551"/>
                    <a:pt x="41278" y="10581"/>
                    <a:pt x="41278" y="8610"/>
                  </a:cubicBezTo>
                  <a:cubicBezTo>
                    <a:pt x="41298" y="6344"/>
                    <a:pt x="40766" y="4098"/>
                    <a:pt x="39722" y="2089"/>
                  </a:cubicBezTo>
                  <a:cubicBezTo>
                    <a:pt x="39072" y="808"/>
                    <a:pt x="38146" y="276"/>
                    <a:pt x="36707" y="217"/>
                  </a:cubicBezTo>
                  <a:cubicBezTo>
                    <a:pt x="31920" y="79"/>
                    <a:pt x="27132" y="79"/>
                    <a:pt x="22344"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5"/>
            <p:cNvSpPr/>
            <p:nvPr/>
          </p:nvSpPr>
          <p:spPr>
            <a:xfrm>
              <a:off x="5785054" y="3038705"/>
              <a:ext cx="1034964" cy="698012"/>
            </a:xfrm>
            <a:custGeom>
              <a:avLst/>
              <a:gdLst/>
              <a:ahLst/>
              <a:cxnLst/>
              <a:rect l="l" t="t" r="r" b="b"/>
              <a:pathLst>
                <a:path w="37949" h="25594" extrusionOk="0">
                  <a:moveTo>
                    <a:pt x="37357" y="0"/>
                  </a:moveTo>
                  <a:cubicBezTo>
                    <a:pt x="34067" y="2758"/>
                    <a:pt x="30422" y="5064"/>
                    <a:pt x="26521" y="6857"/>
                  </a:cubicBezTo>
                  <a:cubicBezTo>
                    <a:pt x="24491" y="7802"/>
                    <a:pt x="22462" y="8748"/>
                    <a:pt x="20413" y="9694"/>
                  </a:cubicBezTo>
                  <a:cubicBezTo>
                    <a:pt x="16472" y="11526"/>
                    <a:pt x="12453" y="13280"/>
                    <a:pt x="8749" y="15447"/>
                  </a:cubicBezTo>
                  <a:cubicBezTo>
                    <a:pt x="5833" y="17141"/>
                    <a:pt x="3173" y="19289"/>
                    <a:pt x="907" y="21791"/>
                  </a:cubicBezTo>
                  <a:cubicBezTo>
                    <a:pt x="493" y="23033"/>
                    <a:pt x="178" y="24313"/>
                    <a:pt x="1" y="25594"/>
                  </a:cubicBezTo>
                  <a:cubicBezTo>
                    <a:pt x="79" y="25515"/>
                    <a:pt x="138" y="25417"/>
                    <a:pt x="198" y="25338"/>
                  </a:cubicBezTo>
                  <a:cubicBezTo>
                    <a:pt x="2168" y="22579"/>
                    <a:pt x="4572" y="20195"/>
                    <a:pt x="7330" y="18225"/>
                  </a:cubicBezTo>
                  <a:cubicBezTo>
                    <a:pt x="9478" y="16669"/>
                    <a:pt x="11862" y="15408"/>
                    <a:pt x="14325" y="14245"/>
                  </a:cubicBezTo>
                  <a:cubicBezTo>
                    <a:pt x="18442" y="12314"/>
                    <a:pt x="22560" y="10383"/>
                    <a:pt x="26718" y="8492"/>
                  </a:cubicBezTo>
                  <a:cubicBezTo>
                    <a:pt x="30520" y="6778"/>
                    <a:pt x="34106" y="4591"/>
                    <a:pt x="37357" y="1951"/>
                  </a:cubicBezTo>
                  <a:cubicBezTo>
                    <a:pt x="37554" y="1793"/>
                    <a:pt x="37751" y="1616"/>
                    <a:pt x="37948" y="1458"/>
                  </a:cubicBezTo>
                  <a:lnTo>
                    <a:pt x="37948" y="1438"/>
                  </a:lnTo>
                  <a:cubicBezTo>
                    <a:pt x="37810" y="1143"/>
                    <a:pt x="37672" y="847"/>
                    <a:pt x="37534" y="571"/>
                  </a:cubicBezTo>
                  <a:cubicBezTo>
                    <a:pt x="37436" y="394"/>
                    <a:pt x="37377" y="197"/>
                    <a:pt x="37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5"/>
            <p:cNvSpPr/>
            <p:nvPr/>
          </p:nvSpPr>
          <p:spPr>
            <a:xfrm>
              <a:off x="5802781" y="2560454"/>
              <a:ext cx="1036573" cy="586277"/>
            </a:xfrm>
            <a:custGeom>
              <a:avLst/>
              <a:gdLst/>
              <a:ahLst/>
              <a:cxnLst/>
              <a:rect l="l" t="t" r="r" b="b"/>
              <a:pathLst>
                <a:path w="38008" h="21497" extrusionOk="0">
                  <a:moveTo>
                    <a:pt x="37397" y="1"/>
                  </a:moveTo>
                  <a:cubicBezTo>
                    <a:pt x="36747" y="493"/>
                    <a:pt x="36077" y="946"/>
                    <a:pt x="35367" y="1360"/>
                  </a:cubicBezTo>
                  <a:cubicBezTo>
                    <a:pt x="31683" y="3626"/>
                    <a:pt x="27821" y="5636"/>
                    <a:pt x="23841" y="7350"/>
                  </a:cubicBezTo>
                  <a:cubicBezTo>
                    <a:pt x="19979" y="9005"/>
                    <a:pt x="16137" y="10680"/>
                    <a:pt x="12295" y="12354"/>
                  </a:cubicBezTo>
                  <a:cubicBezTo>
                    <a:pt x="7882" y="14305"/>
                    <a:pt x="3744" y="16846"/>
                    <a:pt x="1" y="19900"/>
                  </a:cubicBezTo>
                  <a:cubicBezTo>
                    <a:pt x="139" y="20117"/>
                    <a:pt x="257" y="20334"/>
                    <a:pt x="395" y="20551"/>
                  </a:cubicBezTo>
                  <a:cubicBezTo>
                    <a:pt x="612" y="20826"/>
                    <a:pt x="671" y="21181"/>
                    <a:pt x="513" y="21496"/>
                  </a:cubicBezTo>
                  <a:cubicBezTo>
                    <a:pt x="4710" y="18048"/>
                    <a:pt x="9360" y="15211"/>
                    <a:pt x="14364" y="13083"/>
                  </a:cubicBezTo>
                  <a:cubicBezTo>
                    <a:pt x="18975" y="11093"/>
                    <a:pt x="23644" y="9182"/>
                    <a:pt x="28176" y="7035"/>
                  </a:cubicBezTo>
                  <a:cubicBezTo>
                    <a:pt x="31387" y="5517"/>
                    <a:pt x="34481" y="3764"/>
                    <a:pt x="37416" y="1754"/>
                  </a:cubicBezTo>
                  <a:cubicBezTo>
                    <a:pt x="37613" y="1616"/>
                    <a:pt x="37810" y="1478"/>
                    <a:pt x="38008" y="1340"/>
                  </a:cubicBezTo>
                  <a:cubicBezTo>
                    <a:pt x="37830" y="907"/>
                    <a:pt x="37633" y="473"/>
                    <a:pt x="37436" y="60"/>
                  </a:cubicBezTo>
                  <a:cubicBezTo>
                    <a:pt x="37416" y="40"/>
                    <a:pt x="37397" y="20"/>
                    <a:pt x="37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5"/>
            <p:cNvSpPr/>
            <p:nvPr/>
          </p:nvSpPr>
          <p:spPr>
            <a:xfrm>
              <a:off x="5837172" y="2230457"/>
              <a:ext cx="742112" cy="432651"/>
            </a:xfrm>
            <a:custGeom>
              <a:avLst/>
              <a:gdLst/>
              <a:ahLst/>
              <a:cxnLst/>
              <a:rect l="l" t="t" r="r" b="b"/>
              <a:pathLst>
                <a:path w="27211" h="15864" extrusionOk="0">
                  <a:moveTo>
                    <a:pt x="26471" y="1"/>
                  </a:moveTo>
                  <a:cubicBezTo>
                    <a:pt x="26237" y="1"/>
                    <a:pt x="25945" y="179"/>
                    <a:pt x="25536" y="555"/>
                  </a:cubicBezTo>
                  <a:cubicBezTo>
                    <a:pt x="24314" y="1678"/>
                    <a:pt x="22955" y="2663"/>
                    <a:pt x="21497" y="3451"/>
                  </a:cubicBezTo>
                  <a:cubicBezTo>
                    <a:pt x="18797" y="4949"/>
                    <a:pt x="15999" y="6288"/>
                    <a:pt x="13162" y="7470"/>
                  </a:cubicBezTo>
                  <a:cubicBezTo>
                    <a:pt x="10029" y="8810"/>
                    <a:pt x="6838" y="10012"/>
                    <a:pt x="3843" y="11707"/>
                  </a:cubicBezTo>
                  <a:cubicBezTo>
                    <a:pt x="2483" y="12455"/>
                    <a:pt x="1203" y="13322"/>
                    <a:pt x="1" y="14268"/>
                  </a:cubicBezTo>
                  <a:cubicBezTo>
                    <a:pt x="119" y="14524"/>
                    <a:pt x="277" y="14760"/>
                    <a:pt x="395" y="15017"/>
                  </a:cubicBezTo>
                  <a:cubicBezTo>
                    <a:pt x="651" y="15470"/>
                    <a:pt x="749" y="15627"/>
                    <a:pt x="592" y="15864"/>
                  </a:cubicBezTo>
                  <a:cubicBezTo>
                    <a:pt x="1735" y="14938"/>
                    <a:pt x="2956" y="14110"/>
                    <a:pt x="4237" y="13381"/>
                  </a:cubicBezTo>
                  <a:cubicBezTo>
                    <a:pt x="6128" y="12317"/>
                    <a:pt x="8099" y="11372"/>
                    <a:pt x="10128" y="10544"/>
                  </a:cubicBezTo>
                  <a:cubicBezTo>
                    <a:pt x="13773" y="9027"/>
                    <a:pt x="17438" y="7569"/>
                    <a:pt x="20945" y="5638"/>
                  </a:cubicBezTo>
                  <a:cubicBezTo>
                    <a:pt x="22895" y="4574"/>
                    <a:pt x="24767" y="3392"/>
                    <a:pt x="26403" y="1737"/>
                  </a:cubicBezTo>
                  <a:cubicBezTo>
                    <a:pt x="27072" y="1067"/>
                    <a:pt x="27210" y="693"/>
                    <a:pt x="26915" y="279"/>
                  </a:cubicBezTo>
                  <a:cubicBezTo>
                    <a:pt x="26782" y="96"/>
                    <a:pt x="26642" y="1"/>
                    <a:pt x="26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5797409" y="1952169"/>
              <a:ext cx="1039246" cy="353206"/>
            </a:xfrm>
            <a:custGeom>
              <a:avLst/>
              <a:gdLst/>
              <a:ahLst/>
              <a:cxnLst/>
              <a:rect l="l" t="t" r="r" b="b"/>
              <a:pathLst>
                <a:path w="38106" h="12951" extrusionOk="0">
                  <a:moveTo>
                    <a:pt x="23562" y="0"/>
                  </a:moveTo>
                  <a:cubicBezTo>
                    <a:pt x="23478" y="0"/>
                    <a:pt x="23393" y="1"/>
                    <a:pt x="23309" y="1"/>
                  </a:cubicBezTo>
                  <a:cubicBezTo>
                    <a:pt x="19172" y="1"/>
                    <a:pt x="15034" y="415"/>
                    <a:pt x="10975" y="1262"/>
                  </a:cubicBezTo>
                  <a:cubicBezTo>
                    <a:pt x="8512" y="1794"/>
                    <a:pt x="6069" y="2425"/>
                    <a:pt x="3744" y="3429"/>
                  </a:cubicBezTo>
                  <a:cubicBezTo>
                    <a:pt x="2661" y="3922"/>
                    <a:pt x="1656" y="4513"/>
                    <a:pt x="1006" y="5577"/>
                  </a:cubicBezTo>
                  <a:cubicBezTo>
                    <a:pt x="1" y="7193"/>
                    <a:pt x="336" y="9123"/>
                    <a:pt x="1853" y="10286"/>
                  </a:cubicBezTo>
                  <a:cubicBezTo>
                    <a:pt x="2680" y="10897"/>
                    <a:pt x="3606" y="11370"/>
                    <a:pt x="4591" y="11685"/>
                  </a:cubicBezTo>
                  <a:cubicBezTo>
                    <a:pt x="6049" y="12118"/>
                    <a:pt x="7547" y="12414"/>
                    <a:pt x="9064" y="12591"/>
                  </a:cubicBezTo>
                  <a:cubicBezTo>
                    <a:pt x="11070" y="12854"/>
                    <a:pt x="13076" y="12950"/>
                    <a:pt x="15047" y="12950"/>
                  </a:cubicBezTo>
                  <a:cubicBezTo>
                    <a:pt x="16328" y="12950"/>
                    <a:pt x="17595" y="12909"/>
                    <a:pt x="18837" y="12847"/>
                  </a:cubicBezTo>
                  <a:cubicBezTo>
                    <a:pt x="21615" y="12788"/>
                    <a:pt x="24215" y="12512"/>
                    <a:pt x="26816" y="12217"/>
                  </a:cubicBezTo>
                  <a:cubicBezTo>
                    <a:pt x="28629" y="12059"/>
                    <a:pt x="30422" y="11724"/>
                    <a:pt x="32175" y="11232"/>
                  </a:cubicBezTo>
                  <a:cubicBezTo>
                    <a:pt x="33594" y="10818"/>
                    <a:pt x="34973" y="10345"/>
                    <a:pt x="36175" y="9439"/>
                  </a:cubicBezTo>
                  <a:cubicBezTo>
                    <a:pt x="37377" y="8532"/>
                    <a:pt x="38106" y="7350"/>
                    <a:pt x="37791" y="5794"/>
                  </a:cubicBezTo>
                  <a:cubicBezTo>
                    <a:pt x="37554" y="4454"/>
                    <a:pt x="36786" y="3252"/>
                    <a:pt x="35683" y="2444"/>
                  </a:cubicBezTo>
                  <a:cubicBezTo>
                    <a:pt x="34658" y="1755"/>
                    <a:pt x="33515" y="1262"/>
                    <a:pt x="32294" y="1006"/>
                  </a:cubicBezTo>
                  <a:cubicBezTo>
                    <a:pt x="29439" y="336"/>
                    <a:pt x="26511" y="0"/>
                    <a:pt x="2356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6183233" y="1266511"/>
              <a:ext cx="263316" cy="745630"/>
            </a:xfrm>
            <a:custGeom>
              <a:avLst/>
              <a:gdLst/>
              <a:ahLst/>
              <a:cxnLst/>
              <a:rect l="l" t="t" r="r" b="b"/>
              <a:pathLst>
                <a:path w="9655" h="27340" extrusionOk="0">
                  <a:moveTo>
                    <a:pt x="4532" y="1"/>
                  </a:moveTo>
                  <a:cubicBezTo>
                    <a:pt x="3714" y="1"/>
                    <a:pt x="3405" y="603"/>
                    <a:pt x="3173" y="1262"/>
                  </a:cubicBezTo>
                  <a:cubicBezTo>
                    <a:pt x="2700" y="2642"/>
                    <a:pt x="2207" y="4021"/>
                    <a:pt x="1774" y="5420"/>
                  </a:cubicBezTo>
                  <a:cubicBezTo>
                    <a:pt x="59" y="10877"/>
                    <a:pt x="0" y="16355"/>
                    <a:pt x="1774" y="21793"/>
                  </a:cubicBezTo>
                  <a:cubicBezTo>
                    <a:pt x="2345" y="23487"/>
                    <a:pt x="3113" y="25122"/>
                    <a:pt x="4079" y="26640"/>
                  </a:cubicBezTo>
                  <a:cubicBezTo>
                    <a:pt x="4352" y="27107"/>
                    <a:pt x="4827" y="27339"/>
                    <a:pt x="5303" y="27339"/>
                  </a:cubicBezTo>
                  <a:cubicBezTo>
                    <a:pt x="5788" y="27339"/>
                    <a:pt x="6273" y="27098"/>
                    <a:pt x="6542" y="26620"/>
                  </a:cubicBezTo>
                  <a:cubicBezTo>
                    <a:pt x="6699" y="26324"/>
                    <a:pt x="6877" y="26048"/>
                    <a:pt x="7015" y="25773"/>
                  </a:cubicBezTo>
                  <a:cubicBezTo>
                    <a:pt x="8788" y="22108"/>
                    <a:pt x="9655" y="18069"/>
                    <a:pt x="9596" y="14010"/>
                  </a:cubicBezTo>
                  <a:cubicBezTo>
                    <a:pt x="9556" y="11882"/>
                    <a:pt x="9182" y="9794"/>
                    <a:pt x="8532" y="7784"/>
                  </a:cubicBezTo>
                  <a:cubicBezTo>
                    <a:pt x="7803" y="5577"/>
                    <a:pt x="6739" y="3489"/>
                    <a:pt x="6029" y="1282"/>
                  </a:cubicBezTo>
                  <a:cubicBezTo>
                    <a:pt x="5793" y="553"/>
                    <a:pt x="5399" y="21"/>
                    <a:pt x="4571" y="1"/>
                  </a:cubicBezTo>
                  <a:cubicBezTo>
                    <a:pt x="4558" y="1"/>
                    <a:pt x="4545" y="1"/>
                    <a:pt x="4532" y="1"/>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6271350" y="1434373"/>
              <a:ext cx="117708" cy="442114"/>
            </a:xfrm>
            <a:custGeom>
              <a:avLst/>
              <a:gdLst/>
              <a:ahLst/>
              <a:cxnLst/>
              <a:rect l="l" t="t" r="r" b="b"/>
              <a:pathLst>
                <a:path w="4316" h="16211" extrusionOk="0">
                  <a:moveTo>
                    <a:pt x="2004" y="1"/>
                  </a:moveTo>
                  <a:cubicBezTo>
                    <a:pt x="1769" y="1"/>
                    <a:pt x="1519" y="144"/>
                    <a:pt x="1281" y="427"/>
                  </a:cubicBezTo>
                  <a:cubicBezTo>
                    <a:pt x="1025" y="742"/>
                    <a:pt x="868" y="1136"/>
                    <a:pt x="789" y="1550"/>
                  </a:cubicBezTo>
                  <a:cubicBezTo>
                    <a:pt x="217" y="3974"/>
                    <a:pt x="1" y="6476"/>
                    <a:pt x="139" y="8978"/>
                  </a:cubicBezTo>
                  <a:cubicBezTo>
                    <a:pt x="276" y="10357"/>
                    <a:pt x="375" y="11677"/>
                    <a:pt x="611" y="12978"/>
                  </a:cubicBezTo>
                  <a:cubicBezTo>
                    <a:pt x="749" y="13825"/>
                    <a:pt x="927" y="14653"/>
                    <a:pt x="1163" y="15480"/>
                  </a:cubicBezTo>
                  <a:cubicBezTo>
                    <a:pt x="1281" y="15874"/>
                    <a:pt x="1478" y="16170"/>
                    <a:pt x="1931" y="16209"/>
                  </a:cubicBezTo>
                  <a:cubicBezTo>
                    <a:pt x="1948" y="16210"/>
                    <a:pt x="1964" y="16210"/>
                    <a:pt x="1981" y="16210"/>
                  </a:cubicBezTo>
                  <a:cubicBezTo>
                    <a:pt x="2355" y="16210"/>
                    <a:pt x="2687" y="15996"/>
                    <a:pt x="2838" y="15638"/>
                  </a:cubicBezTo>
                  <a:cubicBezTo>
                    <a:pt x="2976" y="15382"/>
                    <a:pt x="3094" y="15106"/>
                    <a:pt x="3192" y="14830"/>
                  </a:cubicBezTo>
                  <a:cubicBezTo>
                    <a:pt x="3390" y="14160"/>
                    <a:pt x="3547" y="13470"/>
                    <a:pt x="3665" y="12781"/>
                  </a:cubicBezTo>
                  <a:cubicBezTo>
                    <a:pt x="4316" y="9510"/>
                    <a:pt x="4256" y="6161"/>
                    <a:pt x="3488" y="2929"/>
                  </a:cubicBezTo>
                  <a:cubicBezTo>
                    <a:pt x="3311" y="2122"/>
                    <a:pt x="3055" y="1333"/>
                    <a:pt x="2720" y="585"/>
                  </a:cubicBezTo>
                  <a:cubicBezTo>
                    <a:pt x="2529" y="193"/>
                    <a:pt x="2276" y="1"/>
                    <a:pt x="2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6313268" y="984704"/>
              <a:ext cx="69872" cy="206753"/>
            </a:xfrm>
            <a:custGeom>
              <a:avLst/>
              <a:gdLst/>
              <a:ahLst/>
              <a:cxnLst/>
              <a:rect l="l" t="t" r="r" b="b"/>
              <a:pathLst>
                <a:path w="2562" h="7581" extrusionOk="0">
                  <a:moveTo>
                    <a:pt x="1416" y="0"/>
                  </a:moveTo>
                  <a:cubicBezTo>
                    <a:pt x="921" y="0"/>
                    <a:pt x="486" y="373"/>
                    <a:pt x="414" y="877"/>
                  </a:cubicBezTo>
                  <a:cubicBezTo>
                    <a:pt x="375" y="1074"/>
                    <a:pt x="355" y="1271"/>
                    <a:pt x="355" y="1488"/>
                  </a:cubicBezTo>
                  <a:cubicBezTo>
                    <a:pt x="257" y="2985"/>
                    <a:pt x="158" y="4463"/>
                    <a:pt x="60" y="5960"/>
                  </a:cubicBezTo>
                  <a:cubicBezTo>
                    <a:pt x="0" y="6906"/>
                    <a:pt x="414" y="7537"/>
                    <a:pt x="1143" y="7576"/>
                  </a:cubicBezTo>
                  <a:cubicBezTo>
                    <a:pt x="1178" y="7579"/>
                    <a:pt x="1212" y="7580"/>
                    <a:pt x="1245" y="7580"/>
                  </a:cubicBezTo>
                  <a:cubicBezTo>
                    <a:pt x="1918" y="7580"/>
                    <a:pt x="2367" y="7018"/>
                    <a:pt x="2404" y="6098"/>
                  </a:cubicBezTo>
                  <a:cubicBezTo>
                    <a:pt x="2444" y="5251"/>
                    <a:pt x="2463" y="4404"/>
                    <a:pt x="2483" y="3557"/>
                  </a:cubicBezTo>
                  <a:lnTo>
                    <a:pt x="2483" y="3537"/>
                  </a:lnTo>
                  <a:lnTo>
                    <a:pt x="2562" y="3537"/>
                  </a:lnTo>
                  <a:cubicBezTo>
                    <a:pt x="2542" y="2690"/>
                    <a:pt x="2542" y="1843"/>
                    <a:pt x="2483" y="995"/>
                  </a:cubicBezTo>
                  <a:cubicBezTo>
                    <a:pt x="2483" y="463"/>
                    <a:pt x="2089" y="30"/>
                    <a:pt x="1557" y="10"/>
                  </a:cubicBezTo>
                  <a:cubicBezTo>
                    <a:pt x="1510" y="3"/>
                    <a:pt x="1463" y="0"/>
                    <a:pt x="1416"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5966689" y="1293919"/>
              <a:ext cx="194917" cy="96108"/>
            </a:xfrm>
            <a:custGeom>
              <a:avLst/>
              <a:gdLst/>
              <a:ahLst/>
              <a:cxnLst/>
              <a:rect l="l" t="t" r="r" b="b"/>
              <a:pathLst>
                <a:path w="7147" h="3524" extrusionOk="0">
                  <a:moveTo>
                    <a:pt x="1212" y="0"/>
                  </a:moveTo>
                  <a:cubicBezTo>
                    <a:pt x="777" y="0"/>
                    <a:pt x="434" y="233"/>
                    <a:pt x="256" y="632"/>
                  </a:cubicBezTo>
                  <a:cubicBezTo>
                    <a:pt x="0" y="1164"/>
                    <a:pt x="276" y="1814"/>
                    <a:pt x="828" y="2011"/>
                  </a:cubicBezTo>
                  <a:cubicBezTo>
                    <a:pt x="2404" y="2740"/>
                    <a:pt x="4059" y="3252"/>
                    <a:pt x="5773" y="3508"/>
                  </a:cubicBezTo>
                  <a:cubicBezTo>
                    <a:pt x="5838" y="3519"/>
                    <a:pt x="5902" y="3524"/>
                    <a:pt x="5965" y="3524"/>
                  </a:cubicBezTo>
                  <a:cubicBezTo>
                    <a:pt x="6612" y="3524"/>
                    <a:pt x="7147" y="2990"/>
                    <a:pt x="7093" y="2326"/>
                  </a:cubicBezTo>
                  <a:cubicBezTo>
                    <a:pt x="7054" y="1715"/>
                    <a:pt x="6699" y="1361"/>
                    <a:pt x="5911" y="1203"/>
                  </a:cubicBezTo>
                  <a:cubicBezTo>
                    <a:pt x="4473" y="947"/>
                    <a:pt x="3054" y="573"/>
                    <a:pt x="1675" y="80"/>
                  </a:cubicBezTo>
                  <a:cubicBezTo>
                    <a:pt x="1512" y="26"/>
                    <a:pt x="1357" y="0"/>
                    <a:pt x="1212"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5"/>
            <p:cNvSpPr/>
            <p:nvPr/>
          </p:nvSpPr>
          <p:spPr>
            <a:xfrm>
              <a:off x="6508321" y="1557045"/>
              <a:ext cx="195080" cy="83508"/>
            </a:xfrm>
            <a:custGeom>
              <a:avLst/>
              <a:gdLst/>
              <a:ahLst/>
              <a:cxnLst/>
              <a:rect l="l" t="t" r="r" b="b"/>
              <a:pathLst>
                <a:path w="7153" h="3062" extrusionOk="0">
                  <a:moveTo>
                    <a:pt x="5853" y="0"/>
                  </a:moveTo>
                  <a:cubicBezTo>
                    <a:pt x="5676" y="0"/>
                    <a:pt x="5503" y="22"/>
                    <a:pt x="5340" y="67"/>
                  </a:cubicBezTo>
                  <a:cubicBezTo>
                    <a:pt x="3902" y="362"/>
                    <a:pt x="2483" y="737"/>
                    <a:pt x="1025" y="934"/>
                  </a:cubicBezTo>
                  <a:cubicBezTo>
                    <a:pt x="927" y="953"/>
                    <a:pt x="848" y="973"/>
                    <a:pt x="769" y="993"/>
                  </a:cubicBezTo>
                  <a:cubicBezTo>
                    <a:pt x="296" y="1150"/>
                    <a:pt x="1" y="1584"/>
                    <a:pt x="20" y="2076"/>
                  </a:cubicBezTo>
                  <a:cubicBezTo>
                    <a:pt x="60" y="2589"/>
                    <a:pt x="473" y="3002"/>
                    <a:pt x="1005" y="3042"/>
                  </a:cubicBezTo>
                  <a:cubicBezTo>
                    <a:pt x="1202" y="3042"/>
                    <a:pt x="1399" y="3042"/>
                    <a:pt x="1616" y="3022"/>
                  </a:cubicBezTo>
                  <a:cubicBezTo>
                    <a:pt x="1616" y="3042"/>
                    <a:pt x="1616" y="3062"/>
                    <a:pt x="1616" y="3062"/>
                  </a:cubicBezTo>
                  <a:cubicBezTo>
                    <a:pt x="3055" y="2825"/>
                    <a:pt x="4513" y="2569"/>
                    <a:pt x="5951" y="2313"/>
                  </a:cubicBezTo>
                  <a:cubicBezTo>
                    <a:pt x="6128" y="2273"/>
                    <a:pt x="6286" y="2214"/>
                    <a:pt x="6443" y="2135"/>
                  </a:cubicBezTo>
                  <a:cubicBezTo>
                    <a:pt x="6897" y="1899"/>
                    <a:pt x="7153" y="1367"/>
                    <a:pt x="7015" y="875"/>
                  </a:cubicBezTo>
                  <a:cubicBezTo>
                    <a:pt x="6916" y="402"/>
                    <a:pt x="6522" y="47"/>
                    <a:pt x="6030" y="8"/>
                  </a:cubicBezTo>
                  <a:cubicBezTo>
                    <a:pt x="5971" y="3"/>
                    <a:pt x="5911" y="0"/>
                    <a:pt x="5853"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5"/>
            <p:cNvSpPr/>
            <p:nvPr/>
          </p:nvSpPr>
          <p:spPr>
            <a:xfrm>
              <a:off x="6498121" y="1367337"/>
              <a:ext cx="188262" cy="119099"/>
            </a:xfrm>
            <a:custGeom>
              <a:avLst/>
              <a:gdLst/>
              <a:ahLst/>
              <a:cxnLst/>
              <a:rect l="l" t="t" r="r" b="b"/>
              <a:pathLst>
                <a:path w="6903" h="4367" extrusionOk="0">
                  <a:moveTo>
                    <a:pt x="5334" y="0"/>
                  </a:moveTo>
                  <a:cubicBezTo>
                    <a:pt x="5210" y="0"/>
                    <a:pt x="5080" y="21"/>
                    <a:pt x="4946" y="68"/>
                  </a:cubicBezTo>
                  <a:cubicBezTo>
                    <a:pt x="4768" y="127"/>
                    <a:pt x="4611" y="206"/>
                    <a:pt x="4473" y="284"/>
                  </a:cubicBezTo>
                  <a:cubicBezTo>
                    <a:pt x="3251" y="954"/>
                    <a:pt x="2049" y="1604"/>
                    <a:pt x="847" y="2274"/>
                  </a:cubicBezTo>
                  <a:cubicBezTo>
                    <a:pt x="690" y="2353"/>
                    <a:pt x="552" y="2452"/>
                    <a:pt x="414" y="2590"/>
                  </a:cubicBezTo>
                  <a:cubicBezTo>
                    <a:pt x="99" y="2865"/>
                    <a:pt x="0" y="3319"/>
                    <a:pt x="158" y="3713"/>
                  </a:cubicBezTo>
                  <a:cubicBezTo>
                    <a:pt x="323" y="4117"/>
                    <a:pt x="711" y="4367"/>
                    <a:pt x="1146" y="4367"/>
                  </a:cubicBezTo>
                  <a:cubicBezTo>
                    <a:pt x="1178" y="4367"/>
                    <a:pt x="1210" y="4365"/>
                    <a:pt x="1241" y="4363"/>
                  </a:cubicBezTo>
                  <a:cubicBezTo>
                    <a:pt x="1458" y="4343"/>
                    <a:pt x="1675" y="4284"/>
                    <a:pt x="1872" y="4166"/>
                  </a:cubicBezTo>
                  <a:cubicBezTo>
                    <a:pt x="3133" y="3535"/>
                    <a:pt x="4394" y="2905"/>
                    <a:pt x="5635" y="2274"/>
                  </a:cubicBezTo>
                  <a:cubicBezTo>
                    <a:pt x="5773" y="2215"/>
                    <a:pt x="5891" y="2117"/>
                    <a:pt x="6010" y="2038"/>
                  </a:cubicBezTo>
                  <a:cubicBezTo>
                    <a:pt x="6902" y="1338"/>
                    <a:pt x="6318" y="0"/>
                    <a:pt x="5334"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5"/>
            <p:cNvSpPr/>
            <p:nvPr/>
          </p:nvSpPr>
          <p:spPr>
            <a:xfrm>
              <a:off x="6426640" y="1161348"/>
              <a:ext cx="147271" cy="148281"/>
            </a:xfrm>
            <a:custGeom>
              <a:avLst/>
              <a:gdLst/>
              <a:ahLst/>
              <a:cxnLst/>
              <a:rect l="l" t="t" r="r" b="b"/>
              <a:pathLst>
                <a:path w="5400" h="5437" extrusionOk="0">
                  <a:moveTo>
                    <a:pt x="4240" y="0"/>
                  </a:moveTo>
                  <a:cubicBezTo>
                    <a:pt x="3970" y="0"/>
                    <a:pt x="3702" y="97"/>
                    <a:pt x="3508" y="291"/>
                  </a:cubicBezTo>
                  <a:cubicBezTo>
                    <a:pt x="2385" y="1335"/>
                    <a:pt x="1341" y="2458"/>
                    <a:pt x="395" y="3660"/>
                  </a:cubicBezTo>
                  <a:cubicBezTo>
                    <a:pt x="1" y="4114"/>
                    <a:pt x="60" y="4783"/>
                    <a:pt x="493" y="5177"/>
                  </a:cubicBezTo>
                  <a:cubicBezTo>
                    <a:pt x="699" y="5348"/>
                    <a:pt x="925" y="5436"/>
                    <a:pt x="1159" y="5436"/>
                  </a:cubicBezTo>
                  <a:cubicBezTo>
                    <a:pt x="1440" y="5436"/>
                    <a:pt x="1731" y="5308"/>
                    <a:pt x="2010" y="5040"/>
                  </a:cubicBezTo>
                  <a:cubicBezTo>
                    <a:pt x="3035" y="4035"/>
                    <a:pt x="4020" y="3010"/>
                    <a:pt x="5025" y="1966"/>
                  </a:cubicBezTo>
                  <a:cubicBezTo>
                    <a:pt x="5281" y="1710"/>
                    <a:pt x="5399" y="1375"/>
                    <a:pt x="5380" y="1020"/>
                  </a:cubicBezTo>
                  <a:lnTo>
                    <a:pt x="5380" y="1000"/>
                  </a:lnTo>
                  <a:cubicBezTo>
                    <a:pt x="5340" y="606"/>
                    <a:pt x="5104" y="271"/>
                    <a:pt x="4729" y="114"/>
                  </a:cubicBezTo>
                  <a:cubicBezTo>
                    <a:pt x="4578" y="38"/>
                    <a:pt x="4409" y="0"/>
                    <a:pt x="4240"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5"/>
            <p:cNvSpPr/>
            <p:nvPr/>
          </p:nvSpPr>
          <p:spPr>
            <a:xfrm>
              <a:off x="5940344" y="1754116"/>
              <a:ext cx="185426" cy="69681"/>
            </a:xfrm>
            <a:custGeom>
              <a:avLst/>
              <a:gdLst/>
              <a:ahLst/>
              <a:cxnLst/>
              <a:rect l="l" t="t" r="r" b="b"/>
              <a:pathLst>
                <a:path w="6799" h="2555" extrusionOk="0">
                  <a:moveTo>
                    <a:pt x="5186" y="1"/>
                  </a:moveTo>
                  <a:cubicBezTo>
                    <a:pt x="5126" y="1"/>
                    <a:pt x="5066" y="4"/>
                    <a:pt x="5005" y="12"/>
                  </a:cubicBezTo>
                  <a:cubicBezTo>
                    <a:pt x="3705" y="150"/>
                    <a:pt x="2424" y="288"/>
                    <a:pt x="1143" y="426"/>
                  </a:cubicBezTo>
                  <a:cubicBezTo>
                    <a:pt x="414" y="525"/>
                    <a:pt x="1" y="978"/>
                    <a:pt x="40" y="1569"/>
                  </a:cubicBezTo>
                  <a:cubicBezTo>
                    <a:pt x="99" y="2160"/>
                    <a:pt x="572" y="2554"/>
                    <a:pt x="1281" y="2554"/>
                  </a:cubicBezTo>
                  <a:cubicBezTo>
                    <a:pt x="1912" y="2554"/>
                    <a:pt x="2523" y="2534"/>
                    <a:pt x="3055" y="2515"/>
                  </a:cubicBezTo>
                  <a:lnTo>
                    <a:pt x="3074" y="2515"/>
                  </a:lnTo>
                  <a:cubicBezTo>
                    <a:pt x="3902" y="2416"/>
                    <a:pt x="4670" y="2377"/>
                    <a:pt x="5419" y="2259"/>
                  </a:cubicBezTo>
                  <a:cubicBezTo>
                    <a:pt x="6503" y="2121"/>
                    <a:pt x="6798" y="702"/>
                    <a:pt x="5852" y="170"/>
                  </a:cubicBezTo>
                  <a:cubicBezTo>
                    <a:pt x="5649" y="60"/>
                    <a:pt x="5420" y="1"/>
                    <a:pt x="5186" y="1"/>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5"/>
            <p:cNvSpPr/>
            <p:nvPr/>
          </p:nvSpPr>
          <p:spPr>
            <a:xfrm>
              <a:off x="6099397" y="1068240"/>
              <a:ext cx="133172" cy="152126"/>
            </a:xfrm>
            <a:custGeom>
              <a:avLst/>
              <a:gdLst/>
              <a:ahLst/>
              <a:cxnLst/>
              <a:rect l="l" t="t" r="r" b="b"/>
              <a:pathLst>
                <a:path w="4883" h="5578" extrusionOk="0">
                  <a:moveTo>
                    <a:pt x="1224" y="0"/>
                  </a:moveTo>
                  <a:cubicBezTo>
                    <a:pt x="1031" y="0"/>
                    <a:pt x="835" y="60"/>
                    <a:pt x="651" y="178"/>
                  </a:cubicBezTo>
                  <a:cubicBezTo>
                    <a:pt x="158" y="494"/>
                    <a:pt x="1" y="1065"/>
                    <a:pt x="336" y="1636"/>
                  </a:cubicBezTo>
                  <a:cubicBezTo>
                    <a:pt x="1045" y="2897"/>
                    <a:pt x="1892" y="4060"/>
                    <a:pt x="2858" y="5143"/>
                  </a:cubicBezTo>
                  <a:cubicBezTo>
                    <a:pt x="2976" y="5262"/>
                    <a:pt x="3114" y="5380"/>
                    <a:pt x="3271" y="5459"/>
                  </a:cubicBezTo>
                  <a:cubicBezTo>
                    <a:pt x="3433" y="5540"/>
                    <a:pt x="3600" y="5577"/>
                    <a:pt x="3763" y="5577"/>
                  </a:cubicBezTo>
                  <a:cubicBezTo>
                    <a:pt x="4353" y="5577"/>
                    <a:pt x="4883" y="5081"/>
                    <a:pt x="4867" y="4355"/>
                  </a:cubicBezTo>
                  <a:cubicBezTo>
                    <a:pt x="4867" y="4119"/>
                    <a:pt x="4769" y="3883"/>
                    <a:pt x="4611" y="3705"/>
                  </a:cubicBezTo>
                  <a:cubicBezTo>
                    <a:pt x="3725" y="2681"/>
                    <a:pt x="2897" y="1617"/>
                    <a:pt x="2109" y="513"/>
                  </a:cubicBezTo>
                  <a:cubicBezTo>
                    <a:pt x="1862" y="168"/>
                    <a:pt x="1546" y="0"/>
                    <a:pt x="1224"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5"/>
            <p:cNvSpPr/>
            <p:nvPr/>
          </p:nvSpPr>
          <p:spPr>
            <a:xfrm>
              <a:off x="5914026" y="1543599"/>
              <a:ext cx="158535" cy="69572"/>
            </a:xfrm>
            <a:custGeom>
              <a:avLst/>
              <a:gdLst/>
              <a:ahLst/>
              <a:cxnLst/>
              <a:rect l="l" t="t" r="r" b="b"/>
              <a:pathLst>
                <a:path w="5813" h="2551" extrusionOk="0">
                  <a:moveTo>
                    <a:pt x="1209" y="0"/>
                  </a:moveTo>
                  <a:cubicBezTo>
                    <a:pt x="1087" y="0"/>
                    <a:pt x="958" y="19"/>
                    <a:pt x="828" y="47"/>
                  </a:cubicBezTo>
                  <a:cubicBezTo>
                    <a:pt x="453" y="126"/>
                    <a:pt x="158" y="441"/>
                    <a:pt x="79" y="836"/>
                  </a:cubicBezTo>
                  <a:cubicBezTo>
                    <a:pt x="0" y="1210"/>
                    <a:pt x="138" y="1604"/>
                    <a:pt x="453" y="1840"/>
                  </a:cubicBezTo>
                  <a:cubicBezTo>
                    <a:pt x="670" y="2018"/>
                    <a:pt x="907" y="2116"/>
                    <a:pt x="1182" y="2156"/>
                  </a:cubicBezTo>
                  <a:cubicBezTo>
                    <a:pt x="2305" y="2372"/>
                    <a:pt x="3448" y="2510"/>
                    <a:pt x="4611" y="2550"/>
                  </a:cubicBezTo>
                  <a:lnTo>
                    <a:pt x="4591" y="2550"/>
                  </a:lnTo>
                  <a:cubicBezTo>
                    <a:pt x="4604" y="2550"/>
                    <a:pt x="4617" y="2550"/>
                    <a:pt x="4630" y="2550"/>
                  </a:cubicBezTo>
                  <a:cubicBezTo>
                    <a:pt x="5203" y="2550"/>
                    <a:pt x="5676" y="2123"/>
                    <a:pt x="5734" y="1565"/>
                  </a:cubicBezTo>
                  <a:cubicBezTo>
                    <a:pt x="5813" y="875"/>
                    <a:pt x="5379" y="382"/>
                    <a:pt x="4591" y="304"/>
                  </a:cubicBezTo>
                  <a:cubicBezTo>
                    <a:pt x="3507" y="205"/>
                    <a:pt x="2424" y="185"/>
                    <a:pt x="1340" y="8"/>
                  </a:cubicBezTo>
                  <a:cubicBezTo>
                    <a:pt x="1298" y="3"/>
                    <a:pt x="1254" y="0"/>
                    <a:pt x="1209" y="0"/>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5"/>
            <p:cNvSpPr/>
            <p:nvPr/>
          </p:nvSpPr>
          <p:spPr>
            <a:xfrm>
              <a:off x="6477148" y="1766170"/>
              <a:ext cx="139744" cy="67827"/>
            </a:xfrm>
            <a:custGeom>
              <a:avLst/>
              <a:gdLst/>
              <a:ahLst/>
              <a:cxnLst/>
              <a:rect l="l" t="t" r="r" b="b"/>
              <a:pathLst>
                <a:path w="5124" h="2487" extrusionOk="0">
                  <a:moveTo>
                    <a:pt x="1240" y="1"/>
                  </a:moveTo>
                  <a:cubicBezTo>
                    <a:pt x="624" y="1"/>
                    <a:pt x="193" y="347"/>
                    <a:pt x="99" y="871"/>
                  </a:cubicBezTo>
                  <a:cubicBezTo>
                    <a:pt x="1" y="1462"/>
                    <a:pt x="375" y="1935"/>
                    <a:pt x="1065" y="2112"/>
                  </a:cubicBezTo>
                  <a:cubicBezTo>
                    <a:pt x="2070" y="2309"/>
                    <a:pt x="3074" y="2447"/>
                    <a:pt x="4079" y="2487"/>
                  </a:cubicBezTo>
                  <a:cubicBezTo>
                    <a:pt x="4611" y="2447"/>
                    <a:pt x="5045" y="2014"/>
                    <a:pt x="5064" y="1462"/>
                  </a:cubicBezTo>
                  <a:cubicBezTo>
                    <a:pt x="5124" y="851"/>
                    <a:pt x="4670" y="299"/>
                    <a:pt x="4040" y="260"/>
                  </a:cubicBezTo>
                  <a:cubicBezTo>
                    <a:pt x="3153" y="142"/>
                    <a:pt x="2247" y="63"/>
                    <a:pt x="1341" y="4"/>
                  </a:cubicBezTo>
                  <a:cubicBezTo>
                    <a:pt x="1307" y="2"/>
                    <a:pt x="1273" y="1"/>
                    <a:pt x="1240" y="1"/>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5"/>
            <p:cNvSpPr/>
            <p:nvPr/>
          </p:nvSpPr>
          <p:spPr>
            <a:xfrm>
              <a:off x="4550237" y="3017678"/>
              <a:ext cx="1972265" cy="1850985"/>
            </a:xfrm>
            <a:custGeom>
              <a:avLst/>
              <a:gdLst/>
              <a:ahLst/>
              <a:cxnLst/>
              <a:rect l="l" t="t" r="r" b="b"/>
              <a:pathLst>
                <a:path w="72317" h="67870" extrusionOk="0">
                  <a:moveTo>
                    <a:pt x="16232" y="1"/>
                  </a:moveTo>
                  <a:cubicBezTo>
                    <a:pt x="16102" y="1"/>
                    <a:pt x="15970" y="20"/>
                    <a:pt x="15842" y="62"/>
                  </a:cubicBezTo>
                  <a:cubicBezTo>
                    <a:pt x="15290" y="239"/>
                    <a:pt x="14935" y="771"/>
                    <a:pt x="14935" y="1342"/>
                  </a:cubicBezTo>
                  <a:cubicBezTo>
                    <a:pt x="14955" y="1638"/>
                    <a:pt x="14994" y="1934"/>
                    <a:pt x="15113" y="2209"/>
                  </a:cubicBezTo>
                  <a:cubicBezTo>
                    <a:pt x="15605" y="3805"/>
                    <a:pt x="16117" y="5382"/>
                    <a:pt x="16787" y="6938"/>
                  </a:cubicBezTo>
                  <a:cubicBezTo>
                    <a:pt x="16906" y="7214"/>
                    <a:pt x="17083" y="7490"/>
                    <a:pt x="17043" y="7844"/>
                  </a:cubicBezTo>
                  <a:cubicBezTo>
                    <a:pt x="16728" y="7706"/>
                    <a:pt x="16452" y="7529"/>
                    <a:pt x="16216" y="7293"/>
                  </a:cubicBezTo>
                  <a:cubicBezTo>
                    <a:pt x="13792" y="5480"/>
                    <a:pt x="11527" y="3451"/>
                    <a:pt x="9202" y="1500"/>
                  </a:cubicBezTo>
                  <a:cubicBezTo>
                    <a:pt x="8965" y="1283"/>
                    <a:pt x="8709" y="1106"/>
                    <a:pt x="8433" y="948"/>
                  </a:cubicBezTo>
                  <a:cubicBezTo>
                    <a:pt x="8245" y="854"/>
                    <a:pt x="8043" y="808"/>
                    <a:pt x="7843" y="808"/>
                  </a:cubicBezTo>
                  <a:cubicBezTo>
                    <a:pt x="7458" y="808"/>
                    <a:pt x="7084" y="979"/>
                    <a:pt x="6837" y="1303"/>
                  </a:cubicBezTo>
                  <a:cubicBezTo>
                    <a:pt x="6463" y="1756"/>
                    <a:pt x="6443" y="2387"/>
                    <a:pt x="6798" y="2860"/>
                  </a:cubicBezTo>
                  <a:cubicBezTo>
                    <a:pt x="7015" y="3135"/>
                    <a:pt x="7271" y="3372"/>
                    <a:pt x="7547" y="3589"/>
                  </a:cubicBezTo>
                  <a:cubicBezTo>
                    <a:pt x="9320" y="5086"/>
                    <a:pt x="11113" y="6583"/>
                    <a:pt x="12886" y="8081"/>
                  </a:cubicBezTo>
                  <a:cubicBezTo>
                    <a:pt x="13004" y="8199"/>
                    <a:pt x="13182" y="8258"/>
                    <a:pt x="13221" y="8455"/>
                  </a:cubicBezTo>
                  <a:cubicBezTo>
                    <a:pt x="13176" y="8491"/>
                    <a:pt x="13128" y="8502"/>
                    <a:pt x="13077" y="8502"/>
                  </a:cubicBezTo>
                  <a:cubicBezTo>
                    <a:pt x="13015" y="8502"/>
                    <a:pt x="12951" y="8486"/>
                    <a:pt x="12886" y="8475"/>
                  </a:cubicBezTo>
                  <a:cubicBezTo>
                    <a:pt x="10876" y="8041"/>
                    <a:pt x="8867" y="7647"/>
                    <a:pt x="6857" y="7234"/>
                  </a:cubicBezTo>
                  <a:cubicBezTo>
                    <a:pt x="6167" y="7096"/>
                    <a:pt x="5478" y="6918"/>
                    <a:pt x="4769" y="6840"/>
                  </a:cubicBezTo>
                  <a:cubicBezTo>
                    <a:pt x="4707" y="6833"/>
                    <a:pt x="4646" y="6830"/>
                    <a:pt x="4587" y="6830"/>
                  </a:cubicBezTo>
                  <a:cubicBezTo>
                    <a:pt x="3894" y="6830"/>
                    <a:pt x="3400" y="7250"/>
                    <a:pt x="3291" y="7903"/>
                  </a:cubicBezTo>
                  <a:cubicBezTo>
                    <a:pt x="3153" y="8593"/>
                    <a:pt x="3547" y="9184"/>
                    <a:pt x="4296" y="9440"/>
                  </a:cubicBezTo>
                  <a:cubicBezTo>
                    <a:pt x="4512" y="9480"/>
                    <a:pt x="4709" y="9519"/>
                    <a:pt x="4906" y="9559"/>
                  </a:cubicBezTo>
                  <a:cubicBezTo>
                    <a:pt x="6207" y="9834"/>
                    <a:pt x="7488" y="10090"/>
                    <a:pt x="8788" y="10366"/>
                  </a:cubicBezTo>
                  <a:cubicBezTo>
                    <a:pt x="11408" y="10918"/>
                    <a:pt x="14049" y="11332"/>
                    <a:pt x="16708" y="11588"/>
                  </a:cubicBezTo>
                  <a:cubicBezTo>
                    <a:pt x="17772" y="11667"/>
                    <a:pt x="18344" y="12297"/>
                    <a:pt x="19033" y="12849"/>
                  </a:cubicBezTo>
                  <a:cubicBezTo>
                    <a:pt x="18265" y="13026"/>
                    <a:pt x="17457" y="13144"/>
                    <a:pt x="16669" y="13223"/>
                  </a:cubicBezTo>
                  <a:cubicBezTo>
                    <a:pt x="14423" y="13460"/>
                    <a:pt x="12197" y="13834"/>
                    <a:pt x="9970" y="14307"/>
                  </a:cubicBezTo>
                  <a:cubicBezTo>
                    <a:pt x="9753" y="14366"/>
                    <a:pt x="9517" y="14445"/>
                    <a:pt x="9320" y="14563"/>
                  </a:cubicBezTo>
                  <a:cubicBezTo>
                    <a:pt x="8847" y="14839"/>
                    <a:pt x="8611" y="15391"/>
                    <a:pt x="8729" y="15922"/>
                  </a:cubicBezTo>
                  <a:cubicBezTo>
                    <a:pt x="8847" y="16494"/>
                    <a:pt x="9320" y="16908"/>
                    <a:pt x="9891" y="16947"/>
                  </a:cubicBezTo>
                  <a:cubicBezTo>
                    <a:pt x="9944" y="16951"/>
                    <a:pt x="9996" y="16952"/>
                    <a:pt x="10048" y="16952"/>
                  </a:cubicBezTo>
                  <a:cubicBezTo>
                    <a:pt x="10292" y="16952"/>
                    <a:pt x="10535" y="16917"/>
                    <a:pt x="10778" y="16868"/>
                  </a:cubicBezTo>
                  <a:cubicBezTo>
                    <a:pt x="14403" y="16120"/>
                    <a:pt x="18068" y="15647"/>
                    <a:pt x="21733" y="15056"/>
                  </a:cubicBezTo>
                  <a:cubicBezTo>
                    <a:pt x="21840" y="15042"/>
                    <a:pt x="21983" y="15002"/>
                    <a:pt x="22101" y="15002"/>
                  </a:cubicBezTo>
                  <a:cubicBezTo>
                    <a:pt x="22157" y="15002"/>
                    <a:pt x="22207" y="15011"/>
                    <a:pt x="22245" y="15036"/>
                  </a:cubicBezTo>
                  <a:cubicBezTo>
                    <a:pt x="22915" y="15450"/>
                    <a:pt x="23664" y="15824"/>
                    <a:pt x="24176" y="16435"/>
                  </a:cubicBezTo>
                  <a:cubicBezTo>
                    <a:pt x="24077" y="16592"/>
                    <a:pt x="23900" y="16691"/>
                    <a:pt x="23723" y="16691"/>
                  </a:cubicBezTo>
                  <a:cubicBezTo>
                    <a:pt x="21693" y="16986"/>
                    <a:pt x="19664" y="17302"/>
                    <a:pt x="17635" y="17597"/>
                  </a:cubicBezTo>
                  <a:cubicBezTo>
                    <a:pt x="16965" y="17696"/>
                    <a:pt x="16275" y="17775"/>
                    <a:pt x="15625" y="17952"/>
                  </a:cubicBezTo>
                  <a:cubicBezTo>
                    <a:pt x="14955" y="18090"/>
                    <a:pt x="14521" y="18720"/>
                    <a:pt x="14620" y="19390"/>
                  </a:cubicBezTo>
                  <a:cubicBezTo>
                    <a:pt x="14732" y="20024"/>
                    <a:pt x="15266" y="20498"/>
                    <a:pt x="15890" y="20498"/>
                  </a:cubicBezTo>
                  <a:cubicBezTo>
                    <a:pt x="15926" y="20498"/>
                    <a:pt x="15963" y="20497"/>
                    <a:pt x="15999" y="20494"/>
                  </a:cubicBezTo>
                  <a:cubicBezTo>
                    <a:pt x="16275" y="20494"/>
                    <a:pt x="16531" y="20474"/>
                    <a:pt x="16787" y="20434"/>
                  </a:cubicBezTo>
                  <a:cubicBezTo>
                    <a:pt x="17950" y="20257"/>
                    <a:pt x="19132" y="20119"/>
                    <a:pt x="20275" y="19902"/>
                  </a:cubicBezTo>
                  <a:cubicBezTo>
                    <a:pt x="22422" y="19508"/>
                    <a:pt x="24550" y="19075"/>
                    <a:pt x="26678" y="18622"/>
                  </a:cubicBezTo>
                  <a:cubicBezTo>
                    <a:pt x="26828" y="18582"/>
                    <a:pt x="26980" y="18561"/>
                    <a:pt x="27132" y="18561"/>
                  </a:cubicBezTo>
                  <a:cubicBezTo>
                    <a:pt x="27502" y="18561"/>
                    <a:pt x="27868" y="18680"/>
                    <a:pt x="28176" y="18917"/>
                  </a:cubicBezTo>
                  <a:cubicBezTo>
                    <a:pt x="28707" y="19311"/>
                    <a:pt x="29318" y="19627"/>
                    <a:pt x="29870" y="20001"/>
                  </a:cubicBezTo>
                  <a:cubicBezTo>
                    <a:pt x="30264" y="20237"/>
                    <a:pt x="30697" y="20415"/>
                    <a:pt x="31092" y="20848"/>
                  </a:cubicBezTo>
                  <a:cubicBezTo>
                    <a:pt x="30422" y="20864"/>
                    <a:pt x="29830" y="20893"/>
                    <a:pt x="29242" y="20893"/>
                  </a:cubicBezTo>
                  <a:cubicBezTo>
                    <a:pt x="29103" y="20893"/>
                    <a:pt x="28965" y="20891"/>
                    <a:pt x="28826" y="20888"/>
                  </a:cubicBezTo>
                  <a:cubicBezTo>
                    <a:pt x="28340" y="20877"/>
                    <a:pt x="27853" y="20872"/>
                    <a:pt x="27365" y="20872"/>
                  </a:cubicBezTo>
                  <a:cubicBezTo>
                    <a:pt x="26033" y="20872"/>
                    <a:pt x="24695" y="20909"/>
                    <a:pt x="23368" y="20966"/>
                  </a:cubicBezTo>
                  <a:cubicBezTo>
                    <a:pt x="22501" y="21006"/>
                    <a:pt x="21930" y="21636"/>
                    <a:pt x="21969" y="22365"/>
                  </a:cubicBezTo>
                  <a:cubicBezTo>
                    <a:pt x="22028" y="23094"/>
                    <a:pt x="22600" y="23587"/>
                    <a:pt x="23427" y="23626"/>
                  </a:cubicBezTo>
                  <a:cubicBezTo>
                    <a:pt x="23526" y="23626"/>
                    <a:pt x="23604" y="23626"/>
                    <a:pt x="23703" y="23607"/>
                  </a:cubicBezTo>
                  <a:cubicBezTo>
                    <a:pt x="27309" y="23547"/>
                    <a:pt x="30934" y="23547"/>
                    <a:pt x="34520" y="23114"/>
                  </a:cubicBezTo>
                  <a:cubicBezTo>
                    <a:pt x="34611" y="23087"/>
                    <a:pt x="34707" y="23072"/>
                    <a:pt x="34803" y="23072"/>
                  </a:cubicBezTo>
                  <a:cubicBezTo>
                    <a:pt x="34914" y="23072"/>
                    <a:pt x="35025" y="23091"/>
                    <a:pt x="35131" y="23134"/>
                  </a:cubicBezTo>
                  <a:cubicBezTo>
                    <a:pt x="36096" y="23666"/>
                    <a:pt x="37042" y="24237"/>
                    <a:pt x="38165" y="24868"/>
                  </a:cubicBezTo>
                  <a:cubicBezTo>
                    <a:pt x="37712" y="24986"/>
                    <a:pt x="37436" y="25084"/>
                    <a:pt x="37180" y="25143"/>
                  </a:cubicBezTo>
                  <a:cubicBezTo>
                    <a:pt x="35012" y="25597"/>
                    <a:pt x="32884" y="26148"/>
                    <a:pt x="30796" y="26838"/>
                  </a:cubicBezTo>
                  <a:cubicBezTo>
                    <a:pt x="30439" y="26950"/>
                    <a:pt x="30092" y="27062"/>
                    <a:pt x="29759" y="27062"/>
                  </a:cubicBezTo>
                  <a:cubicBezTo>
                    <a:pt x="29449" y="27062"/>
                    <a:pt x="29150" y="26965"/>
                    <a:pt x="28865" y="26680"/>
                  </a:cubicBezTo>
                  <a:cubicBezTo>
                    <a:pt x="28747" y="26601"/>
                    <a:pt x="28648" y="26562"/>
                    <a:pt x="28530" y="26542"/>
                  </a:cubicBezTo>
                  <a:cubicBezTo>
                    <a:pt x="26954" y="25991"/>
                    <a:pt x="25378" y="25400"/>
                    <a:pt x="23801" y="24868"/>
                  </a:cubicBezTo>
                  <a:cubicBezTo>
                    <a:pt x="22186" y="24316"/>
                    <a:pt x="20570" y="23764"/>
                    <a:pt x="18955" y="23252"/>
                  </a:cubicBezTo>
                  <a:cubicBezTo>
                    <a:pt x="18754" y="23190"/>
                    <a:pt x="18565" y="23160"/>
                    <a:pt x="18390" y="23160"/>
                  </a:cubicBezTo>
                  <a:cubicBezTo>
                    <a:pt x="17844" y="23160"/>
                    <a:pt x="17439" y="23449"/>
                    <a:pt x="17260" y="23942"/>
                  </a:cubicBezTo>
                  <a:cubicBezTo>
                    <a:pt x="17043" y="24592"/>
                    <a:pt x="17378" y="25163"/>
                    <a:pt x="18166" y="25498"/>
                  </a:cubicBezTo>
                  <a:cubicBezTo>
                    <a:pt x="18285" y="25557"/>
                    <a:pt x="18383" y="25597"/>
                    <a:pt x="18501" y="25636"/>
                  </a:cubicBezTo>
                  <a:cubicBezTo>
                    <a:pt x="19762" y="26109"/>
                    <a:pt x="21023" y="26582"/>
                    <a:pt x="22284" y="27074"/>
                  </a:cubicBezTo>
                  <a:cubicBezTo>
                    <a:pt x="23407" y="27508"/>
                    <a:pt x="24530" y="27921"/>
                    <a:pt x="25654" y="28355"/>
                  </a:cubicBezTo>
                  <a:cubicBezTo>
                    <a:pt x="25516" y="28532"/>
                    <a:pt x="25319" y="28650"/>
                    <a:pt x="25102" y="28690"/>
                  </a:cubicBezTo>
                  <a:cubicBezTo>
                    <a:pt x="24058" y="29064"/>
                    <a:pt x="22994" y="29419"/>
                    <a:pt x="21969" y="29833"/>
                  </a:cubicBezTo>
                  <a:cubicBezTo>
                    <a:pt x="21823" y="29906"/>
                    <a:pt x="21665" y="29941"/>
                    <a:pt x="21508" y="29941"/>
                  </a:cubicBezTo>
                  <a:cubicBezTo>
                    <a:pt x="21242" y="29941"/>
                    <a:pt x="20978" y="29841"/>
                    <a:pt x="20767" y="29655"/>
                  </a:cubicBezTo>
                  <a:cubicBezTo>
                    <a:pt x="18304" y="27803"/>
                    <a:pt x="15822" y="25991"/>
                    <a:pt x="13339" y="24158"/>
                  </a:cubicBezTo>
                  <a:cubicBezTo>
                    <a:pt x="13221" y="24060"/>
                    <a:pt x="13103" y="23981"/>
                    <a:pt x="12965" y="23922"/>
                  </a:cubicBezTo>
                  <a:cubicBezTo>
                    <a:pt x="12777" y="23821"/>
                    <a:pt x="12587" y="23776"/>
                    <a:pt x="12405" y="23776"/>
                  </a:cubicBezTo>
                  <a:cubicBezTo>
                    <a:pt x="11560" y="23776"/>
                    <a:pt x="10900" y="24750"/>
                    <a:pt x="11468" y="25577"/>
                  </a:cubicBezTo>
                  <a:cubicBezTo>
                    <a:pt x="11645" y="25853"/>
                    <a:pt x="11862" y="26089"/>
                    <a:pt x="12118" y="26286"/>
                  </a:cubicBezTo>
                  <a:cubicBezTo>
                    <a:pt x="13123" y="27094"/>
                    <a:pt x="14147" y="27902"/>
                    <a:pt x="15152" y="28710"/>
                  </a:cubicBezTo>
                  <a:cubicBezTo>
                    <a:pt x="16157" y="29498"/>
                    <a:pt x="17181" y="30286"/>
                    <a:pt x="18265" y="31133"/>
                  </a:cubicBezTo>
                  <a:cubicBezTo>
                    <a:pt x="17757" y="31479"/>
                    <a:pt x="17297" y="31647"/>
                    <a:pt x="16832" y="31647"/>
                  </a:cubicBezTo>
                  <a:cubicBezTo>
                    <a:pt x="16449" y="31647"/>
                    <a:pt x="16063" y="31533"/>
                    <a:pt x="15645" y="31310"/>
                  </a:cubicBezTo>
                  <a:cubicBezTo>
                    <a:pt x="13655" y="30246"/>
                    <a:pt x="11586" y="29320"/>
                    <a:pt x="9537" y="28335"/>
                  </a:cubicBezTo>
                  <a:cubicBezTo>
                    <a:pt x="8492" y="27843"/>
                    <a:pt x="7428" y="27330"/>
                    <a:pt x="6345" y="26877"/>
                  </a:cubicBezTo>
                  <a:cubicBezTo>
                    <a:pt x="6139" y="26794"/>
                    <a:pt x="5941" y="26754"/>
                    <a:pt x="5757" y="26754"/>
                  </a:cubicBezTo>
                  <a:cubicBezTo>
                    <a:pt x="5288" y="26754"/>
                    <a:pt x="4907" y="27010"/>
                    <a:pt x="4709" y="27449"/>
                  </a:cubicBezTo>
                  <a:cubicBezTo>
                    <a:pt x="4434" y="28059"/>
                    <a:pt x="4690" y="28670"/>
                    <a:pt x="5399" y="29045"/>
                  </a:cubicBezTo>
                  <a:cubicBezTo>
                    <a:pt x="7803" y="30286"/>
                    <a:pt x="10207" y="31527"/>
                    <a:pt x="12591" y="32788"/>
                  </a:cubicBezTo>
                  <a:cubicBezTo>
                    <a:pt x="12866" y="32867"/>
                    <a:pt x="13123" y="33044"/>
                    <a:pt x="13320" y="33261"/>
                  </a:cubicBezTo>
                  <a:lnTo>
                    <a:pt x="11389" y="34128"/>
                  </a:lnTo>
                  <a:cubicBezTo>
                    <a:pt x="11344" y="34143"/>
                    <a:pt x="11298" y="34149"/>
                    <a:pt x="11254" y="34149"/>
                  </a:cubicBezTo>
                  <a:cubicBezTo>
                    <a:pt x="11183" y="34149"/>
                    <a:pt x="11115" y="34132"/>
                    <a:pt x="11054" y="34108"/>
                  </a:cubicBezTo>
                  <a:cubicBezTo>
                    <a:pt x="9300" y="33576"/>
                    <a:pt x="7507" y="33281"/>
                    <a:pt x="5734" y="32867"/>
                  </a:cubicBezTo>
                  <a:cubicBezTo>
                    <a:pt x="4394" y="32552"/>
                    <a:pt x="3035" y="32295"/>
                    <a:pt x="1675" y="32039"/>
                  </a:cubicBezTo>
                  <a:cubicBezTo>
                    <a:pt x="1568" y="32020"/>
                    <a:pt x="1463" y="32011"/>
                    <a:pt x="1363" y="32011"/>
                  </a:cubicBezTo>
                  <a:cubicBezTo>
                    <a:pt x="546" y="32011"/>
                    <a:pt x="0" y="32627"/>
                    <a:pt x="158" y="33399"/>
                  </a:cubicBezTo>
                  <a:cubicBezTo>
                    <a:pt x="257" y="33891"/>
                    <a:pt x="631" y="34246"/>
                    <a:pt x="1104" y="34345"/>
                  </a:cubicBezTo>
                  <a:cubicBezTo>
                    <a:pt x="1675" y="34502"/>
                    <a:pt x="2247" y="34620"/>
                    <a:pt x="2818" y="34758"/>
                  </a:cubicBezTo>
                  <a:cubicBezTo>
                    <a:pt x="4237" y="35093"/>
                    <a:pt x="5655" y="35448"/>
                    <a:pt x="7074" y="35921"/>
                  </a:cubicBezTo>
                  <a:cubicBezTo>
                    <a:pt x="6916" y="36118"/>
                    <a:pt x="6699" y="36256"/>
                    <a:pt x="6463" y="36315"/>
                  </a:cubicBezTo>
                  <a:cubicBezTo>
                    <a:pt x="4985" y="37004"/>
                    <a:pt x="3527" y="37674"/>
                    <a:pt x="2069" y="38364"/>
                  </a:cubicBezTo>
                  <a:cubicBezTo>
                    <a:pt x="1813" y="38462"/>
                    <a:pt x="1577" y="38581"/>
                    <a:pt x="1380" y="38738"/>
                  </a:cubicBezTo>
                  <a:cubicBezTo>
                    <a:pt x="867" y="39093"/>
                    <a:pt x="710" y="39763"/>
                    <a:pt x="966" y="40315"/>
                  </a:cubicBezTo>
                  <a:cubicBezTo>
                    <a:pt x="1176" y="40799"/>
                    <a:pt x="1652" y="41085"/>
                    <a:pt x="2164" y="41085"/>
                  </a:cubicBezTo>
                  <a:cubicBezTo>
                    <a:pt x="2276" y="41085"/>
                    <a:pt x="2390" y="41072"/>
                    <a:pt x="2503" y="41044"/>
                  </a:cubicBezTo>
                  <a:cubicBezTo>
                    <a:pt x="2759" y="40965"/>
                    <a:pt x="2995" y="40866"/>
                    <a:pt x="3232" y="40748"/>
                  </a:cubicBezTo>
                  <a:cubicBezTo>
                    <a:pt x="5104" y="39901"/>
                    <a:pt x="6975" y="39034"/>
                    <a:pt x="8827" y="38167"/>
                  </a:cubicBezTo>
                  <a:cubicBezTo>
                    <a:pt x="9097" y="38059"/>
                    <a:pt x="9333" y="37886"/>
                    <a:pt x="9701" y="37886"/>
                  </a:cubicBezTo>
                  <a:cubicBezTo>
                    <a:pt x="9737" y="37886"/>
                    <a:pt x="9774" y="37888"/>
                    <a:pt x="9812" y="37891"/>
                  </a:cubicBezTo>
                  <a:cubicBezTo>
                    <a:pt x="9596" y="38226"/>
                    <a:pt x="9399" y="38522"/>
                    <a:pt x="9221" y="38797"/>
                  </a:cubicBezTo>
                  <a:cubicBezTo>
                    <a:pt x="8256" y="40216"/>
                    <a:pt x="7389" y="41674"/>
                    <a:pt x="6542" y="43171"/>
                  </a:cubicBezTo>
                  <a:cubicBezTo>
                    <a:pt x="6424" y="43368"/>
                    <a:pt x="6325" y="43585"/>
                    <a:pt x="6246" y="43802"/>
                  </a:cubicBezTo>
                  <a:cubicBezTo>
                    <a:pt x="6010" y="44373"/>
                    <a:pt x="6227" y="45004"/>
                    <a:pt x="6719" y="45358"/>
                  </a:cubicBezTo>
                  <a:cubicBezTo>
                    <a:pt x="6939" y="45505"/>
                    <a:pt x="7192" y="45577"/>
                    <a:pt x="7444" y="45577"/>
                  </a:cubicBezTo>
                  <a:cubicBezTo>
                    <a:pt x="7803" y="45577"/>
                    <a:pt x="8159" y="45431"/>
                    <a:pt x="8414" y="45142"/>
                  </a:cubicBezTo>
                  <a:cubicBezTo>
                    <a:pt x="8611" y="44886"/>
                    <a:pt x="8788" y="44629"/>
                    <a:pt x="8946" y="44334"/>
                  </a:cubicBezTo>
                  <a:cubicBezTo>
                    <a:pt x="10463" y="41753"/>
                    <a:pt x="12000" y="39172"/>
                    <a:pt x="13576" y="36630"/>
                  </a:cubicBezTo>
                  <a:cubicBezTo>
                    <a:pt x="14364" y="35369"/>
                    <a:pt x="15684" y="35271"/>
                    <a:pt x="16925" y="34660"/>
                  </a:cubicBezTo>
                  <a:lnTo>
                    <a:pt x="16925" y="34660"/>
                  </a:lnTo>
                  <a:cubicBezTo>
                    <a:pt x="16807" y="34995"/>
                    <a:pt x="16630" y="35290"/>
                    <a:pt x="16393" y="35546"/>
                  </a:cubicBezTo>
                  <a:cubicBezTo>
                    <a:pt x="15231" y="37044"/>
                    <a:pt x="14167" y="38600"/>
                    <a:pt x="13162" y="40177"/>
                  </a:cubicBezTo>
                  <a:cubicBezTo>
                    <a:pt x="12965" y="40452"/>
                    <a:pt x="12807" y="40728"/>
                    <a:pt x="12689" y="41024"/>
                  </a:cubicBezTo>
                  <a:cubicBezTo>
                    <a:pt x="12433" y="41615"/>
                    <a:pt x="12669" y="42304"/>
                    <a:pt x="13221" y="42639"/>
                  </a:cubicBezTo>
                  <a:cubicBezTo>
                    <a:pt x="13427" y="42754"/>
                    <a:pt x="13653" y="42809"/>
                    <a:pt x="13876" y="42809"/>
                  </a:cubicBezTo>
                  <a:cubicBezTo>
                    <a:pt x="14232" y="42809"/>
                    <a:pt x="14583" y="42669"/>
                    <a:pt x="14837" y="42403"/>
                  </a:cubicBezTo>
                  <a:cubicBezTo>
                    <a:pt x="14994" y="42226"/>
                    <a:pt x="15132" y="42029"/>
                    <a:pt x="15250" y="41832"/>
                  </a:cubicBezTo>
                  <a:cubicBezTo>
                    <a:pt x="16965" y="39270"/>
                    <a:pt x="18639" y="36669"/>
                    <a:pt x="20531" y="34226"/>
                  </a:cubicBezTo>
                  <a:cubicBezTo>
                    <a:pt x="20728" y="34010"/>
                    <a:pt x="20866" y="33734"/>
                    <a:pt x="20905" y="33438"/>
                  </a:cubicBezTo>
                  <a:cubicBezTo>
                    <a:pt x="20945" y="33084"/>
                    <a:pt x="21181" y="32965"/>
                    <a:pt x="21477" y="32847"/>
                  </a:cubicBezTo>
                  <a:cubicBezTo>
                    <a:pt x="22462" y="32493"/>
                    <a:pt x="23447" y="32118"/>
                    <a:pt x="24452" y="31744"/>
                  </a:cubicBezTo>
                  <a:cubicBezTo>
                    <a:pt x="24508" y="31725"/>
                    <a:pt x="24570" y="31697"/>
                    <a:pt x="24633" y="31697"/>
                  </a:cubicBezTo>
                  <a:cubicBezTo>
                    <a:pt x="24702" y="31697"/>
                    <a:pt x="24774" y="31730"/>
                    <a:pt x="24846" y="31842"/>
                  </a:cubicBezTo>
                  <a:cubicBezTo>
                    <a:pt x="24728" y="32020"/>
                    <a:pt x="24629" y="32236"/>
                    <a:pt x="24491" y="32414"/>
                  </a:cubicBezTo>
                  <a:cubicBezTo>
                    <a:pt x="23407" y="34069"/>
                    <a:pt x="22481" y="35803"/>
                    <a:pt x="21536" y="37536"/>
                  </a:cubicBezTo>
                  <a:cubicBezTo>
                    <a:pt x="21398" y="37793"/>
                    <a:pt x="21260" y="38049"/>
                    <a:pt x="21181" y="38325"/>
                  </a:cubicBezTo>
                  <a:cubicBezTo>
                    <a:pt x="20964" y="38955"/>
                    <a:pt x="21260" y="39625"/>
                    <a:pt x="21851" y="39901"/>
                  </a:cubicBezTo>
                  <a:cubicBezTo>
                    <a:pt x="22028" y="39993"/>
                    <a:pt x="22221" y="40036"/>
                    <a:pt x="22413" y="40036"/>
                  </a:cubicBezTo>
                  <a:cubicBezTo>
                    <a:pt x="22797" y="40036"/>
                    <a:pt x="23178" y="39861"/>
                    <a:pt x="23427" y="39546"/>
                  </a:cubicBezTo>
                  <a:cubicBezTo>
                    <a:pt x="23604" y="39310"/>
                    <a:pt x="23762" y="39054"/>
                    <a:pt x="23900" y="38797"/>
                  </a:cubicBezTo>
                  <a:cubicBezTo>
                    <a:pt x="25220" y="36335"/>
                    <a:pt x="26461" y="33832"/>
                    <a:pt x="27998" y="31507"/>
                  </a:cubicBezTo>
                  <a:cubicBezTo>
                    <a:pt x="28195" y="30384"/>
                    <a:pt x="29082" y="30108"/>
                    <a:pt x="30008" y="29872"/>
                  </a:cubicBezTo>
                  <a:cubicBezTo>
                    <a:pt x="30678" y="29695"/>
                    <a:pt x="31348" y="29439"/>
                    <a:pt x="32018" y="29242"/>
                  </a:cubicBezTo>
                  <a:cubicBezTo>
                    <a:pt x="32214" y="29193"/>
                    <a:pt x="32410" y="29089"/>
                    <a:pt x="32617" y="29089"/>
                  </a:cubicBezTo>
                  <a:cubicBezTo>
                    <a:pt x="32660" y="29089"/>
                    <a:pt x="32703" y="29094"/>
                    <a:pt x="32747" y="29104"/>
                  </a:cubicBezTo>
                  <a:cubicBezTo>
                    <a:pt x="32687" y="29320"/>
                    <a:pt x="32589" y="29517"/>
                    <a:pt x="32412" y="29655"/>
                  </a:cubicBezTo>
                  <a:cubicBezTo>
                    <a:pt x="30993" y="31488"/>
                    <a:pt x="29574" y="33340"/>
                    <a:pt x="28156" y="35172"/>
                  </a:cubicBezTo>
                  <a:cubicBezTo>
                    <a:pt x="27959" y="35389"/>
                    <a:pt x="27801" y="35645"/>
                    <a:pt x="27663" y="35901"/>
                  </a:cubicBezTo>
                  <a:cubicBezTo>
                    <a:pt x="27328" y="36453"/>
                    <a:pt x="27466" y="37162"/>
                    <a:pt x="27978" y="37556"/>
                  </a:cubicBezTo>
                  <a:cubicBezTo>
                    <a:pt x="28219" y="37743"/>
                    <a:pt x="28508" y="37838"/>
                    <a:pt x="28796" y="37838"/>
                  </a:cubicBezTo>
                  <a:cubicBezTo>
                    <a:pt x="29145" y="37838"/>
                    <a:pt x="29493" y="37699"/>
                    <a:pt x="29752" y="37418"/>
                  </a:cubicBezTo>
                  <a:cubicBezTo>
                    <a:pt x="29949" y="37201"/>
                    <a:pt x="30126" y="36985"/>
                    <a:pt x="30303" y="36748"/>
                  </a:cubicBezTo>
                  <a:cubicBezTo>
                    <a:pt x="32451" y="34088"/>
                    <a:pt x="34264" y="31192"/>
                    <a:pt x="36510" y="28611"/>
                  </a:cubicBezTo>
                  <a:cubicBezTo>
                    <a:pt x="36608" y="28513"/>
                    <a:pt x="36687" y="28394"/>
                    <a:pt x="36746" y="28256"/>
                  </a:cubicBezTo>
                  <a:cubicBezTo>
                    <a:pt x="36825" y="27961"/>
                    <a:pt x="37081" y="27764"/>
                    <a:pt x="37377" y="27724"/>
                  </a:cubicBezTo>
                  <a:cubicBezTo>
                    <a:pt x="38677" y="27370"/>
                    <a:pt x="39978" y="27035"/>
                    <a:pt x="41298" y="26680"/>
                  </a:cubicBezTo>
                  <a:cubicBezTo>
                    <a:pt x="41336" y="26663"/>
                    <a:pt x="41375" y="26655"/>
                    <a:pt x="41414" y="26655"/>
                  </a:cubicBezTo>
                  <a:cubicBezTo>
                    <a:pt x="41554" y="26655"/>
                    <a:pt x="41685" y="26758"/>
                    <a:pt x="41731" y="26897"/>
                  </a:cubicBezTo>
                  <a:cubicBezTo>
                    <a:pt x="40332" y="28158"/>
                    <a:pt x="38933" y="29419"/>
                    <a:pt x="37554" y="30680"/>
                  </a:cubicBezTo>
                  <a:cubicBezTo>
                    <a:pt x="37121" y="31074"/>
                    <a:pt x="36667" y="31448"/>
                    <a:pt x="36254" y="31882"/>
                  </a:cubicBezTo>
                  <a:cubicBezTo>
                    <a:pt x="35702" y="32453"/>
                    <a:pt x="35682" y="33162"/>
                    <a:pt x="36155" y="33694"/>
                  </a:cubicBezTo>
                  <a:cubicBezTo>
                    <a:pt x="36408" y="34000"/>
                    <a:pt x="36741" y="34159"/>
                    <a:pt x="37095" y="34159"/>
                  </a:cubicBezTo>
                  <a:cubicBezTo>
                    <a:pt x="37402" y="34159"/>
                    <a:pt x="37725" y="34040"/>
                    <a:pt x="38027" y="33793"/>
                  </a:cubicBezTo>
                  <a:cubicBezTo>
                    <a:pt x="38539" y="33399"/>
                    <a:pt x="39012" y="32946"/>
                    <a:pt x="39465" y="32512"/>
                  </a:cubicBezTo>
                  <a:cubicBezTo>
                    <a:pt x="40884" y="31133"/>
                    <a:pt x="42302" y="29774"/>
                    <a:pt x="43701" y="28375"/>
                  </a:cubicBezTo>
                  <a:cubicBezTo>
                    <a:pt x="43862" y="28227"/>
                    <a:pt x="44005" y="28116"/>
                    <a:pt x="44185" y="28116"/>
                  </a:cubicBezTo>
                  <a:cubicBezTo>
                    <a:pt x="44270" y="28116"/>
                    <a:pt x="44363" y="28141"/>
                    <a:pt x="44470" y="28197"/>
                  </a:cubicBezTo>
                  <a:cubicBezTo>
                    <a:pt x="45356" y="28650"/>
                    <a:pt x="46243" y="29084"/>
                    <a:pt x="47130" y="29517"/>
                  </a:cubicBezTo>
                  <a:cubicBezTo>
                    <a:pt x="47031" y="29774"/>
                    <a:pt x="46814" y="29813"/>
                    <a:pt x="46637" y="29892"/>
                  </a:cubicBezTo>
                  <a:cubicBezTo>
                    <a:pt x="44214" y="30956"/>
                    <a:pt x="41908" y="32256"/>
                    <a:pt x="39721" y="33773"/>
                  </a:cubicBezTo>
                  <a:cubicBezTo>
                    <a:pt x="39485" y="33931"/>
                    <a:pt x="39249" y="34108"/>
                    <a:pt x="39032" y="34305"/>
                  </a:cubicBezTo>
                  <a:cubicBezTo>
                    <a:pt x="38193" y="35178"/>
                    <a:pt x="38900" y="36511"/>
                    <a:pt x="39940" y="36511"/>
                  </a:cubicBezTo>
                  <a:cubicBezTo>
                    <a:pt x="40097" y="36511"/>
                    <a:pt x="40262" y="36481"/>
                    <a:pt x="40431" y="36413"/>
                  </a:cubicBezTo>
                  <a:cubicBezTo>
                    <a:pt x="40766" y="36256"/>
                    <a:pt x="41061" y="36078"/>
                    <a:pt x="41357" y="35881"/>
                  </a:cubicBezTo>
                  <a:cubicBezTo>
                    <a:pt x="42933" y="34877"/>
                    <a:pt x="44509" y="33832"/>
                    <a:pt x="46144" y="32926"/>
                  </a:cubicBezTo>
                  <a:cubicBezTo>
                    <a:pt x="47346" y="32256"/>
                    <a:pt x="48666" y="31764"/>
                    <a:pt x="49809" y="30975"/>
                  </a:cubicBezTo>
                  <a:cubicBezTo>
                    <a:pt x="49871" y="30914"/>
                    <a:pt x="49963" y="30883"/>
                    <a:pt x="50053" y="30883"/>
                  </a:cubicBezTo>
                  <a:cubicBezTo>
                    <a:pt x="50106" y="30883"/>
                    <a:pt x="50159" y="30894"/>
                    <a:pt x="50203" y="30916"/>
                  </a:cubicBezTo>
                  <a:cubicBezTo>
                    <a:pt x="50696" y="31172"/>
                    <a:pt x="51248" y="31251"/>
                    <a:pt x="51661" y="31626"/>
                  </a:cubicBezTo>
                  <a:cubicBezTo>
                    <a:pt x="51563" y="31842"/>
                    <a:pt x="51405" y="31842"/>
                    <a:pt x="51267" y="31882"/>
                  </a:cubicBezTo>
                  <a:cubicBezTo>
                    <a:pt x="48844" y="32788"/>
                    <a:pt x="46479" y="33832"/>
                    <a:pt x="44095" y="34837"/>
                  </a:cubicBezTo>
                  <a:cubicBezTo>
                    <a:pt x="43879" y="34916"/>
                    <a:pt x="43662" y="35014"/>
                    <a:pt x="43465" y="35133"/>
                  </a:cubicBezTo>
                  <a:cubicBezTo>
                    <a:pt x="42972" y="35448"/>
                    <a:pt x="42756" y="36059"/>
                    <a:pt x="42992" y="36610"/>
                  </a:cubicBezTo>
                  <a:cubicBezTo>
                    <a:pt x="43177" y="37030"/>
                    <a:pt x="43604" y="37306"/>
                    <a:pt x="44055" y="37306"/>
                  </a:cubicBezTo>
                  <a:cubicBezTo>
                    <a:pt x="44134" y="37306"/>
                    <a:pt x="44213" y="37298"/>
                    <a:pt x="44292" y="37280"/>
                  </a:cubicBezTo>
                  <a:cubicBezTo>
                    <a:pt x="44627" y="37201"/>
                    <a:pt x="44962" y="37083"/>
                    <a:pt x="45297" y="36965"/>
                  </a:cubicBezTo>
                  <a:cubicBezTo>
                    <a:pt x="47011" y="36335"/>
                    <a:pt x="48706" y="35684"/>
                    <a:pt x="50420" y="35074"/>
                  </a:cubicBezTo>
                  <a:cubicBezTo>
                    <a:pt x="50569" y="35014"/>
                    <a:pt x="50717" y="34921"/>
                    <a:pt x="50908" y="34921"/>
                  </a:cubicBezTo>
                  <a:cubicBezTo>
                    <a:pt x="50970" y="34921"/>
                    <a:pt x="51037" y="34931"/>
                    <a:pt x="51110" y="34955"/>
                  </a:cubicBezTo>
                  <a:lnTo>
                    <a:pt x="47425" y="39073"/>
                  </a:lnTo>
                  <a:cubicBezTo>
                    <a:pt x="47287" y="39231"/>
                    <a:pt x="47110" y="39329"/>
                    <a:pt x="46893" y="39349"/>
                  </a:cubicBezTo>
                  <a:cubicBezTo>
                    <a:pt x="46440" y="39408"/>
                    <a:pt x="45967" y="39507"/>
                    <a:pt x="45514" y="39546"/>
                  </a:cubicBezTo>
                  <a:cubicBezTo>
                    <a:pt x="43020" y="39748"/>
                    <a:pt x="40544" y="39984"/>
                    <a:pt x="38053" y="39984"/>
                  </a:cubicBezTo>
                  <a:cubicBezTo>
                    <a:pt x="37867" y="39984"/>
                    <a:pt x="37681" y="39982"/>
                    <a:pt x="37495" y="39980"/>
                  </a:cubicBezTo>
                  <a:cubicBezTo>
                    <a:pt x="37432" y="39974"/>
                    <a:pt x="37368" y="39972"/>
                    <a:pt x="37305" y="39972"/>
                  </a:cubicBezTo>
                  <a:cubicBezTo>
                    <a:pt x="37132" y="39972"/>
                    <a:pt x="36959" y="39990"/>
                    <a:pt x="36786" y="40019"/>
                  </a:cubicBezTo>
                  <a:cubicBezTo>
                    <a:pt x="36254" y="40117"/>
                    <a:pt x="35840" y="40571"/>
                    <a:pt x="35840" y="41122"/>
                  </a:cubicBezTo>
                  <a:cubicBezTo>
                    <a:pt x="35801" y="41674"/>
                    <a:pt x="36175" y="42167"/>
                    <a:pt x="36707" y="42285"/>
                  </a:cubicBezTo>
                  <a:cubicBezTo>
                    <a:pt x="37081" y="42364"/>
                    <a:pt x="37475" y="42403"/>
                    <a:pt x="37850" y="42423"/>
                  </a:cubicBezTo>
                  <a:cubicBezTo>
                    <a:pt x="38746" y="42452"/>
                    <a:pt x="39643" y="42472"/>
                    <a:pt x="40539" y="42472"/>
                  </a:cubicBezTo>
                  <a:cubicBezTo>
                    <a:pt x="41436" y="42472"/>
                    <a:pt x="42332" y="42452"/>
                    <a:pt x="43228" y="42403"/>
                  </a:cubicBezTo>
                  <a:cubicBezTo>
                    <a:pt x="43354" y="42381"/>
                    <a:pt x="43482" y="42370"/>
                    <a:pt x="43612" y="42370"/>
                  </a:cubicBezTo>
                  <a:cubicBezTo>
                    <a:pt x="43827" y="42370"/>
                    <a:pt x="44044" y="42401"/>
                    <a:pt x="44253" y="42462"/>
                  </a:cubicBezTo>
                  <a:cubicBezTo>
                    <a:pt x="43663" y="43144"/>
                    <a:pt x="43246" y="43912"/>
                    <a:pt x="42292" y="43912"/>
                  </a:cubicBezTo>
                  <a:cubicBezTo>
                    <a:pt x="42226" y="43912"/>
                    <a:pt x="42157" y="43908"/>
                    <a:pt x="42086" y="43900"/>
                  </a:cubicBezTo>
                  <a:cubicBezTo>
                    <a:pt x="41987" y="43900"/>
                    <a:pt x="41908" y="43920"/>
                    <a:pt x="41810" y="43940"/>
                  </a:cubicBezTo>
                  <a:cubicBezTo>
                    <a:pt x="38598" y="44432"/>
                    <a:pt x="35387" y="44964"/>
                    <a:pt x="32116" y="45220"/>
                  </a:cubicBezTo>
                  <a:cubicBezTo>
                    <a:pt x="31860" y="45240"/>
                    <a:pt x="31604" y="45299"/>
                    <a:pt x="31348" y="45418"/>
                  </a:cubicBezTo>
                  <a:cubicBezTo>
                    <a:pt x="30895" y="45634"/>
                    <a:pt x="30619" y="46127"/>
                    <a:pt x="30717" y="46639"/>
                  </a:cubicBezTo>
                  <a:cubicBezTo>
                    <a:pt x="30776" y="47132"/>
                    <a:pt x="31151" y="47506"/>
                    <a:pt x="31643" y="47585"/>
                  </a:cubicBezTo>
                  <a:cubicBezTo>
                    <a:pt x="31840" y="47605"/>
                    <a:pt x="32037" y="47624"/>
                    <a:pt x="32254" y="47624"/>
                  </a:cubicBezTo>
                  <a:cubicBezTo>
                    <a:pt x="34579" y="47545"/>
                    <a:pt x="36884" y="47348"/>
                    <a:pt x="39189" y="47033"/>
                  </a:cubicBezTo>
                  <a:cubicBezTo>
                    <a:pt x="39358" y="46991"/>
                    <a:pt x="39527" y="46971"/>
                    <a:pt x="39699" y="46971"/>
                  </a:cubicBezTo>
                  <a:cubicBezTo>
                    <a:pt x="39848" y="46971"/>
                    <a:pt x="39999" y="46986"/>
                    <a:pt x="40155" y="47013"/>
                  </a:cubicBezTo>
                  <a:cubicBezTo>
                    <a:pt x="39071" y="48196"/>
                    <a:pt x="38086" y="49279"/>
                    <a:pt x="37121" y="50363"/>
                  </a:cubicBezTo>
                  <a:cubicBezTo>
                    <a:pt x="36983" y="50484"/>
                    <a:pt x="36800" y="50544"/>
                    <a:pt x="36624" y="50544"/>
                  </a:cubicBezTo>
                  <a:cubicBezTo>
                    <a:pt x="36599" y="50544"/>
                    <a:pt x="36574" y="50543"/>
                    <a:pt x="36549" y="50540"/>
                  </a:cubicBezTo>
                  <a:cubicBezTo>
                    <a:pt x="33682" y="50576"/>
                    <a:pt x="30848" y="51068"/>
                    <a:pt x="27988" y="51068"/>
                  </a:cubicBezTo>
                  <a:cubicBezTo>
                    <a:pt x="27702" y="51068"/>
                    <a:pt x="27417" y="51063"/>
                    <a:pt x="27131" y="51053"/>
                  </a:cubicBezTo>
                  <a:cubicBezTo>
                    <a:pt x="27052" y="51053"/>
                    <a:pt x="26954" y="51053"/>
                    <a:pt x="26875" y="51072"/>
                  </a:cubicBezTo>
                  <a:cubicBezTo>
                    <a:pt x="26323" y="51151"/>
                    <a:pt x="25910" y="51584"/>
                    <a:pt x="25851" y="52136"/>
                  </a:cubicBezTo>
                  <a:cubicBezTo>
                    <a:pt x="25811" y="52688"/>
                    <a:pt x="26146" y="53180"/>
                    <a:pt x="26678" y="53358"/>
                  </a:cubicBezTo>
                  <a:cubicBezTo>
                    <a:pt x="27013" y="53456"/>
                    <a:pt x="27348" y="53515"/>
                    <a:pt x="27703" y="53515"/>
                  </a:cubicBezTo>
                  <a:cubicBezTo>
                    <a:pt x="28079" y="53531"/>
                    <a:pt x="28455" y="53537"/>
                    <a:pt x="28831" y="53537"/>
                  </a:cubicBezTo>
                  <a:cubicBezTo>
                    <a:pt x="30400" y="53537"/>
                    <a:pt x="31961" y="53425"/>
                    <a:pt x="33535" y="53377"/>
                  </a:cubicBezTo>
                  <a:cubicBezTo>
                    <a:pt x="33633" y="53368"/>
                    <a:pt x="33746" y="53328"/>
                    <a:pt x="33857" y="53328"/>
                  </a:cubicBezTo>
                  <a:cubicBezTo>
                    <a:pt x="33968" y="53328"/>
                    <a:pt x="34077" y="53368"/>
                    <a:pt x="34165" y="53515"/>
                  </a:cubicBezTo>
                  <a:cubicBezTo>
                    <a:pt x="33594" y="54284"/>
                    <a:pt x="32806" y="54875"/>
                    <a:pt x="31899" y="55190"/>
                  </a:cubicBezTo>
                  <a:cubicBezTo>
                    <a:pt x="28806" y="56215"/>
                    <a:pt x="25732" y="57318"/>
                    <a:pt x="22698" y="58520"/>
                  </a:cubicBezTo>
                  <a:cubicBezTo>
                    <a:pt x="22462" y="58618"/>
                    <a:pt x="22225" y="58737"/>
                    <a:pt x="22009" y="58874"/>
                  </a:cubicBezTo>
                  <a:cubicBezTo>
                    <a:pt x="20953" y="59628"/>
                    <a:pt x="21538" y="61229"/>
                    <a:pt x="22746" y="61229"/>
                  </a:cubicBezTo>
                  <a:cubicBezTo>
                    <a:pt x="22801" y="61229"/>
                    <a:pt x="22857" y="61226"/>
                    <a:pt x="22915" y="61219"/>
                  </a:cubicBezTo>
                  <a:cubicBezTo>
                    <a:pt x="23151" y="61180"/>
                    <a:pt x="23388" y="61121"/>
                    <a:pt x="23585" y="61022"/>
                  </a:cubicBezTo>
                  <a:cubicBezTo>
                    <a:pt x="24728" y="60608"/>
                    <a:pt x="25851" y="60175"/>
                    <a:pt x="26974" y="59761"/>
                  </a:cubicBezTo>
                  <a:cubicBezTo>
                    <a:pt x="27900" y="59406"/>
                    <a:pt x="28845" y="59091"/>
                    <a:pt x="29771" y="58756"/>
                  </a:cubicBezTo>
                  <a:lnTo>
                    <a:pt x="29771" y="58756"/>
                  </a:lnTo>
                  <a:cubicBezTo>
                    <a:pt x="29791" y="58934"/>
                    <a:pt x="29712" y="59091"/>
                    <a:pt x="29594" y="59190"/>
                  </a:cubicBezTo>
                  <a:cubicBezTo>
                    <a:pt x="28392" y="60530"/>
                    <a:pt x="27190" y="61869"/>
                    <a:pt x="26008" y="63189"/>
                  </a:cubicBezTo>
                  <a:cubicBezTo>
                    <a:pt x="25811" y="63386"/>
                    <a:pt x="25634" y="63583"/>
                    <a:pt x="25476" y="63800"/>
                  </a:cubicBezTo>
                  <a:cubicBezTo>
                    <a:pt x="24739" y="64779"/>
                    <a:pt x="25577" y="65918"/>
                    <a:pt x="26532" y="65918"/>
                  </a:cubicBezTo>
                  <a:cubicBezTo>
                    <a:pt x="26827" y="65918"/>
                    <a:pt x="27133" y="65809"/>
                    <a:pt x="27407" y="65554"/>
                  </a:cubicBezTo>
                  <a:cubicBezTo>
                    <a:pt x="27663" y="65337"/>
                    <a:pt x="27880" y="65101"/>
                    <a:pt x="28097" y="64844"/>
                  </a:cubicBezTo>
                  <a:cubicBezTo>
                    <a:pt x="29200" y="63583"/>
                    <a:pt x="30284" y="62322"/>
                    <a:pt x="31387" y="61062"/>
                  </a:cubicBezTo>
                  <a:cubicBezTo>
                    <a:pt x="31545" y="60904"/>
                    <a:pt x="31624" y="60648"/>
                    <a:pt x="31899" y="60648"/>
                  </a:cubicBezTo>
                  <a:cubicBezTo>
                    <a:pt x="31978" y="60766"/>
                    <a:pt x="31919" y="60884"/>
                    <a:pt x="31899" y="60983"/>
                  </a:cubicBezTo>
                  <a:cubicBezTo>
                    <a:pt x="31545" y="62697"/>
                    <a:pt x="31210" y="64391"/>
                    <a:pt x="30855" y="66086"/>
                  </a:cubicBezTo>
                  <a:cubicBezTo>
                    <a:pt x="30678" y="66972"/>
                    <a:pt x="31032" y="67642"/>
                    <a:pt x="31761" y="67820"/>
                  </a:cubicBezTo>
                  <a:cubicBezTo>
                    <a:pt x="31892" y="67853"/>
                    <a:pt x="32018" y="67869"/>
                    <a:pt x="32139" y="67869"/>
                  </a:cubicBezTo>
                  <a:cubicBezTo>
                    <a:pt x="32733" y="67869"/>
                    <a:pt x="33204" y="67476"/>
                    <a:pt x="33416" y="66756"/>
                  </a:cubicBezTo>
                  <a:cubicBezTo>
                    <a:pt x="33554" y="66362"/>
                    <a:pt x="33613" y="65967"/>
                    <a:pt x="33712" y="65554"/>
                  </a:cubicBezTo>
                  <a:cubicBezTo>
                    <a:pt x="34244" y="63268"/>
                    <a:pt x="34441" y="60924"/>
                    <a:pt x="34934" y="58618"/>
                  </a:cubicBezTo>
                  <a:cubicBezTo>
                    <a:pt x="35072" y="57988"/>
                    <a:pt x="35249" y="57357"/>
                    <a:pt x="35170" y="56707"/>
                  </a:cubicBezTo>
                  <a:cubicBezTo>
                    <a:pt x="35150" y="56530"/>
                    <a:pt x="35190" y="56353"/>
                    <a:pt x="35328" y="56234"/>
                  </a:cubicBezTo>
                  <a:cubicBezTo>
                    <a:pt x="35702" y="55821"/>
                    <a:pt x="36076" y="55427"/>
                    <a:pt x="36510" y="54973"/>
                  </a:cubicBezTo>
                  <a:cubicBezTo>
                    <a:pt x="36667" y="55289"/>
                    <a:pt x="36766" y="55624"/>
                    <a:pt x="36805" y="55958"/>
                  </a:cubicBezTo>
                  <a:cubicBezTo>
                    <a:pt x="37101" y="57633"/>
                    <a:pt x="37377" y="59328"/>
                    <a:pt x="37790" y="60983"/>
                  </a:cubicBezTo>
                  <a:cubicBezTo>
                    <a:pt x="37830" y="61199"/>
                    <a:pt x="37909" y="61436"/>
                    <a:pt x="37988" y="61653"/>
                  </a:cubicBezTo>
                  <a:cubicBezTo>
                    <a:pt x="38230" y="62162"/>
                    <a:pt x="38691" y="62392"/>
                    <a:pt x="39150" y="62392"/>
                  </a:cubicBezTo>
                  <a:cubicBezTo>
                    <a:pt x="39812" y="62392"/>
                    <a:pt x="40470" y="61915"/>
                    <a:pt x="40470" y="61101"/>
                  </a:cubicBezTo>
                  <a:cubicBezTo>
                    <a:pt x="40470" y="60825"/>
                    <a:pt x="40431" y="60569"/>
                    <a:pt x="40352" y="60313"/>
                  </a:cubicBezTo>
                  <a:cubicBezTo>
                    <a:pt x="39800" y="57968"/>
                    <a:pt x="39268" y="55624"/>
                    <a:pt x="38697" y="53279"/>
                  </a:cubicBezTo>
                  <a:cubicBezTo>
                    <a:pt x="38579" y="52944"/>
                    <a:pt x="38657" y="52570"/>
                    <a:pt x="38914" y="52333"/>
                  </a:cubicBezTo>
                  <a:cubicBezTo>
                    <a:pt x="39386" y="51860"/>
                    <a:pt x="39840" y="51328"/>
                    <a:pt x="40293" y="50836"/>
                  </a:cubicBezTo>
                  <a:cubicBezTo>
                    <a:pt x="40687" y="50383"/>
                    <a:pt x="41101" y="49949"/>
                    <a:pt x="41514" y="49496"/>
                  </a:cubicBezTo>
                  <a:cubicBezTo>
                    <a:pt x="41633" y="49634"/>
                    <a:pt x="41692" y="49831"/>
                    <a:pt x="41652" y="50008"/>
                  </a:cubicBezTo>
                  <a:cubicBezTo>
                    <a:pt x="41593" y="51841"/>
                    <a:pt x="41652" y="53653"/>
                    <a:pt x="41731" y="55486"/>
                  </a:cubicBezTo>
                  <a:cubicBezTo>
                    <a:pt x="41770" y="56353"/>
                    <a:pt x="41849" y="57239"/>
                    <a:pt x="41967" y="58106"/>
                  </a:cubicBezTo>
                  <a:cubicBezTo>
                    <a:pt x="42045" y="58744"/>
                    <a:pt x="42577" y="59230"/>
                    <a:pt x="43211" y="59230"/>
                  </a:cubicBezTo>
                  <a:cubicBezTo>
                    <a:pt x="43223" y="59230"/>
                    <a:pt x="43236" y="59230"/>
                    <a:pt x="43248" y="59229"/>
                  </a:cubicBezTo>
                  <a:cubicBezTo>
                    <a:pt x="43918" y="59229"/>
                    <a:pt x="44489" y="58717"/>
                    <a:pt x="44549" y="58047"/>
                  </a:cubicBezTo>
                  <a:cubicBezTo>
                    <a:pt x="44588" y="57712"/>
                    <a:pt x="44568" y="57397"/>
                    <a:pt x="44529" y="57082"/>
                  </a:cubicBezTo>
                  <a:cubicBezTo>
                    <a:pt x="44292" y="54087"/>
                    <a:pt x="44233" y="51092"/>
                    <a:pt x="44194" y="48097"/>
                  </a:cubicBezTo>
                  <a:cubicBezTo>
                    <a:pt x="44174" y="47703"/>
                    <a:pt x="44253" y="47329"/>
                    <a:pt x="44253" y="46954"/>
                  </a:cubicBezTo>
                  <a:cubicBezTo>
                    <a:pt x="44273" y="46324"/>
                    <a:pt x="44627" y="45969"/>
                    <a:pt x="45100" y="45654"/>
                  </a:cubicBezTo>
                  <a:cubicBezTo>
                    <a:pt x="45238" y="45831"/>
                    <a:pt x="45337" y="46048"/>
                    <a:pt x="45356" y="46265"/>
                  </a:cubicBezTo>
                  <a:cubicBezTo>
                    <a:pt x="45750" y="47920"/>
                    <a:pt x="46144" y="49575"/>
                    <a:pt x="46539" y="51250"/>
                  </a:cubicBezTo>
                  <a:cubicBezTo>
                    <a:pt x="46598" y="51525"/>
                    <a:pt x="46696" y="51801"/>
                    <a:pt x="46834" y="52057"/>
                  </a:cubicBezTo>
                  <a:cubicBezTo>
                    <a:pt x="47074" y="52473"/>
                    <a:pt x="47508" y="52707"/>
                    <a:pt x="47968" y="52707"/>
                  </a:cubicBezTo>
                  <a:cubicBezTo>
                    <a:pt x="48076" y="52707"/>
                    <a:pt x="48184" y="52694"/>
                    <a:pt x="48292" y="52668"/>
                  </a:cubicBezTo>
                  <a:cubicBezTo>
                    <a:pt x="48844" y="52530"/>
                    <a:pt x="49238" y="52018"/>
                    <a:pt x="49238" y="51427"/>
                  </a:cubicBezTo>
                  <a:cubicBezTo>
                    <a:pt x="49238" y="51112"/>
                    <a:pt x="49179" y="50796"/>
                    <a:pt x="49100" y="50481"/>
                  </a:cubicBezTo>
                  <a:cubicBezTo>
                    <a:pt x="48627" y="48747"/>
                    <a:pt x="48134" y="47033"/>
                    <a:pt x="47662" y="45299"/>
                  </a:cubicBezTo>
                  <a:cubicBezTo>
                    <a:pt x="47484" y="44689"/>
                    <a:pt x="47090" y="44038"/>
                    <a:pt x="47169" y="43467"/>
                  </a:cubicBezTo>
                  <a:cubicBezTo>
                    <a:pt x="47268" y="42817"/>
                    <a:pt x="47997" y="42442"/>
                    <a:pt x="48430" y="41930"/>
                  </a:cubicBezTo>
                  <a:cubicBezTo>
                    <a:pt x="48785" y="41497"/>
                    <a:pt x="49179" y="41083"/>
                    <a:pt x="49553" y="40689"/>
                  </a:cubicBezTo>
                  <a:cubicBezTo>
                    <a:pt x="49711" y="40531"/>
                    <a:pt x="49829" y="40315"/>
                    <a:pt x="50065" y="40236"/>
                  </a:cubicBezTo>
                  <a:cubicBezTo>
                    <a:pt x="50243" y="40551"/>
                    <a:pt x="50164" y="40846"/>
                    <a:pt x="50144" y="41122"/>
                  </a:cubicBezTo>
                  <a:cubicBezTo>
                    <a:pt x="50046" y="43684"/>
                    <a:pt x="50105" y="46245"/>
                    <a:pt x="50203" y="48806"/>
                  </a:cubicBezTo>
                  <a:cubicBezTo>
                    <a:pt x="50184" y="49141"/>
                    <a:pt x="50223" y="49496"/>
                    <a:pt x="50341" y="49831"/>
                  </a:cubicBezTo>
                  <a:cubicBezTo>
                    <a:pt x="50546" y="50353"/>
                    <a:pt x="51034" y="50681"/>
                    <a:pt x="51570" y="50681"/>
                  </a:cubicBezTo>
                  <a:cubicBezTo>
                    <a:pt x="51601" y="50681"/>
                    <a:pt x="51631" y="50680"/>
                    <a:pt x="51661" y="50678"/>
                  </a:cubicBezTo>
                  <a:cubicBezTo>
                    <a:pt x="52272" y="50619"/>
                    <a:pt x="52765" y="50146"/>
                    <a:pt x="52843" y="49535"/>
                  </a:cubicBezTo>
                  <a:cubicBezTo>
                    <a:pt x="52883" y="49220"/>
                    <a:pt x="52883" y="48885"/>
                    <a:pt x="52843" y="48570"/>
                  </a:cubicBezTo>
                  <a:cubicBezTo>
                    <a:pt x="52745" y="45378"/>
                    <a:pt x="52765" y="42167"/>
                    <a:pt x="52706" y="38955"/>
                  </a:cubicBezTo>
                  <a:cubicBezTo>
                    <a:pt x="52666" y="37615"/>
                    <a:pt x="52922" y="36492"/>
                    <a:pt x="53947" y="35586"/>
                  </a:cubicBezTo>
                  <a:cubicBezTo>
                    <a:pt x="54301" y="35231"/>
                    <a:pt x="54617" y="34837"/>
                    <a:pt x="54912" y="34443"/>
                  </a:cubicBezTo>
                  <a:cubicBezTo>
                    <a:pt x="55030" y="34305"/>
                    <a:pt x="55109" y="34128"/>
                    <a:pt x="55346" y="34128"/>
                  </a:cubicBezTo>
                  <a:cubicBezTo>
                    <a:pt x="55346" y="34207"/>
                    <a:pt x="55365" y="34285"/>
                    <a:pt x="55365" y="34364"/>
                  </a:cubicBezTo>
                  <a:cubicBezTo>
                    <a:pt x="55109" y="36315"/>
                    <a:pt x="54833" y="38265"/>
                    <a:pt x="54597" y="40216"/>
                  </a:cubicBezTo>
                  <a:cubicBezTo>
                    <a:pt x="54518" y="40945"/>
                    <a:pt x="54361" y="41674"/>
                    <a:pt x="54400" y="42403"/>
                  </a:cubicBezTo>
                  <a:cubicBezTo>
                    <a:pt x="54389" y="43237"/>
                    <a:pt x="55036" y="43707"/>
                    <a:pt x="55688" y="43707"/>
                  </a:cubicBezTo>
                  <a:cubicBezTo>
                    <a:pt x="56191" y="43707"/>
                    <a:pt x="56696" y="43426"/>
                    <a:pt x="56902" y="42817"/>
                  </a:cubicBezTo>
                  <a:cubicBezTo>
                    <a:pt x="56981" y="42541"/>
                    <a:pt x="57040" y="42245"/>
                    <a:pt x="57080" y="41970"/>
                  </a:cubicBezTo>
                  <a:cubicBezTo>
                    <a:pt x="57395" y="39664"/>
                    <a:pt x="57533" y="37339"/>
                    <a:pt x="57749" y="35034"/>
                  </a:cubicBezTo>
                  <a:cubicBezTo>
                    <a:pt x="57749" y="34680"/>
                    <a:pt x="57809" y="34305"/>
                    <a:pt x="57966" y="33970"/>
                  </a:cubicBezTo>
                  <a:lnTo>
                    <a:pt x="63030" y="35665"/>
                  </a:lnTo>
                  <a:cubicBezTo>
                    <a:pt x="62675" y="35901"/>
                    <a:pt x="62439" y="36059"/>
                    <a:pt x="62183" y="36197"/>
                  </a:cubicBezTo>
                  <a:cubicBezTo>
                    <a:pt x="61099" y="36847"/>
                    <a:pt x="59996" y="37477"/>
                    <a:pt x="58932" y="38147"/>
                  </a:cubicBezTo>
                  <a:cubicBezTo>
                    <a:pt x="58360" y="38462"/>
                    <a:pt x="58163" y="39191"/>
                    <a:pt x="58478" y="39763"/>
                  </a:cubicBezTo>
                  <a:cubicBezTo>
                    <a:pt x="58695" y="40141"/>
                    <a:pt x="59078" y="40353"/>
                    <a:pt x="59476" y="40353"/>
                  </a:cubicBezTo>
                  <a:cubicBezTo>
                    <a:pt x="59657" y="40353"/>
                    <a:pt x="59842" y="40309"/>
                    <a:pt x="60015" y="40216"/>
                  </a:cubicBezTo>
                  <a:cubicBezTo>
                    <a:pt x="62064" y="39191"/>
                    <a:pt x="64074" y="38108"/>
                    <a:pt x="66103" y="37044"/>
                  </a:cubicBezTo>
                  <a:cubicBezTo>
                    <a:pt x="66438" y="36877"/>
                    <a:pt x="66704" y="36768"/>
                    <a:pt x="66998" y="36768"/>
                  </a:cubicBezTo>
                  <a:cubicBezTo>
                    <a:pt x="67120" y="36768"/>
                    <a:pt x="67246" y="36787"/>
                    <a:pt x="67384" y="36827"/>
                  </a:cubicBezTo>
                  <a:cubicBezTo>
                    <a:pt x="68369" y="37123"/>
                    <a:pt x="69374" y="37379"/>
                    <a:pt x="70379" y="37596"/>
                  </a:cubicBezTo>
                  <a:cubicBezTo>
                    <a:pt x="70474" y="37615"/>
                    <a:pt x="70565" y="37625"/>
                    <a:pt x="70652" y="37625"/>
                  </a:cubicBezTo>
                  <a:cubicBezTo>
                    <a:pt x="71870" y="37625"/>
                    <a:pt x="72316" y="35808"/>
                    <a:pt x="71029" y="35330"/>
                  </a:cubicBezTo>
                  <a:cubicBezTo>
                    <a:pt x="70832" y="35271"/>
                    <a:pt x="70635" y="35192"/>
                    <a:pt x="70438" y="35152"/>
                  </a:cubicBezTo>
                  <a:cubicBezTo>
                    <a:pt x="69630" y="34896"/>
                    <a:pt x="68803" y="34640"/>
                    <a:pt x="67995" y="34384"/>
                  </a:cubicBezTo>
                  <a:cubicBezTo>
                    <a:pt x="67739" y="34345"/>
                    <a:pt x="67522" y="34187"/>
                    <a:pt x="67404" y="33931"/>
                  </a:cubicBezTo>
                  <a:cubicBezTo>
                    <a:pt x="66438" y="31724"/>
                    <a:pt x="65059" y="29734"/>
                    <a:pt x="63838" y="27646"/>
                  </a:cubicBezTo>
                  <a:cubicBezTo>
                    <a:pt x="63384" y="26858"/>
                    <a:pt x="62892" y="26089"/>
                    <a:pt x="62399" y="25340"/>
                  </a:cubicBezTo>
                  <a:cubicBezTo>
                    <a:pt x="62108" y="24876"/>
                    <a:pt x="61727" y="24644"/>
                    <a:pt x="61328" y="24644"/>
                  </a:cubicBezTo>
                  <a:cubicBezTo>
                    <a:pt x="61135" y="24644"/>
                    <a:pt x="60938" y="24699"/>
                    <a:pt x="60744" y="24808"/>
                  </a:cubicBezTo>
                  <a:cubicBezTo>
                    <a:pt x="60173" y="25143"/>
                    <a:pt x="60015" y="25774"/>
                    <a:pt x="60331" y="26503"/>
                  </a:cubicBezTo>
                  <a:cubicBezTo>
                    <a:pt x="60409" y="26680"/>
                    <a:pt x="60528" y="26858"/>
                    <a:pt x="60626" y="27035"/>
                  </a:cubicBezTo>
                  <a:cubicBezTo>
                    <a:pt x="61611" y="28808"/>
                    <a:pt x="62596" y="30581"/>
                    <a:pt x="63581" y="32355"/>
                  </a:cubicBezTo>
                  <a:cubicBezTo>
                    <a:pt x="63700" y="32552"/>
                    <a:pt x="63877" y="32709"/>
                    <a:pt x="63779" y="33064"/>
                  </a:cubicBezTo>
                  <a:cubicBezTo>
                    <a:pt x="62951" y="32729"/>
                    <a:pt x="61887" y="32867"/>
                    <a:pt x="61729" y="31586"/>
                  </a:cubicBezTo>
                  <a:cubicBezTo>
                    <a:pt x="61710" y="31409"/>
                    <a:pt x="61532" y="31232"/>
                    <a:pt x="61414" y="31074"/>
                  </a:cubicBezTo>
                  <a:cubicBezTo>
                    <a:pt x="59818" y="28847"/>
                    <a:pt x="58341" y="26542"/>
                    <a:pt x="56883" y="24217"/>
                  </a:cubicBezTo>
                  <a:cubicBezTo>
                    <a:pt x="56705" y="23922"/>
                    <a:pt x="56508" y="23626"/>
                    <a:pt x="56272" y="23370"/>
                  </a:cubicBezTo>
                  <a:cubicBezTo>
                    <a:pt x="55975" y="23014"/>
                    <a:pt x="55607" y="22830"/>
                    <a:pt x="55249" y="22830"/>
                  </a:cubicBezTo>
                  <a:cubicBezTo>
                    <a:pt x="55013" y="22830"/>
                    <a:pt x="54781" y="22910"/>
                    <a:pt x="54577" y="23075"/>
                  </a:cubicBezTo>
                  <a:cubicBezTo>
                    <a:pt x="54065" y="23449"/>
                    <a:pt x="53967" y="24060"/>
                    <a:pt x="54361" y="24730"/>
                  </a:cubicBezTo>
                  <a:cubicBezTo>
                    <a:pt x="55484" y="26621"/>
                    <a:pt x="56607" y="28513"/>
                    <a:pt x="57710" y="30424"/>
                  </a:cubicBezTo>
                  <a:cubicBezTo>
                    <a:pt x="57828" y="30601"/>
                    <a:pt x="58045" y="30759"/>
                    <a:pt x="57966" y="31113"/>
                  </a:cubicBezTo>
                  <a:cubicBezTo>
                    <a:pt x="57178" y="30818"/>
                    <a:pt x="56429" y="30522"/>
                    <a:pt x="55661" y="30266"/>
                  </a:cubicBezTo>
                  <a:cubicBezTo>
                    <a:pt x="54991" y="30069"/>
                    <a:pt x="54479" y="29774"/>
                    <a:pt x="54538" y="28966"/>
                  </a:cubicBezTo>
                  <a:cubicBezTo>
                    <a:pt x="54518" y="28788"/>
                    <a:pt x="54479" y="28611"/>
                    <a:pt x="54420" y="28453"/>
                  </a:cubicBezTo>
                  <a:cubicBezTo>
                    <a:pt x="53848" y="26385"/>
                    <a:pt x="53178" y="24355"/>
                    <a:pt x="52686" y="22267"/>
                  </a:cubicBezTo>
                  <a:cubicBezTo>
                    <a:pt x="52666" y="22089"/>
                    <a:pt x="52587" y="21912"/>
                    <a:pt x="52509" y="21755"/>
                  </a:cubicBezTo>
                  <a:cubicBezTo>
                    <a:pt x="52313" y="21379"/>
                    <a:pt x="51928" y="21153"/>
                    <a:pt x="51511" y="21153"/>
                  </a:cubicBezTo>
                  <a:cubicBezTo>
                    <a:pt x="51424" y="21153"/>
                    <a:pt x="51336" y="21163"/>
                    <a:pt x="51248" y="21183"/>
                  </a:cubicBezTo>
                  <a:cubicBezTo>
                    <a:pt x="50735" y="21262"/>
                    <a:pt x="50361" y="21715"/>
                    <a:pt x="50341" y="22227"/>
                  </a:cubicBezTo>
                  <a:cubicBezTo>
                    <a:pt x="50321" y="22543"/>
                    <a:pt x="50361" y="22878"/>
                    <a:pt x="50440" y="23193"/>
                  </a:cubicBezTo>
                  <a:cubicBezTo>
                    <a:pt x="50775" y="24651"/>
                    <a:pt x="51110" y="26109"/>
                    <a:pt x="51445" y="27567"/>
                  </a:cubicBezTo>
                  <a:cubicBezTo>
                    <a:pt x="51523" y="27862"/>
                    <a:pt x="51681" y="28158"/>
                    <a:pt x="51464" y="28572"/>
                  </a:cubicBezTo>
                  <a:cubicBezTo>
                    <a:pt x="50676" y="28197"/>
                    <a:pt x="49908" y="27843"/>
                    <a:pt x="49139" y="27488"/>
                  </a:cubicBezTo>
                  <a:cubicBezTo>
                    <a:pt x="48903" y="27389"/>
                    <a:pt x="48903" y="27192"/>
                    <a:pt x="48863" y="26995"/>
                  </a:cubicBezTo>
                  <a:cubicBezTo>
                    <a:pt x="48450" y="25005"/>
                    <a:pt x="48036" y="23015"/>
                    <a:pt x="47622" y="21045"/>
                  </a:cubicBezTo>
                  <a:cubicBezTo>
                    <a:pt x="47524" y="20513"/>
                    <a:pt x="47405" y="20001"/>
                    <a:pt x="47268" y="19508"/>
                  </a:cubicBezTo>
                  <a:cubicBezTo>
                    <a:pt x="47128" y="19001"/>
                    <a:pt x="46661" y="18664"/>
                    <a:pt x="46159" y="18664"/>
                  </a:cubicBezTo>
                  <a:cubicBezTo>
                    <a:pt x="46095" y="18664"/>
                    <a:pt x="46031" y="18670"/>
                    <a:pt x="45967" y="18681"/>
                  </a:cubicBezTo>
                  <a:cubicBezTo>
                    <a:pt x="45356" y="18779"/>
                    <a:pt x="44982" y="19252"/>
                    <a:pt x="44982" y="19942"/>
                  </a:cubicBezTo>
                  <a:cubicBezTo>
                    <a:pt x="44982" y="20119"/>
                    <a:pt x="45002" y="20297"/>
                    <a:pt x="45041" y="20474"/>
                  </a:cubicBezTo>
                  <a:cubicBezTo>
                    <a:pt x="45199" y="21459"/>
                    <a:pt x="45415" y="22424"/>
                    <a:pt x="45534" y="23429"/>
                  </a:cubicBezTo>
                  <a:cubicBezTo>
                    <a:pt x="45652" y="24198"/>
                    <a:pt x="45908" y="24966"/>
                    <a:pt x="45810" y="25774"/>
                  </a:cubicBezTo>
                  <a:cubicBezTo>
                    <a:pt x="45356" y="25734"/>
                    <a:pt x="45081" y="25577"/>
                    <a:pt x="45002" y="25104"/>
                  </a:cubicBezTo>
                  <a:cubicBezTo>
                    <a:pt x="44923" y="24789"/>
                    <a:pt x="44844" y="24493"/>
                    <a:pt x="44726" y="24178"/>
                  </a:cubicBezTo>
                  <a:cubicBezTo>
                    <a:pt x="43623" y="20888"/>
                    <a:pt x="42283" y="17696"/>
                    <a:pt x="41061" y="14464"/>
                  </a:cubicBezTo>
                  <a:cubicBezTo>
                    <a:pt x="40963" y="14149"/>
                    <a:pt x="40825" y="13854"/>
                    <a:pt x="40608" y="13598"/>
                  </a:cubicBezTo>
                  <a:cubicBezTo>
                    <a:pt x="40399" y="13332"/>
                    <a:pt x="40081" y="13186"/>
                    <a:pt x="39745" y="13186"/>
                  </a:cubicBezTo>
                  <a:cubicBezTo>
                    <a:pt x="39607" y="13186"/>
                    <a:pt x="39465" y="13211"/>
                    <a:pt x="39327" y="13263"/>
                  </a:cubicBezTo>
                  <a:cubicBezTo>
                    <a:pt x="38874" y="13420"/>
                    <a:pt x="38579" y="13854"/>
                    <a:pt x="38579" y="14346"/>
                  </a:cubicBezTo>
                  <a:cubicBezTo>
                    <a:pt x="38598" y="14642"/>
                    <a:pt x="38657" y="14918"/>
                    <a:pt x="38776" y="15193"/>
                  </a:cubicBezTo>
                  <a:cubicBezTo>
                    <a:pt x="39544" y="17656"/>
                    <a:pt x="40431" y="20080"/>
                    <a:pt x="41298" y="22523"/>
                  </a:cubicBezTo>
                  <a:cubicBezTo>
                    <a:pt x="41416" y="22858"/>
                    <a:pt x="41593" y="23153"/>
                    <a:pt x="41554" y="23626"/>
                  </a:cubicBezTo>
                  <a:cubicBezTo>
                    <a:pt x="40884" y="23272"/>
                    <a:pt x="40273" y="22956"/>
                    <a:pt x="39662" y="22621"/>
                  </a:cubicBezTo>
                  <a:cubicBezTo>
                    <a:pt x="39524" y="22523"/>
                    <a:pt x="39406" y="22365"/>
                    <a:pt x="39367" y="22208"/>
                  </a:cubicBezTo>
                  <a:cubicBezTo>
                    <a:pt x="37988" y="18898"/>
                    <a:pt x="36589" y="15588"/>
                    <a:pt x="35190" y="12297"/>
                  </a:cubicBezTo>
                  <a:cubicBezTo>
                    <a:pt x="35072" y="11962"/>
                    <a:pt x="34914" y="11647"/>
                    <a:pt x="34737" y="11351"/>
                  </a:cubicBezTo>
                  <a:cubicBezTo>
                    <a:pt x="34522" y="11008"/>
                    <a:pt x="34152" y="10810"/>
                    <a:pt x="33770" y="10810"/>
                  </a:cubicBezTo>
                  <a:cubicBezTo>
                    <a:pt x="33625" y="10810"/>
                    <a:pt x="33478" y="10839"/>
                    <a:pt x="33338" y="10898"/>
                  </a:cubicBezTo>
                  <a:cubicBezTo>
                    <a:pt x="32806" y="11115"/>
                    <a:pt x="32490" y="11686"/>
                    <a:pt x="32628" y="12258"/>
                  </a:cubicBezTo>
                  <a:cubicBezTo>
                    <a:pt x="32668" y="12455"/>
                    <a:pt x="32747" y="12652"/>
                    <a:pt x="32825" y="12849"/>
                  </a:cubicBezTo>
                  <a:cubicBezTo>
                    <a:pt x="33574" y="15075"/>
                    <a:pt x="34441" y="17262"/>
                    <a:pt x="35288" y="19449"/>
                  </a:cubicBezTo>
                  <a:cubicBezTo>
                    <a:pt x="35367" y="19646"/>
                    <a:pt x="35544" y="19843"/>
                    <a:pt x="35328" y="20119"/>
                  </a:cubicBezTo>
                  <a:cubicBezTo>
                    <a:pt x="34717" y="19765"/>
                    <a:pt x="34126" y="19390"/>
                    <a:pt x="33495" y="19075"/>
                  </a:cubicBezTo>
                  <a:cubicBezTo>
                    <a:pt x="32628" y="18641"/>
                    <a:pt x="32077" y="18109"/>
                    <a:pt x="31899" y="17026"/>
                  </a:cubicBezTo>
                  <a:cubicBezTo>
                    <a:pt x="31604" y="15075"/>
                    <a:pt x="31032" y="13184"/>
                    <a:pt x="30599" y="11273"/>
                  </a:cubicBezTo>
                  <a:cubicBezTo>
                    <a:pt x="30323" y="10150"/>
                    <a:pt x="30106" y="9027"/>
                    <a:pt x="29831" y="7923"/>
                  </a:cubicBezTo>
                  <a:cubicBezTo>
                    <a:pt x="29725" y="7396"/>
                    <a:pt x="29274" y="7041"/>
                    <a:pt x="28758" y="7041"/>
                  </a:cubicBezTo>
                  <a:cubicBezTo>
                    <a:pt x="28696" y="7041"/>
                    <a:pt x="28633" y="7046"/>
                    <a:pt x="28570" y="7056"/>
                  </a:cubicBezTo>
                  <a:cubicBezTo>
                    <a:pt x="27998" y="7115"/>
                    <a:pt x="27545" y="7608"/>
                    <a:pt x="27545" y="8199"/>
                  </a:cubicBezTo>
                  <a:cubicBezTo>
                    <a:pt x="27525" y="8455"/>
                    <a:pt x="27545" y="8731"/>
                    <a:pt x="27604" y="8987"/>
                  </a:cubicBezTo>
                  <a:cubicBezTo>
                    <a:pt x="27900" y="10603"/>
                    <a:pt x="28195" y="12218"/>
                    <a:pt x="28510" y="13834"/>
                  </a:cubicBezTo>
                  <a:cubicBezTo>
                    <a:pt x="28648" y="14583"/>
                    <a:pt x="28806" y="15351"/>
                    <a:pt x="28983" y="16277"/>
                  </a:cubicBezTo>
                  <a:cubicBezTo>
                    <a:pt x="28116" y="15706"/>
                    <a:pt x="27427" y="15233"/>
                    <a:pt x="26698" y="14780"/>
                  </a:cubicBezTo>
                  <a:cubicBezTo>
                    <a:pt x="26363" y="14563"/>
                    <a:pt x="26126" y="14208"/>
                    <a:pt x="26067" y="13795"/>
                  </a:cubicBezTo>
                  <a:cubicBezTo>
                    <a:pt x="25516" y="11056"/>
                    <a:pt x="25102" y="8298"/>
                    <a:pt x="24609" y="5559"/>
                  </a:cubicBezTo>
                  <a:cubicBezTo>
                    <a:pt x="24471" y="4771"/>
                    <a:pt x="24471" y="3963"/>
                    <a:pt x="24196" y="3214"/>
                  </a:cubicBezTo>
                  <a:cubicBezTo>
                    <a:pt x="23980" y="2634"/>
                    <a:pt x="23527" y="2291"/>
                    <a:pt x="23048" y="2291"/>
                  </a:cubicBezTo>
                  <a:cubicBezTo>
                    <a:pt x="22958" y="2291"/>
                    <a:pt x="22867" y="2303"/>
                    <a:pt x="22777" y="2328"/>
                  </a:cubicBezTo>
                  <a:cubicBezTo>
                    <a:pt x="22146" y="2466"/>
                    <a:pt x="21812" y="2997"/>
                    <a:pt x="21910" y="3746"/>
                  </a:cubicBezTo>
                  <a:cubicBezTo>
                    <a:pt x="22225" y="6347"/>
                    <a:pt x="22560" y="8948"/>
                    <a:pt x="22895" y="11529"/>
                  </a:cubicBezTo>
                  <a:cubicBezTo>
                    <a:pt x="22935" y="11706"/>
                    <a:pt x="23033" y="11903"/>
                    <a:pt x="22875" y="12140"/>
                  </a:cubicBezTo>
                  <a:cubicBezTo>
                    <a:pt x="22304" y="11746"/>
                    <a:pt x="21772" y="11391"/>
                    <a:pt x="21240" y="11017"/>
                  </a:cubicBezTo>
                  <a:cubicBezTo>
                    <a:pt x="21083" y="10898"/>
                    <a:pt x="20945" y="10721"/>
                    <a:pt x="20885" y="10544"/>
                  </a:cubicBezTo>
                  <a:cubicBezTo>
                    <a:pt x="19743" y="7490"/>
                    <a:pt x="18600" y="4436"/>
                    <a:pt x="17635" y="1323"/>
                  </a:cubicBezTo>
                  <a:cubicBezTo>
                    <a:pt x="17556" y="1067"/>
                    <a:pt x="17437" y="830"/>
                    <a:pt x="17300" y="594"/>
                  </a:cubicBezTo>
                  <a:cubicBezTo>
                    <a:pt x="17073" y="216"/>
                    <a:pt x="16661" y="1"/>
                    <a:pt x="16232" y="1"/>
                  </a:cubicBezTo>
                  <a:close/>
                </a:path>
              </a:pathLst>
            </a:custGeom>
            <a:solidFill>
              <a:srgbClr val="047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5"/>
            <p:cNvSpPr/>
            <p:nvPr/>
          </p:nvSpPr>
          <p:spPr>
            <a:xfrm>
              <a:off x="6300613" y="3729163"/>
              <a:ext cx="392042" cy="334852"/>
            </a:xfrm>
            <a:custGeom>
              <a:avLst/>
              <a:gdLst/>
              <a:ahLst/>
              <a:cxnLst/>
              <a:rect l="l" t="t" r="r" b="b"/>
              <a:pathLst>
                <a:path w="14375" h="12278" extrusionOk="0">
                  <a:moveTo>
                    <a:pt x="8131" y="0"/>
                  </a:moveTo>
                  <a:cubicBezTo>
                    <a:pt x="6577" y="0"/>
                    <a:pt x="4995" y="593"/>
                    <a:pt x="3735" y="1912"/>
                  </a:cubicBezTo>
                  <a:cubicBezTo>
                    <a:pt x="0" y="5823"/>
                    <a:pt x="2786" y="12277"/>
                    <a:pt x="8164" y="12277"/>
                  </a:cubicBezTo>
                  <a:cubicBezTo>
                    <a:pt x="8205" y="12277"/>
                    <a:pt x="8246" y="12277"/>
                    <a:pt x="8286" y="12276"/>
                  </a:cubicBezTo>
                  <a:cubicBezTo>
                    <a:pt x="11675" y="12197"/>
                    <a:pt x="14375" y="9380"/>
                    <a:pt x="14296" y="5971"/>
                  </a:cubicBezTo>
                  <a:cubicBezTo>
                    <a:pt x="14191" y="2341"/>
                    <a:pt x="11218" y="0"/>
                    <a:pt x="8131"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5"/>
            <p:cNvSpPr/>
            <p:nvPr/>
          </p:nvSpPr>
          <p:spPr>
            <a:xfrm>
              <a:off x="6729174" y="3626155"/>
              <a:ext cx="326725" cy="333161"/>
            </a:xfrm>
            <a:custGeom>
              <a:avLst/>
              <a:gdLst/>
              <a:ahLst/>
              <a:cxnLst/>
              <a:rect l="l" t="t" r="r" b="b"/>
              <a:pathLst>
                <a:path w="11980" h="12216" extrusionOk="0">
                  <a:moveTo>
                    <a:pt x="6051" y="1"/>
                  </a:moveTo>
                  <a:cubicBezTo>
                    <a:pt x="5513" y="1"/>
                    <a:pt x="4968" y="70"/>
                    <a:pt x="4434" y="212"/>
                  </a:cubicBezTo>
                  <a:cubicBezTo>
                    <a:pt x="1734" y="921"/>
                    <a:pt x="0" y="3364"/>
                    <a:pt x="79" y="6320"/>
                  </a:cubicBezTo>
                  <a:cubicBezTo>
                    <a:pt x="138" y="8940"/>
                    <a:pt x="1458" y="10812"/>
                    <a:pt x="3921" y="11777"/>
                  </a:cubicBezTo>
                  <a:cubicBezTo>
                    <a:pt x="4545" y="12030"/>
                    <a:pt x="5180" y="12215"/>
                    <a:pt x="5843" y="12215"/>
                  </a:cubicBezTo>
                  <a:cubicBezTo>
                    <a:pt x="6060" y="12215"/>
                    <a:pt x="6279" y="12195"/>
                    <a:pt x="6502" y="12152"/>
                  </a:cubicBezTo>
                  <a:cubicBezTo>
                    <a:pt x="9044" y="11640"/>
                    <a:pt x="10660" y="10063"/>
                    <a:pt x="11408" y="7620"/>
                  </a:cubicBezTo>
                  <a:cubicBezTo>
                    <a:pt x="11980" y="5827"/>
                    <a:pt x="11980" y="4034"/>
                    <a:pt x="10857" y="2399"/>
                  </a:cubicBezTo>
                  <a:cubicBezTo>
                    <a:pt x="9810" y="875"/>
                    <a:pt x="7970" y="1"/>
                    <a:pt x="6051" y="1"/>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5"/>
            <p:cNvSpPr/>
            <p:nvPr/>
          </p:nvSpPr>
          <p:spPr>
            <a:xfrm>
              <a:off x="6641056" y="3982279"/>
              <a:ext cx="332643" cy="301743"/>
            </a:xfrm>
            <a:custGeom>
              <a:avLst/>
              <a:gdLst/>
              <a:ahLst/>
              <a:cxnLst/>
              <a:rect l="l" t="t" r="r" b="b"/>
              <a:pathLst>
                <a:path w="12197" h="11064" extrusionOk="0">
                  <a:moveTo>
                    <a:pt x="5812" y="0"/>
                  </a:moveTo>
                  <a:cubicBezTo>
                    <a:pt x="3015" y="40"/>
                    <a:pt x="1143" y="1557"/>
                    <a:pt x="552" y="4079"/>
                  </a:cubicBezTo>
                  <a:cubicBezTo>
                    <a:pt x="0" y="6522"/>
                    <a:pt x="1025" y="9142"/>
                    <a:pt x="3034" y="10265"/>
                  </a:cubicBezTo>
                  <a:cubicBezTo>
                    <a:pt x="4013" y="10823"/>
                    <a:pt x="4976" y="11063"/>
                    <a:pt x="5880" y="11063"/>
                  </a:cubicBezTo>
                  <a:cubicBezTo>
                    <a:pt x="8361" y="11063"/>
                    <a:pt x="10394" y="9253"/>
                    <a:pt x="11073" y="7231"/>
                  </a:cubicBezTo>
                  <a:cubicBezTo>
                    <a:pt x="12196" y="3842"/>
                    <a:pt x="10502" y="828"/>
                    <a:pt x="6995" y="118"/>
                  </a:cubicBezTo>
                  <a:cubicBezTo>
                    <a:pt x="6620" y="59"/>
                    <a:pt x="6226" y="20"/>
                    <a:pt x="5812" y="0"/>
                  </a:cubicBezTo>
                  <a:close/>
                </a:path>
              </a:pathLst>
            </a:custGeom>
            <a:solidFill>
              <a:srgbClr val="EB5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45"/>
          <p:cNvSpPr txBox="1">
            <a:spLocks noGrp="1"/>
          </p:cNvSpPr>
          <p:nvPr>
            <p:ph type="title"/>
          </p:nvPr>
        </p:nvSpPr>
        <p:spPr>
          <a:xfrm>
            <a:off x="263375" y="349175"/>
            <a:ext cx="30060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5</a:t>
            </a:r>
            <a:endParaRPr sz="3200"/>
          </a:p>
        </p:txBody>
      </p:sp>
      <p:sp>
        <p:nvSpPr>
          <p:cNvPr id="455" name="Google Shape;455;p45"/>
          <p:cNvSpPr txBox="1">
            <a:spLocks noGrp="1"/>
          </p:cNvSpPr>
          <p:nvPr>
            <p:ph type="title"/>
          </p:nvPr>
        </p:nvSpPr>
        <p:spPr>
          <a:xfrm>
            <a:off x="493650" y="4055750"/>
            <a:ext cx="3006000" cy="9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hlinkClick r:id="rId3"/>
              </a:rPr>
              <a:t>Answer</a:t>
            </a:r>
            <a:endParaRPr sz="3200"/>
          </a:p>
          <a:p>
            <a:pPr marL="0" lvl="0" indent="0" algn="l" rtl="0">
              <a:spcBef>
                <a:spcPts val="0"/>
              </a:spcBef>
              <a:spcAft>
                <a:spcPts val="0"/>
              </a:spcAft>
              <a:buNone/>
            </a:pPr>
            <a:endParaRPr sz="3200"/>
          </a:p>
        </p:txBody>
      </p:sp>
      <p:sp>
        <p:nvSpPr>
          <p:cNvPr id="456" name="Google Shape;456;p45"/>
          <p:cNvSpPr txBox="1"/>
          <p:nvPr/>
        </p:nvSpPr>
        <p:spPr>
          <a:xfrm>
            <a:off x="112100" y="1642750"/>
            <a:ext cx="4548000" cy="13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2"/>
                </a:solidFill>
                <a:latin typeface="Calibri"/>
                <a:ea typeface="Calibri"/>
                <a:cs typeface="Calibri"/>
                <a:sym typeface="Calibri"/>
              </a:rPr>
              <a:t>Write the equation of the line that passes through (6, -5) and (9, -11) in slope-intercept form.</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p46"/>
          <p:cNvGrpSpPr/>
          <p:nvPr/>
        </p:nvGrpSpPr>
        <p:grpSpPr>
          <a:xfrm>
            <a:off x="931546" y="1449"/>
            <a:ext cx="3110633" cy="4679207"/>
            <a:chOff x="931546" y="1449"/>
            <a:chExt cx="3110633" cy="4679207"/>
          </a:xfrm>
        </p:grpSpPr>
        <p:sp>
          <p:nvSpPr>
            <p:cNvPr id="462" name="Google Shape;462;p46"/>
            <p:cNvSpPr/>
            <p:nvPr/>
          </p:nvSpPr>
          <p:spPr>
            <a:xfrm>
              <a:off x="1566943" y="1497046"/>
              <a:ext cx="1116552" cy="1365103"/>
            </a:xfrm>
            <a:custGeom>
              <a:avLst/>
              <a:gdLst/>
              <a:ahLst/>
              <a:cxnLst/>
              <a:rect l="l" t="t" r="r" b="b"/>
              <a:pathLst>
                <a:path w="38786" h="47420" extrusionOk="0">
                  <a:moveTo>
                    <a:pt x="19518" y="1"/>
                  </a:moveTo>
                  <a:cubicBezTo>
                    <a:pt x="19340" y="1"/>
                    <a:pt x="19162" y="3"/>
                    <a:pt x="18984" y="8"/>
                  </a:cubicBezTo>
                  <a:cubicBezTo>
                    <a:pt x="18109" y="8"/>
                    <a:pt x="16806" y="287"/>
                    <a:pt x="15522" y="455"/>
                  </a:cubicBezTo>
                  <a:cubicBezTo>
                    <a:pt x="13698" y="697"/>
                    <a:pt x="11949" y="1237"/>
                    <a:pt x="10311" y="2037"/>
                  </a:cubicBezTo>
                  <a:cubicBezTo>
                    <a:pt x="9772" y="2316"/>
                    <a:pt x="9251" y="2614"/>
                    <a:pt x="8748" y="2930"/>
                  </a:cubicBezTo>
                  <a:cubicBezTo>
                    <a:pt x="8469" y="3098"/>
                    <a:pt x="8190" y="3284"/>
                    <a:pt x="7911" y="3488"/>
                  </a:cubicBezTo>
                  <a:cubicBezTo>
                    <a:pt x="6422" y="4531"/>
                    <a:pt x="5100" y="5796"/>
                    <a:pt x="4021" y="7266"/>
                  </a:cubicBezTo>
                  <a:cubicBezTo>
                    <a:pt x="3593" y="7825"/>
                    <a:pt x="3202" y="8402"/>
                    <a:pt x="2848" y="9016"/>
                  </a:cubicBezTo>
                  <a:cubicBezTo>
                    <a:pt x="2402" y="9760"/>
                    <a:pt x="2030" y="10542"/>
                    <a:pt x="1695" y="11342"/>
                  </a:cubicBezTo>
                  <a:cubicBezTo>
                    <a:pt x="1192" y="12552"/>
                    <a:pt x="801" y="13799"/>
                    <a:pt x="541" y="15083"/>
                  </a:cubicBezTo>
                  <a:cubicBezTo>
                    <a:pt x="485" y="15399"/>
                    <a:pt x="429" y="15716"/>
                    <a:pt x="373" y="16051"/>
                  </a:cubicBezTo>
                  <a:cubicBezTo>
                    <a:pt x="94" y="17912"/>
                    <a:pt x="1" y="19792"/>
                    <a:pt x="131" y="21671"/>
                  </a:cubicBezTo>
                  <a:cubicBezTo>
                    <a:pt x="168" y="22434"/>
                    <a:pt x="243" y="23179"/>
                    <a:pt x="336" y="23923"/>
                  </a:cubicBezTo>
                  <a:cubicBezTo>
                    <a:pt x="373" y="24221"/>
                    <a:pt x="410" y="24519"/>
                    <a:pt x="466" y="24816"/>
                  </a:cubicBezTo>
                  <a:cubicBezTo>
                    <a:pt x="466" y="24835"/>
                    <a:pt x="466" y="24854"/>
                    <a:pt x="485" y="24872"/>
                  </a:cubicBezTo>
                  <a:cubicBezTo>
                    <a:pt x="559" y="25468"/>
                    <a:pt x="671" y="26063"/>
                    <a:pt x="801" y="26659"/>
                  </a:cubicBezTo>
                  <a:cubicBezTo>
                    <a:pt x="876" y="26994"/>
                    <a:pt x="950" y="27329"/>
                    <a:pt x="1043" y="27664"/>
                  </a:cubicBezTo>
                  <a:cubicBezTo>
                    <a:pt x="1118" y="27924"/>
                    <a:pt x="1192" y="28185"/>
                    <a:pt x="1266" y="28427"/>
                  </a:cubicBezTo>
                  <a:cubicBezTo>
                    <a:pt x="1490" y="29097"/>
                    <a:pt x="1750" y="29730"/>
                    <a:pt x="2048" y="30362"/>
                  </a:cubicBezTo>
                  <a:cubicBezTo>
                    <a:pt x="2141" y="30549"/>
                    <a:pt x="2216" y="30735"/>
                    <a:pt x="2327" y="30902"/>
                  </a:cubicBezTo>
                  <a:cubicBezTo>
                    <a:pt x="3556" y="33359"/>
                    <a:pt x="5379" y="35443"/>
                    <a:pt x="7631" y="37006"/>
                  </a:cubicBezTo>
                  <a:cubicBezTo>
                    <a:pt x="7966" y="37230"/>
                    <a:pt x="8320" y="37453"/>
                    <a:pt x="8692" y="37676"/>
                  </a:cubicBezTo>
                  <a:cubicBezTo>
                    <a:pt x="9344" y="38030"/>
                    <a:pt x="10032" y="38365"/>
                    <a:pt x="10721" y="38644"/>
                  </a:cubicBezTo>
                  <a:cubicBezTo>
                    <a:pt x="12191" y="39221"/>
                    <a:pt x="13680" y="39724"/>
                    <a:pt x="15206" y="40114"/>
                  </a:cubicBezTo>
                  <a:cubicBezTo>
                    <a:pt x="15448" y="40133"/>
                    <a:pt x="15653" y="40319"/>
                    <a:pt x="15708" y="40561"/>
                  </a:cubicBezTo>
                  <a:cubicBezTo>
                    <a:pt x="16230" y="42236"/>
                    <a:pt x="16955" y="43799"/>
                    <a:pt x="17644" y="45400"/>
                  </a:cubicBezTo>
                  <a:cubicBezTo>
                    <a:pt x="17830" y="45884"/>
                    <a:pt x="18091" y="46349"/>
                    <a:pt x="18370" y="46777"/>
                  </a:cubicBezTo>
                  <a:cubicBezTo>
                    <a:pt x="18638" y="47204"/>
                    <a:pt x="18975" y="47419"/>
                    <a:pt x="19325" y="47419"/>
                  </a:cubicBezTo>
                  <a:cubicBezTo>
                    <a:pt x="19630" y="47419"/>
                    <a:pt x="19945" y="47256"/>
                    <a:pt x="20231" y="46926"/>
                  </a:cubicBezTo>
                  <a:cubicBezTo>
                    <a:pt x="20454" y="46665"/>
                    <a:pt x="20659" y="46368"/>
                    <a:pt x="20845" y="46070"/>
                  </a:cubicBezTo>
                  <a:cubicBezTo>
                    <a:pt x="21738" y="44544"/>
                    <a:pt x="22557" y="42999"/>
                    <a:pt x="23283" y="41380"/>
                  </a:cubicBezTo>
                  <a:cubicBezTo>
                    <a:pt x="23432" y="41157"/>
                    <a:pt x="23488" y="40878"/>
                    <a:pt x="23432" y="40617"/>
                  </a:cubicBezTo>
                  <a:cubicBezTo>
                    <a:pt x="23395" y="40449"/>
                    <a:pt x="23451" y="40375"/>
                    <a:pt x="23599" y="40338"/>
                  </a:cubicBezTo>
                  <a:cubicBezTo>
                    <a:pt x="23692" y="40319"/>
                    <a:pt x="23786" y="40301"/>
                    <a:pt x="23897" y="40263"/>
                  </a:cubicBezTo>
                  <a:cubicBezTo>
                    <a:pt x="25274" y="39966"/>
                    <a:pt x="26614" y="39482"/>
                    <a:pt x="27899" y="38849"/>
                  </a:cubicBezTo>
                  <a:cubicBezTo>
                    <a:pt x="28140" y="38719"/>
                    <a:pt x="28382" y="38607"/>
                    <a:pt x="28606" y="38458"/>
                  </a:cubicBezTo>
                  <a:cubicBezTo>
                    <a:pt x="28978" y="38253"/>
                    <a:pt x="29332" y="38049"/>
                    <a:pt x="29685" y="37825"/>
                  </a:cubicBezTo>
                  <a:cubicBezTo>
                    <a:pt x="32346" y="36076"/>
                    <a:pt x="34561" y="33712"/>
                    <a:pt x="36087" y="30921"/>
                  </a:cubicBezTo>
                  <a:cubicBezTo>
                    <a:pt x="36441" y="30288"/>
                    <a:pt x="36757" y="29655"/>
                    <a:pt x="37036" y="29004"/>
                  </a:cubicBezTo>
                  <a:cubicBezTo>
                    <a:pt x="37260" y="28501"/>
                    <a:pt x="37446" y="27980"/>
                    <a:pt x="37613" y="27478"/>
                  </a:cubicBezTo>
                  <a:cubicBezTo>
                    <a:pt x="37762" y="27068"/>
                    <a:pt x="37893" y="26678"/>
                    <a:pt x="38004" y="26268"/>
                  </a:cubicBezTo>
                  <a:cubicBezTo>
                    <a:pt x="38414" y="24742"/>
                    <a:pt x="38674" y="23179"/>
                    <a:pt x="38749" y="21597"/>
                  </a:cubicBezTo>
                  <a:cubicBezTo>
                    <a:pt x="38767" y="21243"/>
                    <a:pt x="38786" y="20890"/>
                    <a:pt x="38786" y="20517"/>
                  </a:cubicBezTo>
                  <a:cubicBezTo>
                    <a:pt x="38786" y="19084"/>
                    <a:pt x="38656" y="17670"/>
                    <a:pt x="38395" y="16255"/>
                  </a:cubicBezTo>
                  <a:cubicBezTo>
                    <a:pt x="38376" y="16218"/>
                    <a:pt x="38376" y="16181"/>
                    <a:pt x="38358" y="16125"/>
                  </a:cubicBezTo>
                  <a:cubicBezTo>
                    <a:pt x="38302" y="15790"/>
                    <a:pt x="38228" y="15474"/>
                    <a:pt x="38134" y="15139"/>
                  </a:cubicBezTo>
                  <a:cubicBezTo>
                    <a:pt x="37781" y="13706"/>
                    <a:pt x="37278" y="12291"/>
                    <a:pt x="36627" y="10970"/>
                  </a:cubicBezTo>
                  <a:cubicBezTo>
                    <a:pt x="36497" y="10672"/>
                    <a:pt x="36348" y="10412"/>
                    <a:pt x="36199" y="10133"/>
                  </a:cubicBezTo>
                  <a:cubicBezTo>
                    <a:pt x="36031" y="9798"/>
                    <a:pt x="35827" y="9463"/>
                    <a:pt x="35641" y="9146"/>
                  </a:cubicBezTo>
                  <a:cubicBezTo>
                    <a:pt x="35417" y="8793"/>
                    <a:pt x="35194" y="8458"/>
                    <a:pt x="34952" y="8123"/>
                  </a:cubicBezTo>
                  <a:cubicBezTo>
                    <a:pt x="33798" y="6466"/>
                    <a:pt x="32365" y="4996"/>
                    <a:pt x="30746" y="3768"/>
                  </a:cubicBezTo>
                  <a:cubicBezTo>
                    <a:pt x="30504" y="3582"/>
                    <a:pt x="30243" y="3395"/>
                    <a:pt x="29983" y="3228"/>
                  </a:cubicBezTo>
                  <a:cubicBezTo>
                    <a:pt x="26892" y="1114"/>
                    <a:pt x="23242" y="1"/>
                    <a:pt x="19518"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6"/>
            <p:cNvSpPr/>
            <p:nvPr/>
          </p:nvSpPr>
          <p:spPr>
            <a:xfrm>
              <a:off x="1576587" y="1900848"/>
              <a:ext cx="1106908" cy="362406"/>
            </a:xfrm>
            <a:custGeom>
              <a:avLst/>
              <a:gdLst/>
              <a:ahLst/>
              <a:cxnLst/>
              <a:rect l="l" t="t" r="r" b="b"/>
              <a:pathLst>
                <a:path w="38451" h="12589" extrusionOk="0">
                  <a:moveTo>
                    <a:pt x="30914" y="909"/>
                  </a:moveTo>
                  <a:cubicBezTo>
                    <a:pt x="32150" y="909"/>
                    <a:pt x="33385" y="1342"/>
                    <a:pt x="34375" y="2210"/>
                  </a:cubicBezTo>
                  <a:cubicBezTo>
                    <a:pt x="35678" y="3401"/>
                    <a:pt x="36255" y="4890"/>
                    <a:pt x="35883" y="6621"/>
                  </a:cubicBezTo>
                  <a:cubicBezTo>
                    <a:pt x="35510" y="8407"/>
                    <a:pt x="34375" y="9561"/>
                    <a:pt x="32681" y="10175"/>
                  </a:cubicBezTo>
                  <a:cubicBezTo>
                    <a:pt x="32179" y="10380"/>
                    <a:pt x="31658" y="10473"/>
                    <a:pt x="31118" y="10473"/>
                  </a:cubicBezTo>
                  <a:cubicBezTo>
                    <a:pt x="31073" y="10474"/>
                    <a:pt x="31029" y="10475"/>
                    <a:pt x="30984" y="10475"/>
                  </a:cubicBezTo>
                  <a:cubicBezTo>
                    <a:pt x="28549" y="10475"/>
                    <a:pt x="26512" y="8981"/>
                    <a:pt x="26000" y="6788"/>
                  </a:cubicBezTo>
                  <a:cubicBezTo>
                    <a:pt x="25554" y="4946"/>
                    <a:pt x="26112" y="3382"/>
                    <a:pt x="27526" y="2135"/>
                  </a:cubicBezTo>
                  <a:cubicBezTo>
                    <a:pt x="28508" y="1319"/>
                    <a:pt x="29712" y="909"/>
                    <a:pt x="30914" y="909"/>
                  </a:cubicBezTo>
                  <a:close/>
                  <a:moveTo>
                    <a:pt x="8934" y="2489"/>
                  </a:moveTo>
                  <a:cubicBezTo>
                    <a:pt x="10330" y="2489"/>
                    <a:pt x="11819" y="3140"/>
                    <a:pt x="12917" y="4592"/>
                  </a:cubicBezTo>
                  <a:cubicBezTo>
                    <a:pt x="13438" y="5262"/>
                    <a:pt x="13736" y="6100"/>
                    <a:pt x="13754" y="6956"/>
                  </a:cubicBezTo>
                  <a:cubicBezTo>
                    <a:pt x="13792" y="8500"/>
                    <a:pt x="13010" y="9952"/>
                    <a:pt x="11707" y="10789"/>
                  </a:cubicBezTo>
                  <a:cubicBezTo>
                    <a:pt x="10812" y="11377"/>
                    <a:pt x="9785" y="11667"/>
                    <a:pt x="8758" y="11667"/>
                  </a:cubicBezTo>
                  <a:cubicBezTo>
                    <a:pt x="7606" y="11667"/>
                    <a:pt x="6455" y="11303"/>
                    <a:pt x="5491" y="10585"/>
                  </a:cubicBezTo>
                  <a:cubicBezTo>
                    <a:pt x="2867" y="8556"/>
                    <a:pt x="3146" y="4797"/>
                    <a:pt x="6031" y="3159"/>
                  </a:cubicBezTo>
                  <a:cubicBezTo>
                    <a:pt x="6775" y="2731"/>
                    <a:pt x="7613" y="2508"/>
                    <a:pt x="8934" y="2489"/>
                  </a:cubicBezTo>
                  <a:close/>
                  <a:moveTo>
                    <a:pt x="19806" y="2042"/>
                  </a:moveTo>
                  <a:cubicBezTo>
                    <a:pt x="20932" y="2042"/>
                    <a:pt x="22055" y="2402"/>
                    <a:pt x="22985" y="3122"/>
                  </a:cubicBezTo>
                  <a:cubicBezTo>
                    <a:pt x="25628" y="5095"/>
                    <a:pt x="25460" y="9096"/>
                    <a:pt x="22669" y="10845"/>
                  </a:cubicBezTo>
                  <a:cubicBezTo>
                    <a:pt x="21800" y="11400"/>
                    <a:pt x="20819" y="11669"/>
                    <a:pt x="19846" y="11669"/>
                  </a:cubicBezTo>
                  <a:cubicBezTo>
                    <a:pt x="18339" y="11669"/>
                    <a:pt x="16849" y="11024"/>
                    <a:pt x="15820" y="9803"/>
                  </a:cubicBezTo>
                  <a:cubicBezTo>
                    <a:pt x="15150" y="8984"/>
                    <a:pt x="14778" y="8016"/>
                    <a:pt x="14759" y="6472"/>
                  </a:cubicBezTo>
                  <a:cubicBezTo>
                    <a:pt x="14759" y="5169"/>
                    <a:pt x="15522" y="3810"/>
                    <a:pt x="17011" y="2843"/>
                  </a:cubicBezTo>
                  <a:cubicBezTo>
                    <a:pt x="17864" y="2309"/>
                    <a:pt x="18836" y="2042"/>
                    <a:pt x="19806" y="2042"/>
                  </a:cubicBezTo>
                  <a:close/>
                  <a:moveTo>
                    <a:pt x="30934" y="0"/>
                  </a:moveTo>
                  <a:cubicBezTo>
                    <a:pt x="28482" y="0"/>
                    <a:pt x="26041" y="1405"/>
                    <a:pt x="25107" y="4127"/>
                  </a:cubicBezTo>
                  <a:cubicBezTo>
                    <a:pt x="23831" y="2204"/>
                    <a:pt x="22096" y="1135"/>
                    <a:pt x="19855" y="1135"/>
                  </a:cubicBezTo>
                  <a:cubicBezTo>
                    <a:pt x="19710" y="1135"/>
                    <a:pt x="19562" y="1140"/>
                    <a:pt x="19412" y="1149"/>
                  </a:cubicBezTo>
                  <a:cubicBezTo>
                    <a:pt x="16937" y="1298"/>
                    <a:pt x="15225" y="2601"/>
                    <a:pt x="14164" y="4853"/>
                  </a:cubicBezTo>
                  <a:cubicBezTo>
                    <a:pt x="12935" y="2694"/>
                    <a:pt x="11093" y="1577"/>
                    <a:pt x="8674" y="1577"/>
                  </a:cubicBezTo>
                  <a:cubicBezTo>
                    <a:pt x="8654" y="1577"/>
                    <a:pt x="8634" y="1577"/>
                    <a:pt x="8615" y="1577"/>
                  </a:cubicBezTo>
                  <a:cubicBezTo>
                    <a:pt x="6206" y="1577"/>
                    <a:pt x="4383" y="2712"/>
                    <a:pt x="3165" y="4908"/>
                  </a:cubicBezTo>
                  <a:cubicBezTo>
                    <a:pt x="2588" y="3271"/>
                    <a:pt x="1527" y="2154"/>
                    <a:pt x="317" y="1149"/>
                  </a:cubicBezTo>
                  <a:lnTo>
                    <a:pt x="206" y="1056"/>
                  </a:lnTo>
                  <a:cubicBezTo>
                    <a:pt x="150" y="1372"/>
                    <a:pt x="94" y="1689"/>
                    <a:pt x="38" y="2024"/>
                  </a:cubicBezTo>
                  <a:cubicBezTo>
                    <a:pt x="894" y="2731"/>
                    <a:pt x="1583" y="3606"/>
                    <a:pt x="2067" y="4611"/>
                  </a:cubicBezTo>
                  <a:cubicBezTo>
                    <a:pt x="2327" y="5169"/>
                    <a:pt x="2420" y="5802"/>
                    <a:pt x="2327" y="6416"/>
                  </a:cubicBezTo>
                  <a:cubicBezTo>
                    <a:pt x="2048" y="7961"/>
                    <a:pt x="1322" y="9170"/>
                    <a:pt x="1" y="9896"/>
                  </a:cubicBezTo>
                  <a:cubicBezTo>
                    <a:pt x="38" y="10194"/>
                    <a:pt x="75" y="10492"/>
                    <a:pt x="131" y="10789"/>
                  </a:cubicBezTo>
                  <a:cubicBezTo>
                    <a:pt x="131" y="10808"/>
                    <a:pt x="131" y="10827"/>
                    <a:pt x="131" y="10845"/>
                  </a:cubicBezTo>
                  <a:cubicBezTo>
                    <a:pt x="243" y="10789"/>
                    <a:pt x="336" y="10752"/>
                    <a:pt x="429" y="10696"/>
                  </a:cubicBezTo>
                  <a:cubicBezTo>
                    <a:pt x="1322" y="10231"/>
                    <a:pt x="2048" y="9505"/>
                    <a:pt x="2532" y="8631"/>
                  </a:cubicBezTo>
                  <a:cubicBezTo>
                    <a:pt x="2588" y="8444"/>
                    <a:pt x="2700" y="8277"/>
                    <a:pt x="2848" y="8147"/>
                  </a:cubicBezTo>
                  <a:cubicBezTo>
                    <a:pt x="3667" y="10789"/>
                    <a:pt x="5473" y="12297"/>
                    <a:pt x="8190" y="12539"/>
                  </a:cubicBezTo>
                  <a:cubicBezTo>
                    <a:pt x="8424" y="12560"/>
                    <a:pt x="8654" y="12570"/>
                    <a:pt x="8879" y="12570"/>
                  </a:cubicBezTo>
                  <a:cubicBezTo>
                    <a:pt x="11274" y="12570"/>
                    <a:pt x="13103" y="11396"/>
                    <a:pt x="14294" y="9133"/>
                  </a:cubicBezTo>
                  <a:cubicBezTo>
                    <a:pt x="15526" y="11368"/>
                    <a:pt x="17341" y="12588"/>
                    <a:pt x="19769" y="12588"/>
                  </a:cubicBezTo>
                  <a:cubicBezTo>
                    <a:pt x="19909" y="12588"/>
                    <a:pt x="20050" y="12584"/>
                    <a:pt x="20194" y="12576"/>
                  </a:cubicBezTo>
                  <a:cubicBezTo>
                    <a:pt x="22855" y="12409"/>
                    <a:pt x="24642" y="10957"/>
                    <a:pt x="25609" y="8426"/>
                  </a:cubicBezTo>
                  <a:cubicBezTo>
                    <a:pt x="26928" y="10357"/>
                    <a:pt x="28657" y="11401"/>
                    <a:pt x="30775" y="11401"/>
                  </a:cubicBezTo>
                  <a:cubicBezTo>
                    <a:pt x="31168" y="11401"/>
                    <a:pt x="31574" y="11365"/>
                    <a:pt x="31993" y="11292"/>
                  </a:cubicBezTo>
                  <a:cubicBezTo>
                    <a:pt x="34729" y="10808"/>
                    <a:pt x="36366" y="9077"/>
                    <a:pt x="36925" y="6267"/>
                  </a:cubicBezTo>
                  <a:cubicBezTo>
                    <a:pt x="37334" y="6788"/>
                    <a:pt x="37837" y="7235"/>
                    <a:pt x="38414" y="7570"/>
                  </a:cubicBezTo>
                  <a:cubicBezTo>
                    <a:pt x="38451" y="7216"/>
                    <a:pt x="38451" y="6863"/>
                    <a:pt x="38451" y="6490"/>
                  </a:cubicBezTo>
                  <a:cubicBezTo>
                    <a:pt x="38172" y="6286"/>
                    <a:pt x="37911" y="6025"/>
                    <a:pt x="37706" y="5746"/>
                  </a:cubicBezTo>
                  <a:cubicBezTo>
                    <a:pt x="36943" y="4778"/>
                    <a:pt x="36943" y="3420"/>
                    <a:pt x="37725" y="2470"/>
                  </a:cubicBezTo>
                  <a:cubicBezTo>
                    <a:pt x="37818" y="2340"/>
                    <a:pt x="37911" y="2210"/>
                    <a:pt x="38023" y="2098"/>
                  </a:cubicBezTo>
                  <a:cubicBezTo>
                    <a:pt x="37967" y="1763"/>
                    <a:pt x="37893" y="1447"/>
                    <a:pt x="37799" y="1112"/>
                  </a:cubicBezTo>
                  <a:cubicBezTo>
                    <a:pt x="37353" y="1465"/>
                    <a:pt x="36981" y="1912"/>
                    <a:pt x="36683" y="2396"/>
                  </a:cubicBezTo>
                  <a:cubicBezTo>
                    <a:pt x="36553" y="2619"/>
                    <a:pt x="36441" y="2861"/>
                    <a:pt x="36311" y="3122"/>
                  </a:cubicBezTo>
                  <a:cubicBezTo>
                    <a:pt x="35128" y="1023"/>
                    <a:pt x="33027" y="0"/>
                    <a:pt x="30934"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6"/>
            <p:cNvSpPr/>
            <p:nvPr/>
          </p:nvSpPr>
          <p:spPr>
            <a:xfrm>
              <a:off x="1590002" y="2253236"/>
              <a:ext cx="1071010" cy="193366"/>
            </a:xfrm>
            <a:custGeom>
              <a:avLst/>
              <a:gdLst/>
              <a:ahLst/>
              <a:cxnLst/>
              <a:rect l="l" t="t" r="r" b="b"/>
              <a:pathLst>
                <a:path w="37204" h="6717" extrusionOk="0">
                  <a:moveTo>
                    <a:pt x="7016" y="3034"/>
                  </a:moveTo>
                  <a:lnTo>
                    <a:pt x="7016" y="3034"/>
                  </a:lnTo>
                  <a:cubicBezTo>
                    <a:pt x="9119" y="3387"/>
                    <a:pt x="11148" y="3629"/>
                    <a:pt x="13307" y="3778"/>
                  </a:cubicBezTo>
                  <a:cubicBezTo>
                    <a:pt x="12525" y="4709"/>
                    <a:pt x="11688" y="5323"/>
                    <a:pt x="10627" y="5565"/>
                  </a:cubicBezTo>
                  <a:cubicBezTo>
                    <a:pt x="10459" y="5606"/>
                    <a:pt x="10289" y="5625"/>
                    <a:pt x="10120" y="5625"/>
                  </a:cubicBezTo>
                  <a:cubicBezTo>
                    <a:pt x="9674" y="5625"/>
                    <a:pt x="9237" y="5486"/>
                    <a:pt x="8859" y="5230"/>
                  </a:cubicBezTo>
                  <a:cubicBezTo>
                    <a:pt x="8059" y="4709"/>
                    <a:pt x="7519" y="3983"/>
                    <a:pt x="7016" y="3034"/>
                  </a:cubicBezTo>
                  <a:close/>
                  <a:moveTo>
                    <a:pt x="28996" y="3164"/>
                  </a:moveTo>
                  <a:cubicBezTo>
                    <a:pt x="28959" y="3257"/>
                    <a:pt x="28959" y="3313"/>
                    <a:pt x="28921" y="3350"/>
                  </a:cubicBezTo>
                  <a:cubicBezTo>
                    <a:pt x="28382" y="4057"/>
                    <a:pt x="27749" y="4690"/>
                    <a:pt x="27023" y="5211"/>
                  </a:cubicBezTo>
                  <a:cubicBezTo>
                    <a:pt x="26800" y="5360"/>
                    <a:pt x="26558" y="5490"/>
                    <a:pt x="26316" y="5602"/>
                  </a:cubicBezTo>
                  <a:cubicBezTo>
                    <a:pt x="26055" y="5714"/>
                    <a:pt x="25776" y="5769"/>
                    <a:pt x="25497" y="5769"/>
                  </a:cubicBezTo>
                  <a:cubicBezTo>
                    <a:pt x="25218" y="5769"/>
                    <a:pt x="24939" y="5714"/>
                    <a:pt x="24678" y="5602"/>
                  </a:cubicBezTo>
                  <a:cubicBezTo>
                    <a:pt x="24027" y="5323"/>
                    <a:pt x="23450" y="4895"/>
                    <a:pt x="23003" y="4355"/>
                  </a:cubicBezTo>
                  <a:cubicBezTo>
                    <a:pt x="22873" y="4225"/>
                    <a:pt x="22780" y="4057"/>
                    <a:pt x="22761" y="3890"/>
                  </a:cubicBezTo>
                  <a:cubicBezTo>
                    <a:pt x="24846" y="3778"/>
                    <a:pt x="26930" y="3536"/>
                    <a:pt x="28996" y="3164"/>
                  </a:cubicBezTo>
                  <a:close/>
                  <a:moveTo>
                    <a:pt x="15488" y="3933"/>
                  </a:moveTo>
                  <a:cubicBezTo>
                    <a:pt x="16238" y="3933"/>
                    <a:pt x="16948" y="4007"/>
                    <a:pt x="17661" y="4007"/>
                  </a:cubicBezTo>
                  <a:cubicBezTo>
                    <a:pt x="17773" y="4007"/>
                    <a:pt x="17885" y="4006"/>
                    <a:pt x="17997" y="4001"/>
                  </a:cubicBezTo>
                  <a:cubicBezTo>
                    <a:pt x="18185" y="3998"/>
                    <a:pt x="18374" y="3996"/>
                    <a:pt x="18562" y="3996"/>
                  </a:cubicBezTo>
                  <a:cubicBezTo>
                    <a:pt x="19361" y="3996"/>
                    <a:pt x="20162" y="4024"/>
                    <a:pt x="20975" y="4039"/>
                  </a:cubicBezTo>
                  <a:cubicBezTo>
                    <a:pt x="20658" y="4578"/>
                    <a:pt x="20212" y="5025"/>
                    <a:pt x="19672" y="5360"/>
                  </a:cubicBezTo>
                  <a:cubicBezTo>
                    <a:pt x="19255" y="5638"/>
                    <a:pt x="18767" y="5779"/>
                    <a:pt x="18274" y="5779"/>
                  </a:cubicBezTo>
                  <a:cubicBezTo>
                    <a:pt x="17974" y="5779"/>
                    <a:pt x="17672" y="5726"/>
                    <a:pt x="17383" y="5621"/>
                  </a:cubicBezTo>
                  <a:cubicBezTo>
                    <a:pt x="16434" y="5323"/>
                    <a:pt x="15596" y="4727"/>
                    <a:pt x="14982" y="3946"/>
                  </a:cubicBezTo>
                  <a:cubicBezTo>
                    <a:pt x="15153" y="3937"/>
                    <a:pt x="15321" y="3933"/>
                    <a:pt x="15488" y="3933"/>
                  </a:cubicBezTo>
                  <a:close/>
                  <a:moveTo>
                    <a:pt x="37203" y="0"/>
                  </a:moveTo>
                  <a:cubicBezTo>
                    <a:pt x="34784" y="968"/>
                    <a:pt x="32271" y="1675"/>
                    <a:pt x="29722" y="2122"/>
                  </a:cubicBezTo>
                  <a:cubicBezTo>
                    <a:pt x="27004" y="2606"/>
                    <a:pt x="24269" y="2903"/>
                    <a:pt x="21496" y="3015"/>
                  </a:cubicBezTo>
                  <a:cubicBezTo>
                    <a:pt x="20563" y="3052"/>
                    <a:pt x="19631" y="3070"/>
                    <a:pt x="18700" y="3070"/>
                  </a:cubicBezTo>
                  <a:cubicBezTo>
                    <a:pt x="16786" y="3070"/>
                    <a:pt x="14875" y="2992"/>
                    <a:pt x="12972" y="2829"/>
                  </a:cubicBezTo>
                  <a:cubicBezTo>
                    <a:pt x="8673" y="2531"/>
                    <a:pt x="4485" y="1638"/>
                    <a:pt x="354" y="503"/>
                  </a:cubicBezTo>
                  <a:cubicBezTo>
                    <a:pt x="242" y="484"/>
                    <a:pt x="112" y="428"/>
                    <a:pt x="0" y="391"/>
                  </a:cubicBezTo>
                  <a:lnTo>
                    <a:pt x="0" y="391"/>
                  </a:lnTo>
                  <a:cubicBezTo>
                    <a:pt x="75" y="726"/>
                    <a:pt x="149" y="1061"/>
                    <a:pt x="242" y="1396"/>
                  </a:cubicBezTo>
                  <a:lnTo>
                    <a:pt x="335" y="1396"/>
                  </a:lnTo>
                  <a:cubicBezTo>
                    <a:pt x="1973" y="1898"/>
                    <a:pt x="3648" y="2308"/>
                    <a:pt x="5323" y="2680"/>
                  </a:cubicBezTo>
                  <a:cubicBezTo>
                    <a:pt x="4886" y="3597"/>
                    <a:pt x="3994" y="4092"/>
                    <a:pt x="3087" y="4092"/>
                  </a:cubicBezTo>
                  <a:cubicBezTo>
                    <a:pt x="2449" y="4092"/>
                    <a:pt x="1803" y="3847"/>
                    <a:pt x="1303" y="3331"/>
                  </a:cubicBezTo>
                  <a:cubicBezTo>
                    <a:pt x="968" y="2978"/>
                    <a:pt x="689" y="2587"/>
                    <a:pt x="465" y="2159"/>
                  </a:cubicBezTo>
                  <a:lnTo>
                    <a:pt x="465" y="2159"/>
                  </a:lnTo>
                  <a:cubicBezTo>
                    <a:pt x="689" y="2829"/>
                    <a:pt x="931" y="3462"/>
                    <a:pt x="1247" y="4094"/>
                  </a:cubicBezTo>
                  <a:cubicBezTo>
                    <a:pt x="1322" y="4281"/>
                    <a:pt x="1415" y="4467"/>
                    <a:pt x="1508" y="4634"/>
                  </a:cubicBezTo>
                  <a:cubicBezTo>
                    <a:pt x="1991" y="4904"/>
                    <a:pt x="2521" y="5035"/>
                    <a:pt x="3047" y="5035"/>
                  </a:cubicBezTo>
                  <a:cubicBezTo>
                    <a:pt x="3757" y="5035"/>
                    <a:pt x="4459" y="4796"/>
                    <a:pt x="5025" y="4336"/>
                  </a:cubicBezTo>
                  <a:cubicBezTo>
                    <a:pt x="5397" y="4039"/>
                    <a:pt x="5732" y="3722"/>
                    <a:pt x="6086" y="3406"/>
                  </a:cubicBezTo>
                  <a:cubicBezTo>
                    <a:pt x="6235" y="3518"/>
                    <a:pt x="6346" y="3685"/>
                    <a:pt x="6402" y="3853"/>
                  </a:cubicBezTo>
                  <a:cubicBezTo>
                    <a:pt x="6830" y="4616"/>
                    <a:pt x="7407" y="5286"/>
                    <a:pt x="8096" y="5825"/>
                  </a:cubicBezTo>
                  <a:cubicBezTo>
                    <a:pt x="8661" y="6289"/>
                    <a:pt x="9361" y="6538"/>
                    <a:pt x="10083" y="6538"/>
                  </a:cubicBezTo>
                  <a:cubicBezTo>
                    <a:pt x="10288" y="6538"/>
                    <a:pt x="10495" y="6518"/>
                    <a:pt x="10701" y="6477"/>
                  </a:cubicBezTo>
                  <a:cubicBezTo>
                    <a:pt x="11799" y="6253"/>
                    <a:pt x="12823" y="5676"/>
                    <a:pt x="13586" y="4839"/>
                  </a:cubicBezTo>
                  <a:cubicBezTo>
                    <a:pt x="13735" y="4690"/>
                    <a:pt x="13847" y="4485"/>
                    <a:pt x="14051" y="4411"/>
                  </a:cubicBezTo>
                  <a:cubicBezTo>
                    <a:pt x="14182" y="4448"/>
                    <a:pt x="14219" y="4541"/>
                    <a:pt x="14312" y="4616"/>
                  </a:cubicBezTo>
                  <a:cubicBezTo>
                    <a:pt x="14572" y="4876"/>
                    <a:pt x="14833" y="5174"/>
                    <a:pt x="15131" y="5416"/>
                  </a:cubicBezTo>
                  <a:cubicBezTo>
                    <a:pt x="16241" y="6296"/>
                    <a:pt x="17293" y="6717"/>
                    <a:pt x="18277" y="6717"/>
                  </a:cubicBezTo>
                  <a:cubicBezTo>
                    <a:pt x="19437" y="6717"/>
                    <a:pt x="20502" y="6132"/>
                    <a:pt x="21458" y="5025"/>
                  </a:cubicBezTo>
                  <a:cubicBezTo>
                    <a:pt x="21589" y="4820"/>
                    <a:pt x="21756" y="4634"/>
                    <a:pt x="21942" y="4485"/>
                  </a:cubicBezTo>
                  <a:cubicBezTo>
                    <a:pt x="22203" y="4876"/>
                    <a:pt x="22501" y="5211"/>
                    <a:pt x="22836" y="5509"/>
                  </a:cubicBezTo>
                  <a:cubicBezTo>
                    <a:pt x="23799" y="6327"/>
                    <a:pt x="24646" y="6712"/>
                    <a:pt x="25477" y="6712"/>
                  </a:cubicBezTo>
                  <a:cubicBezTo>
                    <a:pt x="26234" y="6712"/>
                    <a:pt x="26978" y="6392"/>
                    <a:pt x="27786" y="5788"/>
                  </a:cubicBezTo>
                  <a:cubicBezTo>
                    <a:pt x="28400" y="5304"/>
                    <a:pt x="28959" y="4764"/>
                    <a:pt x="29461" y="4169"/>
                  </a:cubicBezTo>
                  <a:cubicBezTo>
                    <a:pt x="29573" y="4001"/>
                    <a:pt x="29703" y="3871"/>
                    <a:pt x="29871" y="3778"/>
                  </a:cubicBezTo>
                  <a:cubicBezTo>
                    <a:pt x="30150" y="4001"/>
                    <a:pt x="30429" y="4225"/>
                    <a:pt x="30727" y="4429"/>
                  </a:cubicBezTo>
                  <a:cubicBezTo>
                    <a:pt x="31422" y="4935"/>
                    <a:pt x="32251" y="5199"/>
                    <a:pt x="33100" y="5199"/>
                  </a:cubicBezTo>
                  <a:cubicBezTo>
                    <a:pt x="33252" y="5199"/>
                    <a:pt x="33404" y="5191"/>
                    <a:pt x="33555" y="5174"/>
                  </a:cubicBezTo>
                  <a:cubicBezTo>
                    <a:pt x="34170" y="5099"/>
                    <a:pt x="34747" y="4932"/>
                    <a:pt x="35286" y="4653"/>
                  </a:cubicBezTo>
                  <a:cubicBezTo>
                    <a:pt x="35640" y="4020"/>
                    <a:pt x="35956" y="3387"/>
                    <a:pt x="36235" y="2736"/>
                  </a:cubicBezTo>
                  <a:lnTo>
                    <a:pt x="36235" y="2736"/>
                  </a:lnTo>
                  <a:cubicBezTo>
                    <a:pt x="35603" y="3480"/>
                    <a:pt x="34728" y="4001"/>
                    <a:pt x="33760" y="4206"/>
                  </a:cubicBezTo>
                  <a:cubicBezTo>
                    <a:pt x="33567" y="4248"/>
                    <a:pt x="33365" y="4269"/>
                    <a:pt x="33162" y="4269"/>
                  </a:cubicBezTo>
                  <a:cubicBezTo>
                    <a:pt x="32114" y="4269"/>
                    <a:pt x="30999" y="3732"/>
                    <a:pt x="30485" y="2922"/>
                  </a:cubicBezTo>
                  <a:cubicBezTo>
                    <a:pt x="32625" y="2513"/>
                    <a:pt x="34747" y="1936"/>
                    <a:pt x="36831" y="1210"/>
                  </a:cubicBezTo>
                  <a:cubicBezTo>
                    <a:pt x="36961" y="800"/>
                    <a:pt x="37092" y="410"/>
                    <a:pt x="3720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6"/>
            <p:cNvSpPr/>
            <p:nvPr/>
          </p:nvSpPr>
          <p:spPr>
            <a:xfrm>
              <a:off x="1615709" y="1730772"/>
              <a:ext cx="1005634" cy="160605"/>
            </a:xfrm>
            <a:custGeom>
              <a:avLst/>
              <a:gdLst/>
              <a:ahLst/>
              <a:cxnLst/>
              <a:rect l="l" t="t" r="r" b="b"/>
              <a:pathLst>
                <a:path w="34933" h="5579" extrusionOk="0">
                  <a:moveTo>
                    <a:pt x="2392" y="1536"/>
                  </a:moveTo>
                  <a:cubicBezTo>
                    <a:pt x="2555" y="1536"/>
                    <a:pt x="2720" y="1552"/>
                    <a:pt x="2885" y="1585"/>
                  </a:cubicBezTo>
                  <a:cubicBezTo>
                    <a:pt x="4076" y="1772"/>
                    <a:pt x="4839" y="2535"/>
                    <a:pt x="5453" y="3521"/>
                  </a:cubicBezTo>
                  <a:cubicBezTo>
                    <a:pt x="3760" y="3260"/>
                    <a:pt x="2085" y="2925"/>
                    <a:pt x="429" y="2479"/>
                  </a:cubicBezTo>
                  <a:cubicBezTo>
                    <a:pt x="919" y="1882"/>
                    <a:pt x="1635" y="1536"/>
                    <a:pt x="2392" y="1536"/>
                  </a:cubicBezTo>
                  <a:close/>
                  <a:moveTo>
                    <a:pt x="25532" y="2078"/>
                  </a:moveTo>
                  <a:cubicBezTo>
                    <a:pt x="26628" y="2078"/>
                    <a:pt x="27777" y="2628"/>
                    <a:pt x="28270" y="3484"/>
                  </a:cubicBezTo>
                  <a:cubicBezTo>
                    <a:pt x="26335" y="3837"/>
                    <a:pt x="24399" y="4117"/>
                    <a:pt x="22464" y="4358"/>
                  </a:cubicBezTo>
                  <a:cubicBezTo>
                    <a:pt x="22668" y="3316"/>
                    <a:pt x="23897" y="2293"/>
                    <a:pt x="25106" y="2107"/>
                  </a:cubicBezTo>
                  <a:cubicBezTo>
                    <a:pt x="25246" y="2087"/>
                    <a:pt x="25389" y="2078"/>
                    <a:pt x="25532" y="2078"/>
                  </a:cubicBezTo>
                  <a:close/>
                  <a:moveTo>
                    <a:pt x="9811" y="2261"/>
                  </a:moveTo>
                  <a:cubicBezTo>
                    <a:pt x="10356" y="2261"/>
                    <a:pt x="10897" y="2424"/>
                    <a:pt x="11428" y="2758"/>
                  </a:cubicBezTo>
                  <a:cubicBezTo>
                    <a:pt x="12153" y="3223"/>
                    <a:pt x="12768" y="3819"/>
                    <a:pt x="13233" y="4526"/>
                  </a:cubicBezTo>
                  <a:cubicBezTo>
                    <a:pt x="11096" y="4396"/>
                    <a:pt x="9071" y="4136"/>
                    <a:pt x="6972" y="3820"/>
                  </a:cubicBezTo>
                  <a:lnTo>
                    <a:pt x="6972" y="3820"/>
                  </a:lnTo>
                  <a:cubicBezTo>
                    <a:pt x="7306" y="3307"/>
                    <a:pt x="7786" y="2904"/>
                    <a:pt x="8338" y="2646"/>
                  </a:cubicBezTo>
                  <a:cubicBezTo>
                    <a:pt x="8830" y="2391"/>
                    <a:pt x="9322" y="2261"/>
                    <a:pt x="9811" y="2261"/>
                  </a:cubicBezTo>
                  <a:close/>
                  <a:moveTo>
                    <a:pt x="17818" y="2785"/>
                  </a:moveTo>
                  <a:cubicBezTo>
                    <a:pt x="19138" y="2785"/>
                    <a:pt x="20478" y="3597"/>
                    <a:pt x="20863" y="4507"/>
                  </a:cubicBezTo>
                  <a:cubicBezTo>
                    <a:pt x="19774" y="4626"/>
                    <a:pt x="18695" y="4666"/>
                    <a:pt x="17599" y="4666"/>
                  </a:cubicBezTo>
                  <a:cubicBezTo>
                    <a:pt x="16635" y="4666"/>
                    <a:pt x="15657" y="4635"/>
                    <a:pt x="14647" y="4600"/>
                  </a:cubicBezTo>
                  <a:cubicBezTo>
                    <a:pt x="15447" y="3540"/>
                    <a:pt x="16322" y="2907"/>
                    <a:pt x="17569" y="2795"/>
                  </a:cubicBezTo>
                  <a:cubicBezTo>
                    <a:pt x="17652" y="2789"/>
                    <a:pt x="17735" y="2785"/>
                    <a:pt x="17818" y="2785"/>
                  </a:cubicBezTo>
                  <a:close/>
                  <a:moveTo>
                    <a:pt x="33111" y="1"/>
                  </a:moveTo>
                  <a:cubicBezTo>
                    <a:pt x="32234" y="1"/>
                    <a:pt x="31397" y="315"/>
                    <a:pt x="30727" y="897"/>
                  </a:cubicBezTo>
                  <a:cubicBezTo>
                    <a:pt x="30187" y="1362"/>
                    <a:pt x="29722" y="1883"/>
                    <a:pt x="29331" y="2479"/>
                  </a:cubicBezTo>
                  <a:cubicBezTo>
                    <a:pt x="29257" y="2609"/>
                    <a:pt x="29219" y="2758"/>
                    <a:pt x="29052" y="2814"/>
                  </a:cubicBezTo>
                  <a:cubicBezTo>
                    <a:pt x="28903" y="2739"/>
                    <a:pt x="28829" y="2590"/>
                    <a:pt x="28698" y="2479"/>
                  </a:cubicBezTo>
                  <a:cubicBezTo>
                    <a:pt x="27887" y="1635"/>
                    <a:pt x="26776" y="1173"/>
                    <a:pt x="25622" y="1173"/>
                  </a:cubicBezTo>
                  <a:cubicBezTo>
                    <a:pt x="25426" y="1173"/>
                    <a:pt x="25229" y="1186"/>
                    <a:pt x="25032" y="1213"/>
                  </a:cubicBezTo>
                  <a:cubicBezTo>
                    <a:pt x="23599" y="1381"/>
                    <a:pt x="22613" y="2200"/>
                    <a:pt x="21831" y="3354"/>
                  </a:cubicBezTo>
                  <a:cubicBezTo>
                    <a:pt x="21757" y="3484"/>
                    <a:pt x="21738" y="3670"/>
                    <a:pt x="21533" y="3707"/>
                  </a:cubicBezTo>
                  <a:cubicBezTo>
                    <a:pt x="20663" y="2547"/>
                    <a:pt x="19280" y="1863"/>
                    <a:pt x="17816" y="1863"/>
                  </a:cubicBezTo>
                  <a:cubicBezTo>
                    <a:pt x="17777" y="1863"/>
                    <a:pt x="17738" y="1864"/>
                    <a:pt x="17699" y="1865"/>
                  </a:cubicBezTo>
                  <a:cubicBezTo>
                    <a:pt x="16117" y="1902"/>
                    <a:pt x="14982" y="2777"/>
                    <a:pt x="14014" y="3986"/>
                  </a:cubicBezTo>
                  <a:cubicBezTo>
                    <a:pt x="13475" y="3260"/>
                    <a:pt x="12823" y="2609"/>
                    <a:pt x="12098" y="2088"/>
                  </a:cubicBezTo>
                  <a:cubicBezTo>
                    <a:pt x="11340" y="1583"/>
                    <a:pt x="10547" y="1331"/>
                    <a:pt x="9759" y="1331"/>
                  </a:cubicBezTo>
                  <a:cubicBezTo>
                    <a:pt x="8922" y="1331"/>
                    <a:pt x="8091" y="1615"/>
                    <a:pt x="7315" y="2181"/>
                  </a:cubicBezTo>
                  <a:cubicBezTo>
                    <a:pt x="6961" y="2442"/>
                    <a:pt x="6645" y="2739"/>
                    <a:pt x="6328" y="3037"/>
                  </a:cubicBezTo>
                  <a:cubicBezTo>
                    <a:pt x="6161" y="2814"/>
                    <a:pt x="6030" y="2646"/>
                    <a:pt x="5900" y="2479"/>
                  </a:cubicBezTo>
                  <a:cubicBezTo>
                    <a:pt x="5081" y="1474"/>
                    <a:pt x="4095" y="748"/>
                    <a:pt x="2755" y="655"/>
                  </a:cubicBezTo>
                  <a:cubicBezTo>
                    <a:pt x="2651" y="644"/>
                    <a:pt x="2547" y="639"/>
                    <a:pt x="2442" y="639"/>
                  </a:cubicBezTo>
                  <a:cubicBezTo>
                    <a:pt x="2003" y="639"/>
                    <a:pt x="1560" y="732"/>
                    <a:pt x="1154" y="897"/>
                  </a:cubicBezTo>
                  <a:cubicBezTo>
                    <a:pt x="708" y="1641"/>
                    <a:pt x="317" y="2423"/>
                    <a:pt x="1" y="3223"/>
                  </a:cubicBezTo>
                  <a:cubicBezTo>
                    <a:pt x="149" y="3279"/>
                    <a:pt x="298" y="3335"/>
                    <a:pt x="466" y="3372"/>
                  </a:cubicBezTo>
                  <a:cubicBezTo>
                    <a:pt x="3183" y="4135"/>
                    <a:pt x="5937" y="4675"/>
                    <a:pt x="8729" y="5028"/>
                  </a:cubicBezTo>
                  <a:cubicBezTo>
                    <a:pt x="10869" y="5289"/>
                    <a:pt x="13028" y="5494"/>
                    <a:pt x="15187" y="5550"/>
                  </a:cubicBezTo>
                  <a:cubicBezTo>
                    <a:pt x="15774" y="5569"/>
                    <a:pt x="16361" y="5578"/>
                    <a:pt x="16948" y="5578"/>
                  </a:cubicBezTo>
                  <a:cubicBezTo>
                    <a:pt x="19226" y="5578"/>
                    <a:pt x="21502" y="5432"/>
                    <a:pt x="23767" y="5122"/>
                  </a:cubicBezTo>
                  <a:cubicBezTo>
                    <a:pt x="25572" y="4861"/>
                    <a:pt x="27396" y="4563"/>
                    <a:pt x="29201" y="4284"/>
                  </a:cubicBezTo>
                  <a:cubicBezTo>
                    <a:pt x="31155" y="3986"/>
                    <a:pt x="33072" y="3502"/>
                    <a:pt x="34933" y="2851"/>
                  </a:cubicBezTo>
                  <a:cubicBezTo>
                    <a:pt x="34803" y="2553"/>
                    <a:pt x="34654" y="2293"/>
                    <a:pt x="34505" y="2014"/>
                  </a:cubicBezTo>
                  <a:cubicBezTo>
                    <a:pt x="33035" y="2553"/>
                    <a:pt x="31527" y="2944"/>
                    <a:pt x="29983" y="3186"/>
                  </a:cubicBezTo>
                  <a:cubicBezTo>
                    <a:pt x="30020" y="2944"/>
                    <a:pt x="30150" y="2721"/>
                    <a:pt x="30336" y="2553"/>
                  </a:cubicBezTo>
                  <a:cubicBezTo>
                    <a:pt x="30950" y="1809"/>
                    <a:pt x="31620" y="1139"/>
                    <a:pt x="32607" y="971"/>
                  </a:cubicBezTo>
                  <a:cubicBezTo>
                    <a:pt x="32785" y="942"/>
                    <a:pt x="32964" y="927"/>
                    <a:pt x="33141" y="927"/>
                  </a:cubicBezTo>
                  <a:cubicBezTo>
                    <a:pt x="33408" y="927"/>
                    <a:pt x="33671" y="960"/>
                    <a:pt x="33928" y="1027"/>
                  </a:cubicBezTo>
                  <a:cubicBezTo>
                    <a:pt x="33723" y="674"/>
                    <a:pt x="33500" y="339"/>
                    <a:pt x="33258" y="4"/>
                  </a:cubicBezTo>
                  <a:cubicBezTo>
                    <a:pt x="33209" y="2"/>
                    <a:pt x="33160" y="1"/>
                    <a:pt x="3311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p:nvPr/>
          </p:nvSpPr>
          <p:spPr>
            <a:xfrm>
              <a:off x="1794652" y="1581394"/>
              <a:ext cx="657391" cy="104182"/>
            </a:xfrm>
            <a:custGeom>
              <a:avLst/>
              <a:gdLst/>
              <a:ahLst/>
              <a:cxnLst/>
              <a:rect l="l" t="t" r="r" b="b"/>
              <a:pathLst>
                <a:path w="22836" h="3619" extrusionOk="0">
                  <a:moveTo>
                    <a:pt x="838" y="0"/>
                  </a:moveTo>
                  <a:cubicBezTo>
                    <a:pt x="559" y="186"/>
                    <a:pt x="280" y="354"/>
                    <a:pt x="1" y="558"/>
                  </a:cubicBezTo>
                  <a:cubicBezTo>
                    <a:pt x="1" y="558"/>
                    <a:pt x="19" y="577"/>
                    <a:pt x="19" y="577"/>
                  </a:cubicBezTo>
                  <a:cubicBezTo>
                    <a:pt x="149" y="670"/>
                    <a:pt x="261" y="745"/>
                    <a:pt x="410" y="800"/>
                  </a:cubicBezTo>
                  <a:cubicBezTo>
                    <a:pt x="3851" y="2601"/>
                    <a:pt x="7498" y="3616"/>
                    <a:pt x="11186" y="3616"/>
                  </a:cubicBezTo>
                  <a:cubicBezTo>
                    <a:pt x="11347" y="3616"/>
                    <a:pt x="11508" y="3615"/>
                    <a:pt x="11669" y="3611"/>
                  </a:cubicBezTo>
                  <a:cubicBezTo>
                    <a:pt x="11850" y="3616"/>
                    <a:pt x="12028" y="3619"/>
                    <a:pt x="12205" y="3619"/>
                  </a:cubicBezTo>
                  <a:cubicBezTo>
                    <a:pt x="14443" y="3619"/>
                    <a:pt x="16443" y="3195"/>
                    <a:pt x="18444" y="2643"/>
                  </a:cubicBezTo>
                  <a:cubicBezTo>
                    <a:pt x="19970" y="2233"/>
                    <a:pt x="21459" y="1619"/>
                    <a:pt x="22836" y="838"/>
                  </a:cubicBezTo>
                  <a:cubicBezTo>
                    <a:pt x="22594" y="652"/>
                    <a:pt x="22333" y="465"/>
                    <a:pt x="22073" y="298"/>
                  </a:cubicBezTo>
                  <a:cubicBezTo>
                    <a:pt x="21012" y="800"/>
                    <a:pt x="19933" y="1228"/>
                    <a:pt x="18816" y="1582"/>
                  </a:cubicBezTo>
                  <a:cubicBezTo>
                    <a:pt x="16473" y="2329"/>
                    <a:pt x="14043" y="2706"/>
                    <a:pt x="11603" y="2706"/>
                  </a:cubicBezTo>
                  <a:cubicBezTo>
                    <a:pt x="10459" y="2706"/>
                    <a:pt x="9312" y="2623"/>
                    <a:pt x="8171" y="2457"/>
                  </a:cubicBezTo>
                  <a:cubicBezTo>
                    <a:pt x="5714" y="2085"/>
                    <a:pt x="3388" y="1247"/>
                    <a:pt x="1173" y="168"/>
                  </a:cubicBezTo>
                  <a:cubicBezTo>
                    <a:pt x="1061" y="112"/>
                    <a:pt x="950" y="56"/>
                    <a:pt x="838"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6"/>
            <p:cNvSpPr/>
            <p:nvPr/>
          </p:nvSpPr>
          <p:spPr>
            <a:xfrm>
              <a:off x="1786621" y="2532993"/>
              <a:ext cx="634908" cy="71191"/>
            </a:xfrm>
            <a:custGeom>
              <a:avLst/>
              <a:gdLst/>
              <a:ahLst/>
              <a:cxnLst/>
              <a:rect l="l" t="t" r="r" b="b"/>
              <a:pathLst>
                <a:path w="22055" h="2473" extrusionOk="0">
                  <a:moveTo>
                    <a:pt x="8962" y="1"/>
                  </a:moveTo>
                  <a:cubicBezTo>
                    <a:pt x="8507" y="1"/>
                    <a:pt x="8050" y="6"/>
                    <a:pt x="7594" y="16"/>
                  </a:cubicBezTo>
                  <a:cubicBezTo>
                    <a:pt x="5472" y="90"/>
                    <a:pt x="3350" y="332"/>
                    <a:pt x="1266" y="760"/>
                  </a:cubicBezTo>
                  <a:cubicBezTo>
                    <a:pt x="856" y="853"/>
                    <a:pt x="447" y="909"/>
                    <a:pt x="38" y="1002"/>
                  </a:cubicBezTo>
                  <a:cubicBezTo>
                    <a:pt x="19" y="1002"/>
                    <a:pt x="19" y="1002"/>
                    <a:pt x="0" y="1020"/>
                  </a:cubicBezTo>
                  <a:cubicBezTo>
                    <a:pt x="335" y="1262"/>
                    <a:pt x="689" y="1467"/>
                    <a:pt x="1061" y="1690"/>
                  </a:cubicBezTo>
                  <a:cubicBezTo>
                    <a:pt x="1080" y="1672"/>
                    <a:pt x="1098" y="1672"/>
                    <a:pt x="1117" y="1672"/>
                  </a:cubicBezTo>
                  <a:cubicBezTo>
                    <a:pt x="3675" y="1224"/>
                    <a:pt x="6232" y="900"/>
                    <a:pt x="8825" y="900"/>
                  </a:cubicBezTo>
                  <a:cubicBezTo>
                    <a:pt x="9251" y="900"/>
                    <a:pt x="9678" y="909"/>
                    <a:pt x="10106" y="927"/>
                  </a:cubicBezTo>
                  <a:cubicBezTo>
                    <a:pt x="11855" y="983"/>
                    <a:pt x="13623" y="1076"/>
                    <a:pt x="15354" y="1300"/>
                  </a:cubicBezTo>
                  <a:cubicBezTo>
                    <a:pt x="17271" y="1560"/>
                    <a:pt x="19132" y="1951"/>
                    <a:pt x="20975" y="2472"/>
                  </a:cubicBezTo>
                  <a:cubicBezTo>
                    <a:pt x="21347" y="2286"/>
                    <a:pt x="21701" y="2063"/>
                    <a:pt x="22054" y="1839"/>
                  </a:cubicBezTo>
                  <a:cubicBezTo>
                    <a:pt x="21589" y="1690"/>
                    <a:pt x="21105" y="1560"/>
                    <a:pt x="20621" y="1430"/>
                  </a:cubicBezTo>
                  <a:cubicBezTo>
                    <a:pt x="16801" y="379"/>
                    <a:pt x="12905" y="1"/>
                    <a:pt x="8962"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6"/>
            <p:cNvSpPr/>
            <p:nvPr/>
          </p:nvSpPr>
          <p:spPr>
            <a:xfrm>
              <a:off x="2049134" y="1997200"/>
              <a:ext cx="182714" cy="187464"/>
            </a:xfrm>
            <a:custGeom>
              <a:avLst/>
              <a:gdLst/>
              <a:ahLst/>
              <a:cxnLst/>
              <a:rect l="l" t="t" r="r" b="b"/>
              <a:pathLst>
                <a:path w="6347" h="6512" extrusionOk="0">
                  <a:moveTo>
                    <a:pt x="3117" y="0"/>
                  </a:moveTo>
                  <a:cubicBezTo>
                    <a:pt x="2914" y="0"/>
                    <a:pt x="2708" y="140"/>
                    <a:pt x="2718" y="408"/>
                  </a:cubicBezTo>
                  <a:cubicBezTo>
                    <a:pt x="2699" y="556"/>
                    <a:pt x="2699" y="687"/>
                    <a:pt x="2718" y="836"/>
                  </a:cubicBezTo>
                  <a:cubicBezTo>
                    <a:pt x="2718" y="1208"/>
                    <a:pt x="2736" y="1561"/>
                    <a:pt x="2736" y="1934"/>
                  </a:cubicBezTo>
                  <a:cubicBezTo>
                    <a:pt x="2736" y="2083"/>
                    <a:pt x="2792" y="2250"/>
                    <a:pt x="2625" y="2399"/>
                  </a:cubicBezTo>
                  <a:cubicBezTo>
                    <a:pt x="2513" y="2269"/>
                    <a:pt x="2401" y="2138"/>
                    <a:pt x="2290" y="2027"/>
                  </a:cubicBezTo>
                  <a:cubicBezTo>
                    <a:pt x="2066" y="1803"/>
                    <a:pt x="1880" y="1561"/>
                    <a:pt x="1657" y="1357"/>
                  </a:cubicBezTo>
                  <a:cubicBezTo>
                    <a:pt x="1563" y="1244"/>
                    <a:pt x="1453" y="1198"/>
                    <a:pt x="1346" y="1198"/>
                  </a:cubicBezTo>
                  <a:cubicBezTo>
                    <a:pt x="1032" y="1198"/>
                    <a:pt x="755" y="1604"/>
                    <a:pt x="1061" y="1896"/>
                  </a:cubicBezTo>
                  <a:cubicBezTo>
                    <a:pt x="1173" y="2045"/>
                    <a:pt x="1303" y="2176"/>
                    <a:pt x="1415" y="2306"/>
                  </a:cubicBezTo>
                  <a:cubicBezTo>
                    <a:pt x="1545" y="2511"/>
                    <a:pt x="1787" y="2641"/>
                    <a:pt x="1825" y="2939"/>
                  </a:cubicBezTo>
                  <a:cubicBezTo>
                    <a:pt x="1590" y="2959"/>
                    <a:pt x="1355" y="2974"/>
                    <a:pt x="1123" y="2974"/>
                  </a:cubicBezTo>
                  <a:cubicBezTo>
                    <a:pt x="932" y="2974"/>
                    <a:pt x="744" y="2964"/>
                    <a:pt x="559" y="2939"/>
                  </a:cubicBezTo>
                  <a:cubicBezTo>
                    <a:pt x="525" y="2931"/>
                    <a:pt x="491" y="2928"/>
                    <a:pt x="458" y="2928"/>
                  </a:cubicBezTo>
                  <a:cubicBezTo>
                    <a:pt x="239" y="2928"/>
                    <a:pt x="52" y="3082"/>
                    <a:pt x="19" y="3292"/>
                  </a:cubicBezTo>
                  <a:cubicBezTo>
                    <a:pt x="1" y="3516"/>
                    <a:pt x="168" y="3702"/>
                    <a:pt x="466" y="3758"/>
                  </a:cubicBezTo>
                  <a:cubicBezTo>
                    <a:pt x="559" y="3776"/>
                    <a:pt x="652" y="3776"/>
                    <a:pt x="745" y="3776"/>
                  </a:cubicBezTo>
                  <a:cubicBezTo>
                    <a:pt x="1136" y="3795"/>
                    <a:pt x="1527" y="3813"/>
                    <a:pt x="1936" y="3832"/>
                  </a:cubicBezTo>
                  <a:lnTo>
                    <a:pt x="1936" y="3851"/>
                  </a:lnTo>
                  <a:cubicBezTo>
                    <a:pt x="2011" y="3981"/>
                    <a:pt x="1899" y="4037"/>
                    <a:pt x="1825" y="4111"/>
                  </a:cubicBezTo>
                  <a:cubicBezTo>
                    <a:pt x="1620" y="4316"/>
                    <a:pt x="1396" y="4521"/>
                    <a:pt x="1192" y="4725"/>
                  </a:cubicBezTo>
                  <a:cubicBezTo>
                    <a:pt x="931" y="4967"/>
                    <a:pt x="894" y="5191"/>
                    <a:pt x="1080" y="5377"/>
                  </a:cubicBezTo>
                  <a:cubicBezTo>
                    <a:pt x="1156" y="5461"/>
                    <a:pt x="1244" y="5504"/>
                    <a:pt x="1343" y="5504"/>
                  </a:cubicBezTo>
                  <a:cubicBezTo>
                    <a:pt x="1462" y="5504"/>
                    <a:pt x="1598" y="5443"/>
                    <a:pt x="1750" y="5321"/>
                  </a:cubicBezTo>
                  <a:cubicBezTo>
                    <a:pt x="1973" y="5135"/>
                    <a:pt x="2178" y="4930"/>
                    <a:pt x="2401" y="4744"/>
                  </a:cubicBezTo>
                  <a:cubicBezTo>
                    <a:pt x="2477" y="4684"/>
                    <a:pt x="2528" y="4575"/>
                    <a:pt x="2633" y="4575"/>
                  </a:cubicBezTo>
                  <a:cubicBezTo>
                    <a:pt x="2658" y="4575"/>
                    <a:pt x="2686" y="4581"/>
                    <a:pt x="2718" y="4595"/>
                  </a:cubicBezTo>
                  <a:cubicBezTo>
                    <a:pt x="2736" y="5004"/>
                    <a:pt x="2736" y="5414"/>
                    <a:pt x="2755" y="5842"/>
                  </a:cubicBezTo>
                  <a:cubicBezTo>
                    <a:pt x="2774" y="6289"/>
                    <a:pt x="2923" y="6512"/>
                    <a:pt x="3220" y="6512"/>
                  </a:cubicBezTo>
                  <a:cubicBezTo>
                    <a:pt x="3518" y="6493"/>
                    <a:pt x="3648" y="6270"/>
                    <a:pt x="3667" y="5823"/>
                  </a:cubicBezTo>
                  <a:cubicBezTo>
                    <a:pt x="3686" y="5526"/>
                    <a:pt x="3611" y="5209"/>
                    <a:pt x="3723" y="4893"/>
                  </a:cubicBezTo>
                  <a:cubicBezTo>
                    <a:pt x="3983" y="5079"/>
                    <a:pt x="4225" y="5302"/>
                    <a:pt x="4449" y="5544"/>
                  </a:cubicBezTo>
                  <a:cubicBezTo>
                    <a:pt x="4646" y="5742"/>
                    <a:pt x="4822" y="5845"/>
                    <a:pt x="4980" y="5845"/>
                  </a:cubicBezTo>
                  <a:cubicBezTo>
                    <a:pt x="5076" y="5845"/>
                    <a:pt x="5165" y="5807"/>
                    <a:pt x="5249" y="5730"/>
                  </a:cubicBezTo>
                  <a:cubicBezTo>
                    <a:pt x="5472" y="5526"/>
                    <a:pt x="5454" y="5265"/>
                    <a:pt x="5100" y="4893"/>
                  </a:cubicBezTo>
                  <a:cubicBezTo>
                    <a:pt x="4839" y="4614"/>
                    <a:pt x="4542" y="4372"/>
                    <a:pt x="4281" y="4111"/>
                  </a:cubicBezTo>
                  <a:cubicBezTo>
                    <a:pt x="4207" y="4018"/>
                    <a:pt x="4039" y="3981"/>
                    <a:pt x="4114" y="3776"/>
                  </a:cubicBezTo>
                  <a:cubicBezTo>
                    <a:pt x="4579" y="3776"/>
                    <a:pt x="5044" y="3758"/>
                    <a:pt x="5509" y="3739"/>
                  </a:cubicBezTo>
                  <a:cubicBezTo>
                    <a:pt x="5553" y="3744"/>
                    <a:pt x="5597" y="3747"/>
                    <a:pt x="5640" y="3747"/>
                  </a:cubicBezTo>
                  <a:cubicBezTo>
                    <a:pt x="5746" y="3747"/>
                    <a:pt x="5851" y="3733"/>
                    <a:pt x="5956" y="3720"/>
                  </a:cubicBezTo>
                  <a:cubicBezTo>
                    <a:pt x="6179" y="3683"/>
                    <a:pt x="6347" y="3478"/>
                    <a:pt x="6310" y="3255"/>
                  </a:cubicBezTo>
                  <a:cubicBezTo>
                    <a:pt x="6310" y="3032"/>
                    <a:pt x="6142" y="2864"/>
                    <a:pt x="5937" y="2846"/>
                  </a:cubicBezTo>
                  <a:cubicBezTo>
                    <a:pt x="5677" y="2827"/>
                    <a:pt x="5435" y="2827"/>
                    <a:pt x="5174" y="2827"/>
                  </a:cubicBezTo>
                  <a:cubicBezTo>
                    <a:pt x="5145" y="2825"/>
                    <a:pt x="5115" y="2824"/>
                    <a:pt x="5085" y="2824"/>
                  </a:cubicBezTo>
                  <a:cubicBezTo>
                    <a:pt x="4983" y="2824"/>
                    <a:pt x="4881" y="2834"/>
                    <a:pt x="4777" y="2834"/>
                  </a:cubicBezTo>
                  <a:cubicBezTo>
                    <a:pt x="4664" y="2834"/>
                    <a:pt x="4549" y="2822"/>
                    <a:pt x="4430" y="2771"/>
                  </a:cubicBezTo>
                  <a:cubicBezTo>
                    <a:pt x="4560" y="2585"/>
                    <a:pt x="4728" y="2399"/>
                    <a:pt x="4914" y="2250"/>
                  </a:cubicBezTo>
                  <a:cubicBezTo>
                    <a:pt x="5137" y="2027"/>
                    <a:pt x="5379" y="1803"/>
                    <a:pt x="5603" y="1561"/>
                  </a:cubicBezTo>
                  <a:cubicBezTo>
                    <a:pt x="5770" y="1394"/>
                    <a:pt x="5789" y="1115"/>
                    <a:pt x="5640" y="910"/>
                  </a:cubicBezTo>
                  <a:cubicBezTo>
                    <a:pt x="5558" y="819"/>
                    <a:pt x="5454" y="773"/>
                    <a:pt x="5339" y="773"/>
                  </a:cubicBezTo>
                  <a:cubicBezTo>
                    <a:pt x="5218" y="773"/>
                    <a:pt x="5085" y="824"/>
                    <a:pt x="4951" y="929"/>
                  </a:cubicBezTo>
                  <a:cubicBezTo>
                    <a:pt x="4877" y="1003"/>
                    <a:pt x="4784" y="1078"/>
                    <a:pt x="4709" y="1152"/>
                  </a:cubicBezTo>
                  <a:cubicBezTo>
                    <a:pt x="4449" y="1394"/>
                    <a:pt x="4207" y="1654"/>
                    <a:pt x="3946" y="1915"/>
                  </a:cubicBezTo>
                  <a:cubicBezTo>
                    <a:pt x="3874" y="1973"/>
                    <a:pt x="3824" y="2075"/>
                    <a:pt x="3710" y="2075"/>
                  </a:cubicBezTo>
                  <a:cubicBezTo>
                    <a:pt x="3677" y="2075"/>
                    <a:pt x="3639" y="2066"/>
                    <a:pt x="3593" y="2045"/>
                  </a:cubicBezTo>
                  <a:cubicBezTo>
                    <a:pt x="3574" y="1729"/>
                    <a:pt x="3574" y="1413"/>
                    <a:pt x="3555" y="1096"/>
                  </a:cubicBezTo>
                  <a:cubicBezTo>
                    <a:pt x="3555" y="854"/>
                    <a:pt x="3537" y="612"/>
                    <a:pt x="3499" y="389"/>
                  </a:cubicBezTo>
                  <a:cubicBezTo>
                    <a:pt x="3499" y="126"/>
                    <a:pt x="3310" y="0"/>
                    <a:pt x="3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6"/>
            <p:cNvSpPr/>
            <p:nvPr/>
          </p:nvSpPr>
          <p:spPr>
            <a:xfrm>
              <a:off x="2378089" y="1980360"/>
              <a:ext cx="209515" cy="174452"/>
            </a:xfrm>
            <a:custGeom>
              <a:avLst/>
              <a:gdLst/>
              <a:ahLst/>
              <a:cxnLst/>
              <a:rect l="l" t="t" r="r" b="b"/>
              <a:pathLst>
                <a:path w="7278" h="6060" extrusionOk="0">
                  <a:moveTo>
                    <a:pt x="3195" y="1"/>
                  </a:moveTo>
                  <a:cubicBezTo>
                    <a:pt x="3173" y="1"/>
                    <a:pt x="3150" y="3"/>
                    <a:pt x="3127" y="6"/>
                  </a:cubicBezTo>
                  <a:cubicBezTo>
                    <a:pt x="2923" y="43"/>
                    <a:pt x="2792" y="230"/>
                    <a:pt x="2811" y="509"/>
                  </a:cubicBezTo>
                  <a:cubicBezTo>
                    <a:pt x="2811" y="620"/>
                    <a:pt x="2848" y="713"/>
                    <a:pt x="2867" y="825"/>
                  </a:cubicBezTo>
                  <a:cubicBezTo>
                    <a:pt x="2885" y="1141"/>
                    <a:pt x="2923" y="1458"/>
                    <a:pt x="2941" y="1756"/>
                  </a:cubicBezTo>
                  <a:cubicBezTo>
                    <a:pt x="2906" y="1767"/>
                    <a:pt x="2870" y="1774"/>
                    <a:pt x="2836" y="1774"/>
                  </a:cubicBezTo>
                  <a:cubicBezTo>
                    <a:pt x="2763" y="1774"/>
                    <a:pt x="2694" y="1745"/>
                    <a:pt x="2643" y="1681"/>
                  </a:cubicBezTo>
                  <a:cubicBezTo>
                    <a:pt x="2346" y="1458"/>
                    <a:pt x="2048" y="1216"/>
                    <a:pt x="1750" y="974"/>
                  </a:cubicBezTo>
                  <a:cubicBezTo>
                    <a:pt x="1588" y="852"/>
                    <a:pt x="1453" y="791"/>
                    <a:pt x="1337" y="791"/>
                  </a:cubicBezTo>
                  <a:cubicBezTo>
                    <a:pt x="1240" y="791"/>
                    <a:pt x="1156" y="834"/>
                    <a:pt x="1080" y="918"/>
                  </a:cubicBezTo>
                  <a:cubicBezTo>
                    <a:pt x="913" y="1104"/>
                    <a:pt x="950" y="1328"/>
                    <a:pt x="1192" y="1588"/>
                  </a:cubicBezTo>
                  <a:cubicBezTo>
                    <a:pt x="1396" y="1774"/>
                    <a:pt x="1601" y="1942"/>
                    <a:pt x="1806" y="2128"/>
                  </a:cubicBezTo>
                  <a:cubicBezTo>
                    <a:pt x="2066" y="2295"/>
                    <a:pt x="2290" y="2500"/>
                    <a:pt x="2495" y="2742"/>
                  </a:cubicBezTo>
                  <a:cubicBezTo>
                    <a:pt x="1955" y="2854"/>
                    <a:pt x="1396" y="2928"/>
                    <a:pt x="838" y="2965"/>
                  </a:cubicBezTo>
                  <a:cubicBezTo>
                    <a:pt x="671" y="2965"/>
                    <a:pt x="522" y="2965"/>
                    <a:pt x="354" y="2984"/>
                  </a:cubicBezTo>
                  <a:cubicBezTo>
                    <a:pt x="168" y="3003"/>
                    <a:pt x="19" y="3170"/>
                    <a:pt x="19" y="3356"/>
                  </a:cubicBezTo>
                  <a:cubicBezTo>
                    <a:pt x="1" y="3542"/>
                    <a:pt x="131" y="3728"/>
                    <a:pt x="317" y="3766"/>
                  </a:cubicBezTo>
                  <a:cubicBezTo>
                    <a:pt x="440" y="3793"/>
                    <a:pt x="572" y="3810"/>
                    <a:pt x="708" y="3810"/>
                  </a:cubicBezTo>
                  <a:cubicBezTo>
                    <a:pt x="757" y="3810"/>
                    <a:pt x="807" y="3808"/>
                    <a:pt x="857" y="3803"/>
                  </a:cubicBezTo>
                  <a:cubicBezTo>
                    <a:pt x="1249" y="3803"/>
                    <a:pt x="1627" y="3697"/>
                    <a:pt x="2048" y="3697"/>
                  </a:cubicBezTo>
                  <a:cubicBezTo>
                    <a:pt x="2127" y="3697"/>
                    <a:pt x="2208" y="3701"/>
                    <a:pt x="2290" y="3710"/>
                  </a:cubicBezTo>
                  <a:cubicBezTo>
                    <a:pt x="2215" y="3914"/>
                    <a:pt x="2085" y="4101"/>
                    <a:pt x="1918" y="4249"/>
                  </a:cubicBezTo>
                  <a:cubicBezTo>
                    <a:pt x="1713" y="4491"/>
                    <a:pt x="1471" y="4715"/>
                    <a:pt x="1266" y="4975"/>
                  </a:cubicBezTo>
                  <a:cubicBezTo>
                    <a:pt x="1099" y="5124"/>
                    <a:pt x="1099" y="5403"/>
                    <a:pt x="1266" y="5552"/>
                  </a:cubicBezTo>
                  <a:cubicBezTo>
                    <a:pt x="1341" y="5627"/>
                    <a:pt x="1438" y="5664"/>
                    <a:pt x="1536" y="5664"/>
                  </a:cubicBezTo>
                  <a:cubicBezTo>
                    <a:pt x="1634" y="5664"/>
                    <a:pt x="1731" y="5627"/>
                    <a:pt x="1806" y="5552"/>
                  </a:cubicBezTo>
                  <a:cubicBezTo>
                    <a:pt x="2011" y="5385"/>
                    <a:pt x="2197" y="5180"/>
                    <a:pt x="2383" y="4994"/>
                  </a:cubicBezTo>
                  <a:cubicBezTo>
                    <a:pt x="2625" y="4715"/>
                    <a:pt x="2885" y="4454"/>
                    <a:pt x="3146" y="4212"/>
                  </a:cubicBezTo>
                  <a:cubicBezTo>
                    <a:pt x="3183" y="4380"/>
                    <a:pt x="3202" y="4473"/>
                    <a:pt x="3202" y="4584"/>
                  </a:cubicBezTo>
                  <a:cubicBezTo>
                    <a:pt x="3258" y="4938"/>
                    <a:pt x="3276" y="5310"/>
                    <a:pt x="3351" y="5664"/>
                  </a:cubicBezTo>
                  <a:cubicBezTo>
                    <a:pt x="3368" y="5885"/>
                    <a:pt x="3556" y="6059"/>
                    <a:pt x="3773" y="6059"/>
                  </a:cubicBezTo>
                  <a:cubicBezTo>
                    <a:pt x="3793" y="6059"/>
                    <a:pt x="3814" y="6058"/>
                    <a:pt x="3835" y="6055"/>
                  </a:cubicBezTo>
                  <a:cubicBezTo>
                    <a:pt x="4076" y="6036"/>
                    <a:pt x="4244" y="5831"/>
                    <a:pt x="4225" y="5608"/>
                  </a:cubicBezTo>
                  <a:cubicBezTo>
                    <a:pt x="4225" y="5385"/>
                    <a:pt x="4188" y="5161"/>
                    <a:pt x="4188" y="4957"/>
                  </a:cubicBezTo>
                  <a:cubicBezTo>
                    <a:pt x="4151" y="4696"/>
                    <a:pt x="4132" y="4436"/>
                    <a:pt x="4151" y="4175"/>
                  </a:cubicBezTo>
                  <a:lnTo>
                    <a:pt x="4151" y="4175"/>
                  </a:lnTo>
                  <a:cubicBezTo>
                    <a:pt x="4281" y="4268"/>
                    <a:pt x="4356" y="4324"/>
                    <a:pt x="4411" y="4380"/>
                  </a:cubicBezTo>
                  <a:cubicBezTo>
                    <a:pt x="4728" y="4640"/>
                    <a:pt x="5044" y="4938"/>
                    <a:pt x="5361" y="5199"/>
                  </a:cubicBezTo>
                  <a:cubicBezTo>
                    <a:pt x="5500" y="5308"/>
                    <a:pt x="5634" y="5365"/>
                    <a:pt x="5758" y="5365"/>
                  </a:cubicBezTo>
                  <a:cubicBezTo>
                    <a:pt x="5864" y="5365"/>
                    <a:pt x="5963" y="5322"/>
                    <a:pt x="6049" y="5236"/>
                  </a:cubicBezTo>
                  <a:cubicBezTo>
                    <a:pt x="6235" y="5050"/>
                    <a:pt x="6217" y="4771"/>
                    <a:pt x="5975" y="4529"/>
                  </a:cubicBezTo>
                  <a:cubicBezTo>
                    <a:pt x="5789" y="4343"/>
                    <a:pt x="5584" y="4194"/>
                    <a:pt x="5398" y="4008"/>
                  </a:cubicBezTo>
                  <a:cubicBezTo>
                    <a:pt x="5137" y="3821"/>
                    <a:pt x="4914" y="3598"/>
                    <a:pt x="4728" y="3338"/>
                  </a:cubicBezTo>
                  <a:cubicBezTo>
                    <a:pt x="5361" y="3244"/>
                    <a:pt x="5919" y="3133"/>
                    <a:pt x="6496" y="3040"/>
                  </a:cubicBezTo>
                  <a:cubicBezTo>
                    <a:pt x="6626" y="3021"/>
                    <a:pt x="6775" y="2984"/>
                    <a:pt x="6905" y="2947"/>
                  </a:cubicBezTo>
                  <a:cubicBezTo>
                    <a:pt x="7129" y="2891"/>
                    <a:pt x="7277" y="2649"/>
                    <a:pt x="7222" y="2426"/>
                  </a:cubicBezTo>
                  <a:cubicBezTo>
                    <a:pt x="7169" y="2215"/>
                    <a:pt x="6984" y="2070"/>
                    <a:pt x="6775" y="2070"/>
                  </a:cubicBezTo>
                  <a:cubicBezTo>
                    <a:pt x="6763" y="2070"/>
                    <a:pt x="6750" y="2071"/>
                    <a:pt x="6738" y="2072"/>
                  </a:cubicBezTo>
                  <a:cubicBezTo>
                    <a:pt x="6608" y="2072"/>
                    <a:pt x="6477" y="2128"/>
                    <a:pt x="6366" y="2128"/>
                  </a:cubicBezTo>
                  <a:cubicBezTo>
                    <a:pt x="5872" y="2181"/>
                    <a:pt x="5411" y="2334"/>
                    <a:pt x="4857" y="2334"/>
                  </a:cubicBezTo>
                  <a:cubicBezTo>
                    <a:pt x="4827" y="2334"/>
                    <a:pt x="4796" y="2334"/>
                    <a:pt x="4765" y="2333"/>
                  </a:cubicBezTo>
                  <a:cubicBezTo>
                    <a:pt x="4951" y="2091"/>
                    <a:pt x="5100" y="1923"/>
                    <a:pt x="5249" y="1737"/>
                  </a:cubicBezTo>
                  <a:cubicBezTo>
                    <a:pt x="5398" y="1551"/>
                    <a:pt x="5584" y="1365"/>
                    <a:pt x="5733" y="1160"/>
                  </a:cubicBezTo>
                  <a:cubicBezTo>
                    <a:pt x="5938" y="881"/>
                    <a:pt x="5938" y="639"/>
                    <a:pt x="5751" y="471"/>
                  </a:cubicBezTo>
                  <a:cubicBezTo>
                    <a:pt x="5662" y="390"/>
                    <a:pt x="5562" y="348"/>
                    <a:pt x="5457" y="348"/>
                  </a:cubicBezTo>
                  <a:cubicBezTo>
                    <a:pt x="5322" y="348"/>
                    <a:pt x="5180" y="418"/>
                    <a:pt x="5044" y="565"/>
                  </a:cubicBezTo>
                  <a:cubicBezTo>
                    <a:pt x="4802" y="825"/>
                    <a:pt x="4598" y="1104"/>
                    <a:pt x="4356" y="1346"/>
                  </a:cubicBezTo>
                  <a:cubicBezTo>
                    <a:pt x="4207" y="1514"/>
                    <a:pt x="4114" y="1737"/>
                    <a:pt x="3872" y="1830"/>
                  </a:cubicBezTo>
                  <a:cubicBezTo>
                    <a:pt x="3797" y="1644"/>
                    <a:pt x="3760" y="1421"/>
                    <a:pt x="3760" y="1216"/>
                  </a:cubicBezTo>
                  <a:cubicBezTo>
                    <a:pt x="3704" y="937"/>
                    <a:pt x="3686" y="639"/>
                    <a:pt x="3611" y="360"/>
                  </a:cubicBezTo>
                  <a:cubicBezTo>
                    <a:pt x="3577" y="157"/>
                    <a:pt x="3406"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p:nvPr/>
          </p:nvSpPr>
          <p:spPr>
            <a:xfrm>
              <a:off x="1723403" y="2008859"/>
              <a:ext cx="206838" cy="197281"/>
            </a:xfrm>
            <a:custGeom>
              <a:avLst/>
              <a:gdLst/>
              <a:ahLst/>
              <a:cxnLst/>
              <a:rect l="l" t="t" r="r" b="b"/>
              <a:pathLst>
                <a:path w="7185" h="6853" extrusionOk="0">
                  <a:moveTo>
                    <a:pt x="3520" y="1"/>
                  </a:moveTo>
                  <a:cubicBezTo>
                    <a:pt x="3330" y="1"/>
                    <a:pt x="3162" y="144"/>
                    <a:pt x="3127" y="338"/>
                  </a:cubicBezTo>
                  <a:cubicBezTo>
                    <a:pt x="3108" y="486"/>
                    <a:pt x="3090" y="635"/>
                    <a:pt x="3071" y="766"/>
                  </a:cubicBezTo>
                  <a:cubicBezTo>
                    <a:pt x="2997" y="1194"/>
                    <a:pt x="3052" y="1640"/>
                    <a:pt x="2904" y="2106"/>
                  </a:cubicBezTo>
                  <a:cubicBezTo>
                    <a:pt x="2494" y="1733"/>
                    <a:pt x="2103" y="1324"/>
                    <a:pt x="1768" y="877"/>
                  </a:cubicBezTo>
                  <a:cubicBezTo>
                    <a:pt x="1675" y="728"/>
                    <a:pt x="1545" y="598"/>
                    <a:pt x="1396" y="505"/>
                  </a:cubicBezTo>
                  <a:cubicBezTo>
                    <a:pt x="1328" y="460"/>
                    <a:pt x="1254" y="439"/>
                    <a:pt x="1181" y="439"/>
                  </a:cubicBezTo>
                  <a:cubicBezTo>
                    <a:pt x="1075" y="439"/>
                    <a:pt x="971" y="483"/>
                    <a:pt x="894" y="561"/>
                  </a:cubicBezTo>
                  <a:cubicBezTo>
                    <a:pt x="763" y="691"/>
                    <a:pt x="745" y="877"/>
                    <a:pt x="838" y="1026"/>
                  </a:cubicBezTo>
                  <a:cubicBezTo>
                    <a:pt x="912" y="1156"/>
                    <a:pt x="1005" y="1268"/>
                    <a:pt x="1098" y="1380"/>
                  </a:cubicBezTo>
                  <a:cubicBezTo>
                    <a:pt x="1433" y="1771"/>
                    <a:pt x="1750" y="2180"/>
                    <a:pt x="2122" y="2627"/>
                  </a:cubicBezTo>
                  <a:cubicBezTo>
                    <a:pt x="1963" y="2643"/>
                    <a:pt x="1800" y="2653"/>
                    <a:pt x="1637" y="2653"/>
                  </a:cubicBezTo>
                  <a:cubicBezTo>
                    <a:pt x="1437" y="2653"/>
                    <a:pt x="1237" y="2639"/>
                    <a:pt x="1043" y="2608"/>
                  </a:cubicBezTo>
                  <a:cubicBezTo>
                    <a:pt x="856" y="2589"/>
                    <a:pt x="689" y="2552"/>
                    <a:pt x="503" y="2552"/>
                  </a:cubicBezTo>
                  <a:cubicBezTo>
                    <a:pt x="473" y="2544"/>
                    <a:pt x="444" y="2540"/>
                    <a:pt x="415" y="2540"/>
                  </a:cubicBezTo>
                  <a:cubicBezTo>
                    <a:pt x="243" y="2540"/>
                    <a:pt x="88" y="2675"/>
                    <a:pt x="56" y="2850"/>
                  </a:cubicBezTo>
                  <a:cubicBezTo>
                    <a:pt x="0" y="3055"/>
                    <a:pt x="131" y="3241"/>
                    <a:pt x="391" y="3334"/>
                  </a:cubicBezTo>
                  <a:cubicBezTo>
                    <a:pt x="540" y="3371"/>
                    <a:pt x="708" y="3408"/>
                    <a:pt x="856" y="3427"/>
                  </a:cubicBezTo>
                  <a:cubicBezTo>
                    <a:pt x="1191" y="3483"/>
                    <a:pt x="1526" y="3520"/>
                    <a:pt x="1936" y="3557"/>
                  </a:cubicBezTo>
                  <a:cubicBezTo>
                    <a:pt x="1619" y="4022"/>
                    <a:pt x="1210" y="4339"/>
                    <a:pt x="894" y="4730"/>
                  </a:cubicBezTo>
                  <a:cubicBezTo>
                    <a:pt x="782" y="4860"/>
                    <a:pt x="670" y="4990"/>
                    <a:pt x="559" y="5139"/>
                  </a:cubicBezTo>
                  <a:cubicBezTo>
                    <a:pt x="466" y="5307"/>
                    <a:pt x="503" y="5530"/>
                    <a:pt x="652" y="5642"/>
                  </a:cubicBezTo>
                  <a:cubicBezTo>
                    <a:pt x="720" y="5700"/>
                    <a:pt x="803" y="5728"/>
                    <a:pt x="888" y="5728"/>
                  </a:cubicBezTo>
                  <a:cubicBezTo>
                    <a:pt x="966" y="5728"/>
                    <a:pt x="1046" y="5705"/>
                    <a:pt x="1117" y="5660"/>
                  </a:cubicBezTo>
                  <a:cubicBezTo>
                    <a:pt x="1210" y="5586"/>
                    <a:pt x="1303" y="5511"/>
                    <a:pt x="1396" y="5418"/>
                  </a:cubicBezTo>
                  <a:cubicBezTo>
                    <a:pt x="1731" y="5065"/>
                    <a:pt x="2085" y="4711"/>
                    <a:pt x="2420" y="4357"/>
                  </a:cubicBezTo>
                  <a:cubicBezTo>
                    <a:pt x="2477" y="4300"/>
                    <a:pt x="2535" y="4198"/>
                    <a:pt x="2645" y="4198"/>
                  </a:cubicBezTo>
                  <a:cubicBezTo>
                    <a:pt x="2676" y="4198"/>
                    <a:pt x="2713" y="4206"/>
                    <a:pt x="2755" y="4227"/>
                  </a:cubicBezTo>
                  <a:cubicBezTo>
                    <a:pt x="2736" y="4432"/>
                    <a:pt x="2717" y="4637"/>
                    <a:pt x="2699" y="4860"/>
                  </a:cubicBezTo>
                  <a:cubicBezTo>
                    <a:pt x="2662" y="5269"/>
                    <a:pt x="2606" y="5697"/>
                    <a:pt x="2587" y="6107"/>
                  </a:cubicBezTo>
                  <a:cubicBezTo>
                    <a:pt x="2550" y="6609"/>
                    <a:pt x="2699" y="6833"/>
                    <a:pt x="3015" y="6851"/>
                  </a:cubicBezTo>
                  <a:cubicBezTo>
                    <a:pt x="3029" y="6852"/>
                    <a:pt x="3042" y="6853"/>
                    <a:pt x="3054" y="6853"/>
                  </a:cubicBezTo>
                  <a:cubicBezTo>
                    <a:pt x="3325" y="6853"/>
                    <a:pt x="3446" y="6662"/>
                    <a:pt x="3499" y="6200"/>
                  </a:cubicBezTo>
                  <a:cubicBezTo>
                    <a:pt x="3555" y="5716"/>
                    <a:pt x="3592" y="5232"/>
                    <a:pt x="3629" y="4748"/>
                  </a:cubicBezTo>
                  <a:cubicBezTo>
                    <a:pt x="3648" y="4637"/>
                    <a:pt x="3592" y="4469"/>
                    <a:pt x="3760" y="4413"/>
                  </a:cubicBezTo>
                  <a:cubicBezTo>
                    <a:pt x="3927" y="4544"/>
                    <a:pt x="4076" y="4692"/>
                    <a:pt x="4206" y="4879"/>
                  </a:cubicBezTo>
                  <a:cubicBezTo>
                    <a:pt x="4560" y="5232"/>
                    <a:pt x="4895" y="5623"/>
                    <a:pt x="5249" y="5977"/>
                  </a:cubicBezTo>
                  <a:cubicBezTo>
                    <a:pt x="5316" y="6073"/>
                    <a:pt x="5407" y="6113"/>
                    <a:pt x="5504" y="6113"/>
                  </a:cubicBezTo>
                  <a:cubicBezTo>
                    <a:pt x="5838" y="6113"/>
                    <a:pt x="6236" y="5641"/>
                    <a:pt x="5919" y="5381"/>
                  </a:cubicBezTo>
                  <a:cubicBezTo>
                    <a:pt x="5807" y="5232"/>
                    <a:pt x="5658" y="5083"/>
                    <a:pt x="5528" y="4934"/>
                  </a:cubicBezTo>
                  <a:cubicBezTo>
                    <a:pt x="5193" y="4581"/>
                    <a:pt x="4876" y="4227"/>
                    <a:pt x="4541" y="3855"/>
                  </a:cubicBezTo>
                  <a:cubicBezTo>
                    <a:pt x="4579" y="3836"/>
                    <a:pt x="4597" y="3799"/>
                    <a:pt x="4616" y="3762"/>
                  </a:cubicBezTo>
                  <a:cubicBezTo>
                    <a:pt x="5193" y="3799"/>
                    <a:pt x="5770" y="3818"/>
                    <a:pt x="6347" y="3874"/>
                  </a:cubicBezTo>
                  <a:cubicBezTo>
                    <a:pt x="6391" y="3879"/>
                    <a:pt x="6436" y="3881"/>
                    <a:pt x="6481" y="3881"/>
                  </a:cubicBezTo>
                  <a:cubicBezTo>
                    <a:pt x="6602" y="3881"/>
                    <a:pt x="6721" y="3864"/>
                    <a:pt x="6830" y="3836"/>
                  </a:cubicBezTo>
                  <a:cubicBezTo>
                    <a:pt x="7165" y="3687"/>
                    <a:pt x="7184" y="3222"/>
                    <a:pt x="6868" y="3055"/>
                  </a:cubicBezTo>
                  <a:cubicBezTo>
                    <a:pt x="6756" y="2999"/>
                    <a:pt x="6626" y="2962"/>
                    <a:pt x="6495" y="2962"/>
                  </a:cubicBezTo>
                  <a:cubicBezTo>
                    <a:pt x="6067" y="2924"/>
                    <a:pt x="5639" y="2906"/>
                    <a:pt x="5193" y="2869"/>
                  </a:cubicBezTo>
                  <a:cubicBezTo>
                    <a:pt x="4839" y="2850"/>
                    <a:pt x="4504" y="2813"/>
                    <a:pt x="4057" y="2757"/>
                  </a:cubicBezTo>
                  <a:cubicBezTo>
                    <a:pt x="4560" y="2292"/>
                    <a:pt x="4969" y="1901"/>
                    <a:pt x="5360" y="1529"/>
                  </a:cubicBezTo>
                  <a:cubicBezTo>
                    <a:pt x="5490" y="1417"/>
                    <a:pt x="5602" y="1287"/>
                    <a:pt x="5677" y="1156"/>
                  </a:cubicBezTo>
                  <a:cubicBezTo>
                    <a:pt x="5807" y="989"/>
                    <a:pt x="5770" y="747"/>
                    <a:pt x="5621" y="598"/>
                  </a:cubicBezTo>
                  <a:cubicBezTo>
                    <a:pt x="5539" y="516"/>
                    <a:pt x="5429" y="474"/>
                    <a:pt x="5319" y="474"/>
                  </a:cubicBezTo>
                  <a:cubicBezTo>
                    <a:pt x="5228" y="474"/>
                    <a:pt x="5138" y="502"/>
                    <a:pt x="5062" y="561"/>
                  </a:cubicBezTo>
                  <a:cubicBezTo>
                    <a:pt x="4932" y="673"/>
                    <a:pt x="4783" y="803"/>
                    <a:pt x="4672" y="914"/>
                  </a:cubicBezTo>
                  <a:cubicBezTo>
                    <a:pt x="4448" y="1156"/>
                    <a:pt x="4206" y="1361"/>
                    <a:pt x="3946" y="1547"/>
                  </a:cubicBezTo>
                  <a:cubicBezTo>
                    <a:pt x="3871" y="1454"/>
                    <a:pt x="3853" y="1324"/>
                    <a:pt x="3890" y="1212"/>
                  </a:cubicBezTo>
                  <a:cubicBezTo>
                    <a:pt x="3890" y="952"/>
                    <a:pt x="3927" y="710"/>
                    <a:pt x="3927" y="449"/>
                  </a:cubicBezTo>
                  <a:cubicBezTo>
                    <a:pt x="3946" y="226"/>
                    <a:pt x="3778" y="21"/>
                    <a:pt x="3555" y="3"/>
                  </a:cubicBezTo>
                  <a:cubicBezTo>
                    <a:pt x="3543" y="2"/>
                    <a:pt x="3532" y="1"/>
                    <a:pt x="35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6"/>
            <p:cNvSpPr/>
            <p:nvPr/>
          </p:nvSpPr>
          <p:spPr>
            <a:xfrm>
              <a:off x="2925627" y="2755549"/>
              <a:ext cx="1116552" cy="1365103"/>
            </a:xfrm>
            <a:custGeom>
              <a:avLst/>
              <a:gdLst/>
              <a:ahLst/>
              <a:cxnLst/>
              <a:rect l="l" t="t" r="r" b="b"/>
              <a:pathLst>
                <a:path w="38786" h="47420" extrusionOk="0">
                  <a:moveTo>
                    <a:pt x="19492" y="0"/>
                  </a:moveTo>
                  <a:cubicBezTo>
                    <a:pt x="19316" y="0"/>
                    <a:pt x="19141" y="3"/>
                    <a:pt x="18965" y="8"/>
                  </a:cubicBezTo>
                  <a:cubicBezTo>
                    <a:pt x="18091" y="8"/>
                    <a:pt x="16788" y="287"/>
                    <a:pt x="15504" y="473"/>
                  </a:cubicBezTo>
                  <a:cubicBezTo>
                    <a:pt x="13680" y="697"/>
                    <a:pt x="11930" y="1236"/>
                    <a:pt x="10293" y="2055"/>
                  </a:cubicBezTo>
                  <a:cubicBezTo>
                    <a:pt x="9753" y="2316"/>
                    <a:pt x="9232" y="2613"/>
                    <a:pt x="8729" y="2930"/>
                  </a:cubicBezTo>
                  <a:cubicBezTo>
                    <a:pt x="8450" y="3116"/>
                    <a:pt x="8171" y="3283"/>
                    <a:pt x="7892" y="3488"/>
                  </a:cubicBezTo>
                  <a:cubicBezTo>
                    <a:pt x="6403" y="4530"/>
                    <a:pt x="5100" y="5796"/>
                    <a:pt x="4002" y="7266"/>
                  </a:cubicBezTo>
                  <a:cubicBezTo>
                    <a:pt x="3574" y="7825"/>
                    <a:pt x="3183" y="8401"/>
                    <a:pt x="2830" y="9016"/>
                  </a:cubicBezTo>
                  <a:cubicBezTo>
                    <a:pt x="2402" y="9760"/>
                    <a:pt x="2011" y="10542"/>
                    <a:pt x="1676" y="11342"/>
                  </a:cubicBezTo>
                  <a:cubicBezTo>
                    <a:pt x="1173" y="12552"/>
                    <a:pt x="783" y="13799"/>
                    <a:pt x="541" y="15083"/>
                  </a:cubicBezTo>
                  <a:cubicBezTo>
                    <a:pt x="466" y="15399"/>
                    <a:pt x="410" y="15715"/>
                    <a:pt x="355" y="16050"/>
                  </a:cubicBezTo>
                  <a:cubicBezTo>
                    <a:pt x="75" y="17912"/>
                    <a:pt x="1" y="19791"/>
                    <a:pt x="113" y="21690"/>
                  </a:cubicBezTo>
                  <a:cubicBezTo>
                    <a:pt x="150" y="22434"/>
                    <a:pt x="224" y="23178"/>
                    <a:pt x="317" y="23923"/>
                  </a:cubicBezTo>
                  <a:cubicBezTo>
                    <a:pt x="355" y="24221"/>
                    <a:pt x="410" y="24518"/>
                    <a:pt x="448" y="24816"/>
                  </a:cubicBezTo>
                  <a:cubicBezTo>
                    <a:pt x="448" y="24835"/>
                    <a:pt x="448" y="24853"/>
                    <a:pt x="466" y="24872"/>
                  </a:cubicBezTo>
                  <a:cubicBezTo>
                    <a:pt x="559" y="25468"/>
                    <a:pt x="652" y="26063"/>
                    <a:pt x="783" y="26659"/>
                  </a:cubicBezTo>
                  <a:cubicBezTo>
                    <a:pt x="857" y="26994"/>
                    <a:pt x="950" y="27329"/>
                    <a:pt x="1024" y="27664"/>
                  </a:cubicBezTo>
                  <a:cubicBezTo>
                    <a:pt x="1099" y="27924"/>
                    <a:pt x="1173" y="28185"/>
                    <a:pt x="1266" y="28427"/>
                  </a:cubicBezTo>
                  <a:cubicBezTo>
                    <a:pt x="1471" y="29097"/>
                    <a:pt x="1732" y="29748"/>
                    <a:pt x="2029" y="30362"/>
                  </a:cubicBezTo>
                  <a:cubicBezTo>
                    <a:pt x="2123" y="30548"/>
                    <a:pt x="2216" y="30734"/>
                    <a:pt x="2309" y="30902"/>
                  </a:cubicBezTo>
                  <a:cubicBezTo>
                    <a:pt x="3537" y="33358"/>
                    <a:pt x="5361" y="35462"/>
                    <a:pt x="7613" y="37006"/>
                  </a:cubicBezTo>
                  <a:cubicBezTo>
                    <a:pt x="7966" y="37248"/>
                    <a:pt x="8320" y="37453"/>
                    <a:pt x="8674" y="37676"/>
                  </a:cubicBezTo>
                  <a:cubicBezTo>
                    <a:pt x="9344" y="38048"/>
                    <a:pt x="10014" y="38365"/>
                    <a:pt x="10702" y="38644"/>
                  </a:cubicBezTo>
                  <a:cubicBezTo>
                    <a:pt x="12172" y="39239"/>
                    <a:pt x="13661" y="39723"/>
                    <a:pt x="15187" y="40114"/>
                  </a:cubicBezTo>
                  <a:cubicBezTo>
                    <a:pt x="15429" y="40151"/>
                    <a:pt x="15634" y="40319"/>
                    <a:pt x="15690" y="40561"/>
                  </a:cubicBezTo>
                  <a:cubicBezTo>
                    <a:pt x="16211" y="42236"/>
                    <a:pt x="16955" y="43799"/>
                    <a:pt x="17625" y="45418"/>
                  </a:cubicBezTo>
                  <a:cubicBezTo>
                    <a:pt x="17830" y="45884"/>
                    <a:pt x="18072" y="46349"/>
                    <a:pt x="18351" y="46777"/>
                  </a:cubicBezTo>
                  <a:cubicBezTo>
                    <a:pt x="18619" y="47204"/>
                    <a:pt x="18957" y="47419"/>
                    <a:pt x="19306" y="47419"/>
                  </a:cubicBezTo>
                  <a:cubicBezTo>
                    <a:pt x="19611" y="47419"/>
                    <a:pt x="19926" y="47255"/>
                    <a:pt x="20212" y="46926"/>
                  </a:cubicBezTo>
                  <a:cubicBezTo>
                    <a:pt x="20454" y="46665"/>
                    <a:pt x="20640" y="46367"/>
                    <a:pt x="20826" y="46070"/>
                  </a:cubicBezTo>
                  <a:cubicBezTo>
                    <a:pt x="21720" y="44562"/>
                    <a:pt x="22539" y="42999"/>
                    <a:pt x="23283" y="41398"/>
                  </a:cubicBezTo>
                  <a:cubicBezTo>
                    <a:pt x="23413" y="41156"/>
                    <a:pt x="23469" y="40877"/>
                    <a:pt x="23432" y="40617"/>
                  </a:cubicBezTo>
                  <a:cubicBezTo>
                    <a:pt x="23395" y="40449"/>
                    <a:pt x="23450" y="40375"/>
                    <a:pt x="23581" y="40338"/>
                  </a:cubicBezTo>
                  <a:cubicBezTo>
                    <a:pt x="23674" y="40319"/>
                    <a:pt x="23785" y="40300"/>
                    <a:pt x="23879" y="40282"/>
                  </a:cubicBezTo>
                  <a:cubicBezTo>
                    <a:pt x="25256" y="39965"/>
                    <a:pt x="26614" y="39481"/>
                    <a:pt x="27880" y="38849"/>
                  </a:cubicBezTo>
                  <a:cubicBezTo>
                    <a:pt x="28122" y="38718"/>
                    <a:pt x="28364" y="38607"/>
                    <a:pt x="28606" y="38458"/>
                  </a:cubicBezTo>
                  <a:cubicBezTo>
                    <a:pt x="28959" y="38272"/>
                    <a:pt x="29313" y="38048"/>
                    <a:pt x="29666" y="37825"/>
                  </a:cubicBezTo>
                  <a:cubicBezTo>
                    <a:pt x="32346" y="36076"/>
                    <a:pt x="34543" y="33712"/>
                    <a:pt x="36069" y="30920"/>
                  </a:cubicBezTo>
                  <a:cubicBezTo>
                    <a:pt x="36422" y="30288"/>
                    <a:pt x="36739" y="29655"/>
                    <a:pt x="37018" y="29004"/>
                  </a:cubicBezTo>
                  <a:cubicBezTo>
                    <a:pt x="37241" y="28501"/>
                    <a:pt x="37427" y="27980"/>
                    <a:pt x="37613" y="27477"/>
                  </a:cubicBezTo>
                  <a:cubicBezTo>
                    <a:pt x="37744" y="27068"/>
                    <a:pt x="37874" y="26677"/>
                    <a:pt x="37986" y="26268"/>
                  </a:cubicBezTo>
                  <a:cubicBezTo>
                    <a:pt x="38414" y="24742"/>
                    <a:pt x="38656" y="23178"/>
                    <a:pt x="38730" y="21596"/>
                  </a:cubicBezTo>
                  <a:cubicBezTo>
                    <a:pt x="38767" y="21243"/>
                    <a:pt x="38767" y="20889"/>
                    <a:pt x="38767" y="20517"/>
                  </a:cubicBezTo>
                  <a:cubicBezTo>
                    <a:pt x="38786" y="19084"/>
                    <a:pt x="38637" y="17670"/>
                    <a:pt x="38376" y="16255"/>
                  </a:cubicBezTo>
                  <a:cubicBezTo>
                    <a:pt x="38358" y="16218"/>
                    <a:pt x="38358" y="16181"/>
                    <a:pt x="38339" y="16125"/>
                  </a:cubicBezTo>
                  <a:cubicBezTo>
                    <a:pt x="38283" y="15790"/>
                    <a:pt x="38209" y="15474"/>
                    <a:pt x="38116" y="15139"/>
                  </a:cubicBezTo>
                  <a:cubicBezTo>
                    <a:pt x="37762" y="13706"/>
                    <a:pt x="37260" y="12291"/>
                    <a:pt x="36608" y="10970"/>
                  </a:cubicBezTo>
                  <a:cubicBezTo>
                    <a:pt x="36478" y="10672"/>
                    <a:pt x="36329" y="10411"/>
                    <a:pt x="36180" y="10132"/>
                  </a:cubicBezTo>
                  <a:cubicBezTo>
                    <a:pt x="36013" y="9797"/>
                    <a:pt x="35808" y="9462"/>
                    <a:pt x="35622" y="9146"/>
                  </a:cubicBezTo>
                  <a:cubicBezTo>
                    <a:pt x="35399" y="8792"/>
                    <a:pt x="35175" y="8457"/>
                    <a:pt x="34933" y="8122"/>
                  </a:cubicBezTo>
                  <a:cubicBezTo>
                    <a:pt x="33779" y="6466"/>
                    <a:pt x="32365" y="4996"/>
                    <a:pt x="30746" y="3767"/>
                  </a:cubicBezTo>
                  <a:cubicBezTo>
                    <a:pt x="30485" y="3581"/>
                    <a:pt x="30225" y="3395"/>
                    <a:pt x="29964" y="3228"/>
                  </a:cubicBezTo>
                  <a:cubicBezTo>
                    <a:pt x="26871" y="1130"/>
                    <a:pt x="23218" y="0"/>
                    <a:pt x="19492"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a:off x="2934753" y="3159380"/>
              <a:ext cx="1106908" cy="362348"/>
            </a:xfrm>
            <a:custGeom>
              <a:avLst/>
              <a:gdLst/>
              <a:ahLst/>
              <a:cxnLst/>
              <a:rect l="l" t="t" r="r" b="b"/>
              <a:pathLst>
                <a:path w="38451" h="12587" extrusionOk="0">
                  <a:moveTo>
                    <a:pt x="30913" y="908"/>
                  </a:moveTo>
                  <a:cubicBezTo>
                    <a:pt x="32149" y="908"/>
                    <a:pt x="33384" y="1341"/>
                    <a:pt x="34374" y="2209"/>
                  </a:cubicBezTo>
                  <a:cubicBezTo>
                    <a:pt x="35696" y="3400"/>
                    <a:pt x="36254" y="4889"/>
                    <a:pt x="35882" y="6619"/>
                  </a:cubicBezTo>
                  <a:cubicBezTo>
                    <a:pt x="35510" y="8406"/>
                    <a:pt x="34374" y="9560"/>
                    <a:pt x="32681" y="10174"/>
                  </a:cubicBezTo>
                  <a:cubicBezTo>
                    <a:pt x="32197" y="10379"/>
                    <a:pt x="31657" y="10472"/>
                    <a:pt x="31118" y="10472"/>
                  </a:cubicBezTo>
                  <a:cubicBezTo>
                    <a:pt x="31073" y="10473"/>
                    <a:pt x="31028" y="10473"/>
                    <a:pt x="30984" y="10473"/>
                  </a:cubicBezTo>
                  <a:cubicBezTo>
                    <a:pt x="28549" y="10473"/>
                    <a:pt x="26530" y="8980"/>
                    <a:pt x="26000" y="6787"/>
                  </a:cubicBezTo>
                  <a:cubicBezTo>
                    <a:pt x="25553" y="4944"/>
                    <a:pt x="26111" y="3381"/>
                    <a:pt x="27526" y="2134"/>
                  </a:cubicBezTo>
                  <a:cubicBezTo>
                    <a:pt x="28508" y="1317"/>
                    <a:pt x="29711" y="908"/>
                    <a:pt x="30913" y="908"/>
                  </a:cubicBezTo>
                  <a:close/>
                  <a:moveTo>
                    <a:pt x="19826" y="2043"/>
                  </a:moveTo>
                  <a:cubicBezTo>
                    <a:pt x="20945" y="2043"/>
                    <a:pt x="22058" y="2403"/>
                    <a:pt x="22985" y="3121"/>
                  </a:cubicBezTo>
                  <a:cubicBezTo>
                    <a:pt x="25627" y="5093"/>
                    <a:pt x="25460" y="9095"/>
                    <a:pt x="22668" y="10844"/>
                  </a:cubicBezTo>
                  <a:cubicBezTo>
                    <a:pt x="21799" y="11399"/>
                    <a:pt x="20822" y="11667"/>
                    <a:pt x="19852" y="11667"/>
                  </a:cubicBezTo>
                  <a:cubicBezTo>
                    <a:pt x="18350" y="11667"/>
                    <a:pt x="16867" y="11023"/>
                    <a:pt x="15838" y="9802"/>
                  </a:cubicBezTo>
                  <a:cubicBezTo>
                    <a:pt x="15149" y="8983"/>
                    <a:pt x="14796" y="8034"/>
                    <a:pt x="14759" y="6470"/>
                  </a:cubicBezTo>
                  <a:cubicBezTo>
                    <a:pt x="14777" y="5186"/>
                    <a:pt x="15540" y="3809"/>
                    <a:pt x="17011" y="2860"/>
                  </a:cubicBezTo>
                  <a:cubicBezTo>
                    <a:pt x="17876" y="2315"/>
                    <a:pt x="18853" y="2043"/>
                    <a:pt x="19826" y="2043"/>
                  </a:cubicBezTo>
                  <a:close/>
                  <a:moveTo>
                    <a:pt x="8933" y="2488"/>
                  </a:moveTo>
                  <a:cubicBezTo>
                    <a:pt x="10329" y="2488"/>
                    <a:pt x="11818" y="3139"/>
                    <a:pt x="12916" y="4591"/>
                  </a:cubicBezTo>
                  <a:cubicBezTo>
                    <a:pt x="13437" y="5279"/>
                    <a:pt x="13735" y="6098"/>
                    <a:pt x="13754" y="6973"/>
                  </a:cubicBezTo>
                  <a:cubicBezTo>
                    <a:pt x="13791" y="8499"/>
                    <a:pt x="13009" y="9951"/>
                    <a:pt x="11725" y="10788"/>
                  </a:cubicBezTo>
                  <a:cubicBezTo>
                    <a:pt x="10818" y="11378"/>
                    <a:pt x="9781" y="11673"/>
                    <a:pt x="8747" y="11673"/>
                  </a:cubicBezTo>
                  <a:cubicBezTo>
                    <a:pt x="7597" y="11673"/>
                    <a:pt x="6451" y="11309"/>
                    <a:pt x="5490" y="10583"/>
                  </a:cubicBezTo>
                  <a:cubicBezTo>
                    <a:pt x="2885" y="8555"/>
                    <a:pt x="3146" y="4795"/>
                    <a:pt x="6030" y="3158"/>
                  </a:cubicBezTo>
                  <a:cubicBezTo>
                    <a:pt x="6793" y="2730"/>
                    <a:pt x="7612" y="2506"/>
                    <a:pt x="8933" y="2488"/>
                  </a:cubicBezTo>
                  <a:close/>
                  <a:moveTo>
                    <a:pt x="30949" y="1"/>
                  </a:moveTo>
                  <a:cubicBezTo>
                    <a:pt x="28494" y="1"/>
                    <a:pt x="26051" y="1410"/>
                    <a:pt x="25106" y="4144"/>
                  </a:cubicBezTo>
                  <a:cubicBezTo>
                    <a:pt x="23840" y="2218"/>
                    <a:pt x="22136" y="1149"/>
                    <a:pt x="19905" y="1149"/>
                  </a:cubicBezTo>
                  <a:cubicBezTo>
                    <a:pt x="19743" y="1149"/>
                    <a:pt x="19579" y="1155"/>
                    <a:pt x="19411" y="1166"/>
                  </a:cubicBezTo>
                  <a:cubicBezTo>
                    <a:pt x="16955" y="1315"/>
                    <a:pt x="15243" y="2618"/>
                    <a:pt x="14163" y="4870"/>
                  </a:cubicBezTo>
                  <a:cubicBezTo>
                    <a:pt x="12935" y="2692"/>
                    <a:pt x="11092" y="1576"/>
                    <a:pt x="8673" y="1576"/>
                  </a:cubicBezTo>
                  <a:cubicBezTo>
                    <a:pt x="8653" y="1576"/>
                    <a:pt x="8634" y="1576"/>
                    <a:pt x="8614" y="1576"/>
                  </a:cubicBezTo>
                  <a:cubicBezTo>
                    <a:pt x="6205" y="1576"/>
                    <a:pt x="4383" y="2710"/>
                    <a:pt x="3183" y="4907"/>
                  </a:cubicBezTo>
                  <a:cubicBezTo>
                    <a:pt x="2606" y="3269"/>
                    <a:pt x="1545" y="2153"/>
                    <a:pt x="317" y="1148"/>
                  </a:cubicBezTo>
                  <a:lnTo>
                    <a:pt x="224" y="1055"/>
                  </a:lnTo>
                  <a:cubicBezTo>
                    <a:pt x="149" y="1371"/>
                    <a:pt x="93" y="1687"/>
                    <a:pt x="38" y="2022"/>
                  </a:cubicBezTo>
                  <a:cubicBezTo>
                    <a:pt x="894" y="2730"/>
                    <a:pt x="1582" y="3604"/>
                    <a:pt x="2066" y="4609"/>
                  </a:cubicBezTo>
                  <a:cubicBezTo>
                    <a:pt x="2345" y="5168"/>
                    <a:pt x="2420" y="5800"/>
                    <a:pt x="2327" y="6415"/>
                  </a:cubicBezTo>
                  <a:cubicBezTo>
                    <a:pt x="2066" y="7959"/>
                    <a:pt x="1322" y="9150"/>
                    <a:pt x="0" y="9895"/>
                  </a:cubicBezTo>
                  <a:cubicBezTo>
                    <a:pt x="38" y="10193"/>
                    <a:pt x="93" y="10490"/>
                    <a:pt x="131" y="10788"/>
                  </a:cubicBezTo>
                  <a:cubicBezTo>
                    <a:pt x="131" y="10807"/>
                    <a:pt x="131" y="10825"/>
                    <a:pt x="149" y="10844"/>
                  </a:cubicBezTo>
                  <a:cubicBezTo>
                    <a:pt x="242" y="10788"/>
                    <a:pt x="335" y="10751"/>
                    <a:pt x="428" y="10695"/>
                  </a:cubicBezTo>
                  <a:cubicBezTo>
                    <a:pt x="1322" y="10230"/>
                    <a:pt x="2047" y="9504"/>
                    <a:pt x="2531" y="8629"/>
                  </a:cubicBezTo>
                  <a:cubicBezTo>
                    <a:pt x="2606" y="8443"/>
                    <a:pt x="2699" y="8276"/>
                    <a:pt x="2848" y="8145"/>
                  </a:cubicBezTo>
                  <a:cubicBezTo>
                    <a:pt x="3667" y="10788"/>
                    <a:pt x="5472" y="12296"/>
                    <a:pt x="8208" y="12538"/>
                  </a:cubicBezTo>
                  <a:cubicBezTo>
                    <a:pt x="8441" y="12558"/>
                    <a:pt x="8669" y="12569"/>
                    <a:pt x="8893" y="12569"/>
                  </a:cubicBezTo>
                  <a:cubicBezTo>
                    <a:pt x="11274" y="12569"/>
                    <a:pt x="13102" y="11395"/>
                    <a:pt x="14293" y="9132"/>
                  </a:cubicBezTo>
                  <a:cubicBezTo>
                    <a:pt x="15525" y="11367"/>
                    <a:pt x="17340" y="12587"/>
                    <a:pt x="19768" y="12587"/>
                  </a:cubicBezTo>
                  <a:cubicBezTo>
                    <a:pt x="19908" y="12587"/>
                    <a:pt x="20049" y="12583"/>
                    <a:pt x="20193" y="12575"/>
                  </a:cubicBezTo>
                  <a:cubicBezTo>
                    <a:pt x="22854" y="12407"/>
                    <a:pt x="24660" y="10956"/>
                    <a:pt x="25609" y="8425"/>
                  </a:cubicBezTo>
                  <a:cubicBezTo>
                    <a:pt x="26943" y="10356"/>
                    <a:pt x="28662" y="11399"/>
                    <a:pt x="30787" y="11399"/>
                  </a:cubicBezTo>
                  <a:cubicBezTo>
                    <a:pt x="31181" y="11399"/>
                    <a:pt x="31589" y="11363"/>
                    <a:pt x="32011" y="11291"/>
                  </a:cubicBezTo>
                  <a:cubicBezTo>
                    <a:pt x="34747" y="10807"/>
                    <a:pt x="36366" y="9076"/>
                    <a:pt x="36924" y="6266"/>
                  </a:cubicBezTo>
                  <a:cubicBezTo>
                    <a:pt x="37334" y="6787"/>
                    <a:pt x="37855" y="7233"/>
                    <a:pt x="38413" y="7568"/>
                  </a:cubicBezTo>
                  <a:cubicBezTo>
                    <a:pt x="38450" y="7215"/>
                    <a:pt x="38450" y="6861"/>
                    <a:pt x="38450" y="6489"/>
                  </a:cubicBezTo>
                  <a:cubicBezTo>
                    <a:pt x="38171" y="6284"/>
                    <a:pt x="37910" y="6024"/>
                    <a:pt x="37706" y="5745"/>
                  </a:cubicBezTo>
                  <a:cubicBezTo>
                    <a:pt x="36943" y="4777"/>
                    <a:pt x="36961" y="3418"/>
                    <a:pt x="37724" y="2469"/>
                  </a:cubicBezTo>
                  <a:cubicBezTo>
                    <a:pt x="37817" y="2339"/>
                    <a:pt x="37910" y="2227"/>
                    <a:pt x="38022" y="2097"/>
                  </a:cubicBezTo>
                  <a:cubicBezTo>
                    <a:pt x="37966" y="1762"/>
                    <a:pt x="37892" y="1446"/>
                    <a:pt x="37799" y="1111"/>
                  </a:cubicBezTo>
                  <a:cubicBezTo>
                    <a:pt x="37352" y="1464"/>
                    <a:pt x="36980" y="1911"/>
                    <a:pt x="36682" y="2395"/>
                  </a:cubicBezTo>
                  <a:cubicBezTo>
                    <a:pt x="36552" y="2618"/>
                    <a:pt x="36440" y="2860"/>
                    <a:pt x="36329" y="3121"/>
                  </a:cubicBezTo>
                  <a:cubicBezTo>
                    <a:pt x="35139" y="1023"/>
                    <a:pt x="33039" y="1"/>
                    <a:pt x="30949"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6"/>
            <p:cNvSpPr/>
            <p:nvPr/>
          </p:nvSpPr>
          <p:spPr>
            <a:xfrm>
              <a:off x="2948139" y="3511711"/>
              <a:ext cx="1071010" cy="193394"/>
            </a:xfrm>
            <a:custGeom>
              <a:avLst/>
              <a:gdLst/>
              <a:ahLst/>
              <a:cxnLst/>
              <a:rect l="l" t="t" r="r" b="b"/>
              <a:pathLst>
                <a:path w="37204" h="6718" extrusionOk="0">
                  <a:moveTo>
                    <a:pt x="7017" y="3034"/>
                  </a:moveTo>
                  <a:cubicBezTo>
                    <a:pt x="9138" y="3388"/>
                    <a:pt x="11148" y="3630"/>
                    <a:pt x="13307" y="3779"/>
                  </a:cubicBezTo>
                  <a:cubicBezTo>
                    <a:pt x="12526" y="4709"/>
                    <a:pt x="11707" y="5323"/>
                    <a:pt x="10627" y="5565"/>
                  </a:cubicBezTo>
                  <a:cubicBezTo>
                    <a:pt x="10459" y="5606"/>
                    <a:pt x="10289" y="5626"/>
                    <a:pt x="10121" y="5626"/>
                  </a:cubicBezTo>
                  <a:cubicBezTo>
                    <a:pt x="9675" y="5626"/>
                    <a:pt x="9238" y="5487"/>
                    <a:pt x="8859" y="5230"/>
                  </a:cubicBezTo>
                  <a:cubicBezTo>
                    <a:pt x="8078" y="4709"/>
                    <a:pt x="7519" y="3983"/>
                    <a:pt x="7017" y="3034"/>
                  </a:cubicBezTo>
                  <a:close/>
                  <a:moveTo>
                    <a:pt x="28996" y="3165"/>
                  </a:moveTo>
                  <a:lnTo>
                    <a:pt x="28996" y="3165"/>
                  </a:lnTo>
                  <a:cubicBezTo>
                    <a:pt x="28959" y="3258"/>
                    <a:pt x="28959" y="3313"/>
                    <a:pt x="28940" y="3351"/>
                  </a:cubicBezTo>
                  <a:cubicBezTo>
                    <a:pt x="28382" y="4058"/>
                    <a:pt x="27749" y="4691"/>
                    <a:pt x="27042" y="5212"/>
                  </a:cubicBezTo>
                  <a:cubicBezTo>
                    <a:pt x="26800" y="5361"/>
                    <a:pt x="26577" y="5491"/>
                    <a:pt x="26316" y="5603"/>
                  </a:cubicBezTo>
                  <a:cubicBezTo>
                    <a:pt x="26050" y="5717"/>
                    <a:pt x="25765" y="5777"/>
                    <a:pt x="25481" y="5777"/>
                  </a:cubicBezTo>
                  <a:cubicBezTo>
                    <a:pt x="25207" y="5777"/>
                    <a:pt x="24934" y="5721"/>
                    <a:pt x="24678" y="5603"/>
                  </a:cubicBezTo>
                  <a:cubicBezTo>
                    <a:pt x="24027" y="5342"/>
                    <a:pt x="23450" y="4914"/>
                    <a:pt x="23003" y="4356"/>
                  </a:cubicBezTo>
                  <a:cubicBezTo>
                    <a:pt x="22873" y="4225"/>
                    <a:pt x="22799" y="4058"/>
                    <a:pt x="22762" y="3890"/>
                  </a:cubicBezTo>
                  <a:cubicBezTo>
                    <a:pt x="24846" y="3779"/>
                    <a:pt x="26930" y="3537"/>
                    <a:pt x="28996" y="3165"/>
                  </a:cubicBezTo>
                  <a:close/>
                  <a:moveTo>
                    <a:pt x="15501" y="3934"/>
                  </a:moveTo>
                  <a:cubicBezTo>
                    <a:pt x="16244" y="3934"/>
                    <a:pt x="16961" y="4008"/>
                    <a:pt x="17667" y="4008"/>
                  </a:cubicBezTo>
                  <a:cubicBezTo>
                    <a:pt x="17777" y="4008"/>
                    <a:pt x="17887" y="4006"/>
                    <a:pt x="17997" y="4002"/>
                  </a:cubicBezTo>
                  <a:cubicBezTo>
                    <a:pt x="18186" y="3999"/>
                    <a:pt x="18374" y="3997"/>
                    <a:pt x="18562" y="3997"/>
                  </a:cubicBezTo>
                  <a:cubicBezTo>
                    <a:pt x="19361" y="3997"/>
                    <a:pt x="20162" y="4024"/>
                    <a:pt x="20975" y="4039"/>
                  </a:cubicBezTo>
                  <a:cubicBezTo>
                    <a:pt x="20659" y="4579"/>
                    <a:pt x="20212" y="5044"/>
                    <a:pt x="19672" y="5361"/>
                  </a:cubicBezTo>
                  <a:cubicBezTo>
                    <a:pt x="19249" y="5643"/>
                    <a:pt x="18752" y="5784"/>
                    <a:pt x="18250" y="5784"/>
                  </a:cubicBezTo>
                  <a:cubicBezTo>
                    <a:pt x="17958" y="5784"/>
                    <a:pt x="17664" y="5736"/>
                    <a:pt x="17383" y="5640"/>
                  </a:cubicBezTo>
                  <a:cubicBezTo>
                    <a:pt x="16434" y="5323"/>
                    <a:pt x="15615" y="4747"/>
                    <a:pt x="15001" y="3946"/>
                  </a:cubicBezTo>
                  <a:cubicBezTo>
                    <a:pt x="15169" y="3937"/>
                    <a:pt x="15335" y="3934"/>
                    <a:pt x="15501" y="3934"/>
                  </a:cubicBezTo>
                  <a:close/>
                  <a:moveTo>
                    <a:pt x="37204" y="1"/>
                  </a:moveTo>
                  <a:lnTo>
                    <a:pt x="37204" y="1"/>
                  </a:lnTo>
                  <a:cubicBezTo>
                    <a:pt x="34784" y="969"/>
                    <a:pt x="32290" y="1676"/>
                    <a:pt x="29722" y="2122"/>
                  </a:cubicBezTo>
                  <a:cubicBezTo>
                    <a:pt x="27005" y="2606"/>
                    <a:pt x="24269" y="2904"/>
                    <a:pt x="21515" y="3016"/>
                  </a:cubicBezTo>
                  <a:cubicBezTo>
                    <a:pt x="20582" y="3052"/>
                    <a:pt x="19648" y="3071"/>
                    <a:pt x="18714" y="3071"/>
                  </a:cubicBezTo>
                  <a:cubicBezTo>
                    <a:pt x="16795" y="3071"/>
                    <a:pt x="14875" y="2992"/>
                    <a:pt x="12972" y="2830"/>
                  </a:cubicBezTo>
                  <a:cubicBezTo>
                    <a:pt x="8673" y="2532"/>
                    <a:pt x="4486" y="1639"/>
                    <a:pt x="354" y="503"/>
                  </a:cubicBezTo>
                  <a:cubicBezTo>
                    <a:pt x="242" y="485"/>
                    <a:pt x="112" y="429"/>
                    <a:pt x="1" y="392"/>
                  </a:cubicBezTo>
                  <a:lnTo>
                    <a:pt x="1" y="392"/>
                  </a:lnTo>
                  <a:cubicBezTo>
                    <a:pt x="75" y="727"/>
                    <a:pt x="168" y="1062"/>
                    <a:pt x="242" y="1397"/>
                  </a:cubicBezTo>
                  <a:lnTo>
                    <a:pt x="336" y="1397"/>
                  </a:lnTo>
                  <a:cubicBezTo>
                    <a:pt x="1973" y="1899"/>
                    <a:pt x="3648" y="2309"/>
                    <a:pt x="5342" y="2681"/>
                  </a:cubicBezTo>
                  <a:cubicBezTo>
                    <a:pt x="4894" y="3598"/>
                    <a:pt x="3998" y="4092"/>
                    <a:pt x="3089" y="4092"/>
                  </a:cubicBezTo>
                  <a:cubicBezTo>
                    <a:pt x="2449" y="4092"/>
                    <a:pt x="1803" y="3847"/>
                    <a:pt x="1303" y="3332"/>
                  </a:cubicBezTo>
                  <a:cubicBezTo>
                    <a:pt x="987" y="2979"/>
                    <a:pt x="708" y="2588"/>
                    <a:pt x="484" y="2160"/>
                  </a:cubicBezTo>
                  <a:lnTo>
                    <a:pt x="484" y="2160"/>
                  </a:lnTo>
                  <a:cubicBezTo>
                    <a:pt x="689" y="2830"/>
                    <a:pt x="950" y="3481"/>
                    <a:pt x="1247" y="4095"/>
                  </a:cubicBezTo>
                  <a:cubicBezTo>
                    <a:pt x="1341" y="4281"/>
                    <a:pt x="1434" y="4467"/>
                    <a:pt x="1527" y="4635"/>
                  </a:cubicBezTo>
                  <a:cubicBezTo>
                    <a:pt x="2006" y="4907"/>
                    <a:pt x="2538" y="5041"/>
                    <a:pt x="3066" y="5041"/>
                  </a:cubicBezTo>
                  <a:cubicBezTo>
                    <a:pt x="3767" y="5041"/>
                    <a:pt x="4463" y="4804"/>
                    <a:pt x="5025" y="4337"/>
                  </a:cubicBezTo>
                  <a:cubicBezTo>
                    <a:pt x="5398" y="4039"/>
                    <a:pt x="5733" y="3723"/>
                    <a:pt x="6105" y="3407"/>
                  </a:cubicBezTo>
                  <a:cubicBezTo>
                    <a:pt x="6235" y="3518"/>
                    <a:pt x="6347" y="3686"/>
                    <a:pt x="6421" y="3853"/>
                  </a:cubicBezTo>
                  <a:cubicBezTo>
                    <a:pt x="6831" y="4616"/>
                    <a:pt x="7408" y="5286"/>
                    <a:pt x="8096" y="5826"/>
                  </a:cubicBezTo>
                  <a:cubicBezTo>
                    <a:pt x="8661" y="6289"/>
                    <a:pt x="9373" y="6539"/>
                    <a:pt x="10090" y="6539"/>
                  </a:cubicBezTo>
                  <a:cubicBezTo>
                    <a:pt x="10295" y="6539"/>
                    <a:pt x="10500" y="6519"/>
                    <a:pt x="10702" y="6477"/>
                  </a:cubicBezTo>
                  <a:cubicBezTo>
                    <a:pt x="11818" y="6254"/>
                    <a:pt x="12823" y="5677"/>
                    <a:pt x="13586" y="4840"/>
                  </a:cubicBezTo>
                  <a:cubicBezTo>
                    <a:pt x="13754" y="4691"/>
                    <a:pt x="13847" y="4505"/>
                    <a:pt x="14052" y="4412"/>
                  </a:cubicBezTo>
                  <a:cubicBezTo>
                    <a:pt x="14182" y="4449"/>
                    <a:pt x="14238" y="4542"/>
                    <a:pt x="14312" y="4616"/>
                  </a:cubicBezTo>
                  <a:cubicBezTo>
                    <a:pt x="14591" y="4877"/>
                    <a:pt x="14833" y="5175"/>
                    <a:pt x="15131" y="5417"/>
                  </a:cubicBezTo>
                  <a:cubicBezTo>
                    <a:pt x="16242" y="6297"/>
                    <a:pt x="17294" y="6718"/>
                    <a:pt x="18278" y="6718"/>
                  </a:cubicBezTo>
                  <a:cubicBezTo>
                    <a:pt x="19437" y="6718"/>
                    <a:pt x="20502" y="6133"/>
                    <a:pt x="21459" y="5026"/>
                  </a:cubicBezTo>
                  <a:cubicBezTo>
                    <a:pt x="21589" y="4821"/>
                    <a:pt x="21757" y="4635"/>
                    <a:pt x="21943" y="4486"/>
                  </a:cubicBezTo>
                  <a:cubicBezTo>
                    <a:pt x="22203" y="4877"/>
                    <a:pt x="22501" y="5212"/>
                    <a:pt x="22836" y="5510"/>
                  </a:cubicBezTo>
                  <a:cubicBezTo>
                    <a:pt x="23800" y="6327"/>
                    <a:pt x="24652" y="6712"/>
                    <a:pt x="25487" y="6712"/>
                  </a:cubicBezTo>
                  <a:cubicBezTo>
                    <a:pt x="26249" y="6712"/>
                    <a:pt x="26997" y="6392"/>
                    <a:pt x="27805" y="5789"/>
                  </a:cubicBezTo>
                  <a:cubicBezTo>
                    <a:pt x="28419" y="5305"/>
                    <a:pt x="28978" y="4765"/>
                    <a:pt x="29480" y="4170"/>
                  </a:cubicBezTo>
                  <a:cubicBezTo>
                    <a:pt x="29573" y="4002"/>
                    <a:pt x="29703" y="3872"/>
                    <a:pt x="29871" y="3779"/>
                  </a:cubicBezTo>
                  <a:cubicBezTo>
                    <a:pt x="30150" y="4002"/>
                    <a:pt x="30429" y="4225"/>
                    <a:pt x="30727" y="4430"/>
                  </a:cubicBezTo>
                  <a:cubicBezTo>
                    <a:pt x="31422" y="4936"/>
                    <a:pt x="32251" y="5200"/>
                    <a:pt x="33101" y="5200"/>
                  </a:cubicBezTo>
                  <a:cubicBezTo>
                    <a:pt x="33252" y="5200"/>
                    <a:pt x="33404" y="5191"/>
                    <a:pt x="33556" y="5175"/>
                  </a:cubicBezTo>
                  <a:cubicBezTo>
                    <a:pt x="34170" y="5100"/>
                    <a:pt x="34747" y="4933"/>
                    <a:pt x="35287" y="4653"/>
                  </a:cubicBezTo>
                  <a:cubicBezTo>
                    <a:pt x="35640" y="4021"/>
                    <a:pt x="35957" y="3388"/>
                    <a:pt x="36236" y="2737"/>
                  </a:cubicBezTo>
                  <a:lnTo>
                    <a:pt x="36236" y="2737"/>
                  </a:lnTo>
                  <a:cubicBezTo>
                    <a:pt x="35603" y="3481"/>
                    <a:pt x="34728" y="4021"/>
                    <a:pt x="33761" y="4225"/>
                  </a:cubicBezTo>
                  <a:cubicBezTo>
                    <a:pt x="33577" y="4263"/>
                    <a:pt x="33388" y="4281"/>
                    <a:pt x="33196" y="4281"/>
                  </a:cubicBezTo>
                  <a:cubicBezTo>
                    <a:pt x="32142" y="4281"/>
                    <a:pt x="31020" y="3741"/>
                    <a:pt x="30485" y="2923"/>
                  </a:cubicBezTo>
                  <a:cubicBezTo>
                    <a:pt x="32644" y="2513"/>
                    <a:pt x="34747" y="1936"/>
                    <a:pt x="36831" y="1210"/>
                  </a:cubicBezTo>
                  <a:cubicBezTo>
                    <a:pt x="36962" y="801"/>
                    <a:pt x="37092" y="410"/>
                    <a:pt x="37204"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6"/>
            <p:cNvSpPr/>
            <p:nvPr/>
          </p:nvSpPr>
          <p:spPr>
            <a:xfrm>
              <a:off x="2973846" y="2989333"/>
              <a:ext cx="1005663" cy="160548"/>
            </a:xfrm>
            <a:custGeom>
              <a:avLst/>
              <a:gdLst/>
              <a:ahLst/>
              <a:cxnLst/>
              <a:rect l="l" t="t" r="r" b="b"/>
              <a:pathLst>
                <a:path w="34934" h="5577" extrusionOk="0">
                  <a:moveTo>
                    <a:pt x="2399" y="1534"/>
                  </a:moveTo>
                  <a:cubicBezTo>
                    <a:pt x="2561" y="1534"/>
                    <a:pt x="2724" y="1550"/>
                    <a:pt x="2886" y="1583"/>
                  </a:cubicBezTo>
                  <a:cubicBezTo>
                    <a:pt x="4077" y="1769"/>
                    <a:pt x="4840" y="2551"/>
                    <a:pt x="5454" y="3519"/>
                  </a:cubicBezTo>
                  <a:cubicBezTo>
                    <a:pt x="3760" y="3277"/>
                    <a:pt x="2085" y="2923"/>
                    <a:pt x="429" y="2477"/>
                  </a:cubicBezTo>
                  <a:cubicBezTo>
                    <a:pt x="919" y="1879"/>
                    <a:pt x="1648" y="1534"/>
                    <a:pt x="2399" y="1534"/>
                  </a:cubicBezTo>
                  <a:close/>
                  <a:moveTo>
                    <a:pt x="25570" y="2088"/>
                  </a:moveTo>
                  <a:cubicBezTo>
                    <a:pt x="26654" y="2088"/>
                    <a:pt x="27783" y="2635"/>
                    <a:pt x="28271" y="3481"/>
                  </a:cubicBezTo>
                  <a:cubicBezTo>
                    <a:pt x="26335" y="3835"/>
                    <a:pt x="24418" y="4114"/>
                    <a:pt x="22464" y="4356"/>
                  </a:cubicBezTo>
                  <a:cubicBezTo>
                    <a:pt x="22669" y="3314"/>
                    <a:pt x="23897" y="2290"/>
                    <a:pt x="25107" y="2123"/>
                  </a:cubicBezTo>
                  <a:cubicBezTo>
                    <a:pt x="25259" y="2099"/>
                    <a:pt x="25414" y="2088"/>
                    <a:pt x="25570" y="2088"/>
                  </a:cubicBezTo>
                  <a:close/>
                  <a:moveTo>
                    <a:pt x="9811" y="2259"/>
                  </a:moveTo>
                  <a:cubicBezTo>
                    <a:pt x="10357" y="2259"/>
                    <a:pt x="10897" y="2422"/>
                    <a:pt x="11428" y="2756"/>
                  </a:cubicBezTo>
                  <a:cubicBezTo>
                    <a:pt x="12154" y="3221"/>
                    <a:pt x="12768" y="3816"/>
                    <a:pt x="13233" y="4524"/>
                  </a:cubicBezTo>
                  <a:cubicBezTo>
                    <a:pt x="11093" y="4412"/>
                    <a:pt x="9064" y="4151"/>
                    <a:pt x="6961" y="3835"/>
                  </a:cubicBezTo>
                  <a:cubicBezTo>
                    <a:pt x="7296" y="3314"/>
                    <a:pt x="7780" y="2905"/>
                    <a:pt x="8339" y="2644"/>
                  </a:cubicBezTo>
                  <a:cubicBezTo>
                    <a:pt x="8831" y="2389"/>
                    <a:pt x="9323" y="2259"/>
                    <a:pt x="9811" y="2259"/>
                  </a:cubicBezTo>
                  <a:close/>
                  <a:moveTo>
                    <a:pt x="17823" y="2801"/>
                  </a:moveTo>
                  <a:cubicBezTo>
                    <a:pt x="19141" y="2801"/>
                    <a:pt x="20479" y="3596"/>
                    <a:pt x="20864" y="4505"/>
                  </a:cubicBezTo>
                  <a:cubicBezTo>
                    <a:pt x="19809" y="4630"/>
                    <a:pt x="18765" y="4670"/>
                    <a:pt x="17705" y="4670"/>
                  </a:cubicBezTo>
                  <a:cubicBezTo>
                    <a:pt x="16707" y="4670"/>
                    <a:pt x="15695" y="4634"/>
                    <a:pt x="14648" y="4598"/>
                  </a:cubicBezTo>
                  <a:cubicBezTo>
                    <a:pt x="15448" y="3537"/>
                    <a:pt x="16323" y="2905"/>
                    <a:pt x="17569" y="2812"/>
                  </a:cubicBezTo>
                  <a:cubicBezTo>
                    <a:pt x="17654" y="2805"/>
                    <a:pt x="17738" y="2801"/>
                    <a:pt x="17823" y="2801"/>
                  </a:cubicBezTo>
                  <a:close/>
                  <a:moveTo>
                    <a:pt x="33182" y="0"/>
                  </a:moveTo>
                  <a:cubicBezTo>
                    <a:pt x="32296" y="0"/>
                    <a:pt x="31415" y="316"/>
                    <a:pt x="30727" y="895"/>
                  </a:cubicBezTo>
                  <a:cubicBezTo>
                    <a:pt x="30188" y="1360"/>
                    <a:pt x="29722" y="1900"/>
                    <a:pt x="29331" y="2495"/>
                  </a:cubicBezTo>
                  <a:cubicBezTo>
                    <a:pt x="29257" y="2607"/>
                    <a:pt x="29220" y="2756"/>
                    <a:pt x="29052" y="2812"/>
                  </a:cubicBezTo>
                  <a:cubicBezTo>
                    <a:pt x="28903" y="2737"/>
                    <a:pt x="28829" y="2588"/>
                    <a:pt x="28699" y="2477"/>
                  </a:cubicBezTo>
                  <a:cubicBezTo>
                    <a:pt x="27887" y="1633"/>
                    <a:pt x="26776" y="1171"/>
                    <a:pt x="25622" y="1171"/>
                  </a:cubicBezTo>
                  <a:cubicBezTo>
                    <a:pt x="25426" y="1171"/>
                    <a:pt x="25229" y="1184"/>
                    <a:pt x="25032" y="1211"/>
                  </a:cubicBezTo>
                  <a:cubicBezTo>
                    <a:pt x="23618" y="1397"/>
                    <a:pt x="22613" y="2197"/>
                    <a:pt x="21850" y="3351"/>
                  </a:cubicBezTo>
                  <a:cubicBezTo>
                    <a:pt x="21757" y="3481"/>
                    <a:pt x="21738" y="3668"/>
                    <a:pt x="21534" y="3705"/>
                  </a:cubicBezTo>
                  <a:cubicBezTo>
                    <a:pt x="20674" y="2559"/>
                    <a:pt x="19315" y="1878"/>
                    <a:pt x="17887" y="1878"/>
                  </a:cubicBezTo>
                  <a:cubicBezTo>
                    <a:pt x="17831" y="1878"/>
                    <a:pt x="17775" y="1879"/>
                    <a:pt x="17718" y="1881"/>
                  </a:cubicBezTo>
                  <a:cubicBezTo>
                    <a:pt x="16118" y="1900"/>
                    <a:pt x="14983" y="2793"/>
                    <a:pt x="14015" y="3984"/>
                  </a:cubicBezTo>
                  <a:cubicBezTo>
                    <a:pt x="13494" y="3258"/>
                    <a:pt x="12842" y="2607"/>
                    <a:pt x="12098" y="2086"/>
                  </a:cubicBezTo>
                  <a:cubicBezTo>
                    <a:pt x="11340" y="1590"/>
                    <a:pt x="10548" y="1343"/>
                    <a:pt x="9761" y="1343"/>
                  </a:cubicBezTo>
                  <a:cubicBezTo>
                    <a:pt x="8923" y="1343"/>
                    <a:pt x="8092" y="1622"/>
                    <a:pt x="7315" y="2179"/>
                  </a:cubicBezTo>
                  <a:cubicBezTo>
                    <a:pt x="6961" y="2439"/>
                    <a:pt x="6645" y="2737"/>
                    <a:pt x="6347" y="3053"/>
                  </a:cubicBezTo>
                  <a:cubicBezTo>
                    <a:pt x="6161" y="2812"/>
                    <a:pt x="6049" y="2644"/>
                    <a:pt x="5900" y="2477"/>
                  </a:cubicBezTo>
                  <a:cubicBezTo>
                    <a:pt x="5082" y="1472"/>
                    <a:pt x="4095" y="746"/>
                    <a:pt x="2755" y="653"/>
                  </a:cubicBezTo>
                  <a:cubicBezTo>
                    <a:pt x="2652" y="642"/>
                    <a:pt x="2547" y="637"/>
                    <a:pt x="2443" y="637"/>
                  </a:cubicBezTo>
                  <a:cubicBezTo>
                    <a:pt x="2003" y="637"/>
                    <a:pt x="1561" y="729"/>
                    <a:pt x="1155" y="895"/>
                  </a:cubicBezTo>
                  <a:cubicBezTo>
                    <a:pt x="727" y="1639"/>
                    <a:pt x="336" y="2421"/>
                    <a:pt x="1" y="3221"/>
                  </a:cubicBezTo>
                  <a:cubicBezTo>
                    <a:pt x="150" y="3277"/>
                    <a:pt x="317" y="3333"/>
                    <a:pt x="466" y="3370"/>
                  </a:cubicBezTo>
                  <a:cubicBezTo>
                    <a:pt x="3183" y="4133"/>
                    <a:pt x="5938" y="4673"/>
                    <a:pt x="8729" y="5026"/>
                  </a:cubicBezTo>
                  <a:cubicBezTo>
                    <a:pt x="10870" y="5287"/>
                    <a:pt x="13028" y="5491"/>
                    <a:pt x="15187" y="5547"/>
                  </a:cubicBezTo>
                  <a:cubicBezTo>
                    <a:pt x="15774" y="5566"/>
                    <a:pt x="16361" y="5576"/>
                    <a:pt x="16948" y="5576"/>
                  </a:cubicBezTo>
                  <a:cubicBezTo>
                    <a:pt x="19227" y="5576"/>
                    <a:pt x="21503" y="5430"/>
                    <a:pt x="23767" y="5119"/>
                  </a:cubicBezTo>
                  <a:cubicBezTo>
                    <a:pt x="25572" y="4859"/>
                    <a:pt x="27396" y="4561"/>
                    <a:pt x="29201" y="4282"/>
                  </a:cubicBezTo>
                  <a:cubicBezTo>
                    <a:pt x="31155" y="3984"/>
                    <a:pt x="33072" y="3500"/>
                    <a:pt x="34933" y="2849"/>
                  </a:cubicBezTo>
                  <a:cubicBezTo>
                    <a:pt x="34803" y="2551"/>
                    <a:pt x="34654" y="2290"/>
                    <a:pt x="34505" y="2011"/>
                  </a:cubicBezTo>
                  <a:cubicBezTo>
                    <a:pt x="33054" y="2551"/>
                    <a:pt x="31528" y="2942"/>
                    <a:pt x="29983" y="3202"/>
                  </a:cubicBezTo>
                  <a:cubicBezTo>
                    <a:pt x="30039" y="2942"/>
                    <a:pt x="30150" y="2718"/>
                    <a:pt x="30336" y="2551"/>
                  </a:cubicBezTo>
                  <a:cubicBezTo>
                    <a:pt x="30951" y="1807"/>
                    <a:pt x="31621" y="1155"/>
                    <a:pt x="32607" y="969"/>
                  </a:cubicBezTo>
                  <a:cubicBezTo>
                    <a:pt x="32786" y="939"/>
                    <a:pt x="32964" y="924"/>
                    <a:pt x="33143" y="924"/>
                  </a:cubicBezTo>
                  <a:cubicBezTo>
                    <a:pt x="33411" y="924"/>
                    <a:pt x="33679" y="958"/>
                    <a:pt x="33947" y="1025"/>
                  </a:cubicBezTo>
                  <a:cubicBezTo>
                    <a:pt x="33724" y="671"/>
                    <a:pt x="33500" y="336"/>
                    <a:pt x="33258" y="1"/>
                  </a:cubicBezTo>
                  <a:cubicBezTo>
                    <a:pt x="33233" y="1"/>
                    <a:pt x="33208" y="0"/>
                    <a:pt x="33182"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a:off x="3152789" y="2839868"/>
              <a:ext cx="657938" cy="104211"/>
            </a:xfrm>
            <a:custGeom>
              <a:avLst/>
              <a:gdLst/>
              <a:ahLst/>
              <a:cxnLst/>
              <a:rect l="l" t="t" r="r" b="b"/>
              <a:pathLst>
                <a:path w="22855" h="3620" extrusionOk="0">
                  <a:moveTo>
                    <a:pt x="838" y="1"/>
                  </a:moveTo>
                  <a:cubicBezTo>
                    <a:pt x="559" y="187"/>
                    <a:pt x="280" y="373"/>
                    <a:pt x="1" y="559"/>
                  </a:cubicBezTo>
                  <a:cubicBezTo>
                    <a:pt x="19" y="559"/>
                    <a:pt x="19" y="578"/>
                    <a:pt x="38" y="578"/>
                  </a:cubicBezTo>
                  <a:cubicBezTo>
                    <a:pt x="150" y="671"/>
                    <a:pt x="280" y="745"/>
                    <a:pt x="410" y="801"/>
                  </a:cubicBezTo>
                  <a:cubicBezTo>
                    <a:pt x="3827" y="2589"/>
                    <a:pt x="7446" y="3619"/>
                    <a:pt x="11123" y="3619"/>
                  </a:cubicBezTo>
                  <a:cubicBezTo>
                    <a:pt x="11311" y="3619"/>
                    <a:pt x="11500" y="3617"/>
                    <a:pt x="11688" y="3611"/>
                  </a:cubicBezTo>
                  <a:cubicBezTo>
                    <a:pt x="11869" y="3617"/>
                    <a:pt x="12047" y="3619"/>
                    <a:pt x="12224" y="3619"/>
                  </a:cubicBezTo>
                  <a:cubicBezTo>
                    <a:pt x="14462" y="3619"/>
                    <a:pt x="16461" y="3195"/>
                    <a:pt x="18444" y="2644"/>
                  </a:cubicBezTo>
                  <a:cubicBezTo>
                    <a:pt x="19970" y="2234"/>
                    <a:pt x="21459" y="1620"/>
                    <a:pt x="22855" y="838"/>
                  </a:cubicBezTo>
                  <a:cubicBezTo>
                    <a:pt x="22594" y="652"/>
                    <a:pt x="22334" y="466"/>
                    <a:pt x="22073" y="299"/>
                  </a:cubicBezTo>
                  <a:cubicBezTo>
                    <a:pt x="21031" y="801"/>
                    <a:pt x="19933" y="1229"/>
                    <a:pt x="18816" y="1583"/>
                  </a:cubicBezTo>
                  <a:cubicBezTo>
                    <a:pt x="16486" y="2330"/>
                    <a:pt x="14051" y="2707"/>
                    <a:pt x="11607" y="2707"/>
                  </a:cubicBezTo>
                  <a:cubicBezTo>
                    <a:pt x="10461" y="2707"/>
                    <a:pt x="9312" y="2624"/>
                    <a:pt x="8171" y="2457"/>
                  </a:cubicBezTo>
                  <a:cubicBezTo>
                    <a:pt x="5714" y="2085"/>
                    <a:pt x="3407" y="1248"/>
                    <a:pt x="1173" y="168"/>
                  </a:cubicBezTo>
                  <a:cubicBezTo>
                    <a:pt x="1062" y="113"/>
                    <a:pt x="950" y="57"/>
                    <a:pt x="838"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6"/>
            <p:cNvSpPr/>
            <p:nvPr/>
          </p:nvSpPr>
          <p:spPr>
            <a:xfrm>
              <a:off x="3144757" y="3791496"/>
              <a:ext cx="634908" cy="71163"/>
            </a:xfrm>
            <a:custGeom>
              <a:avLst/>
              <a:gdLst/>
              <a:ahLst/>
              <a:cxnLst/>
              <a:rect l="l" t="t" r="r" b="b"/>
              <a:pathLst>
                <a:path w="22055" h="2472" extrusionOk="0">
                  <a:moveTo>
                    <a:pt x="8963" y="1"/>
                  </a:moveTo>
                  <a:cubicBezTo>
                    <a:pt x="8507" y="1"/>
                    <a:pt x="8051" y="6"/>
                    <a:pt x="7594" y="15"/>
                  </a:cubicBezTo>
                  <a:cubicBezTo>
                    <a:pt x="5472" y="90"/>
                    <a:pt x="3351" y="332"/>
                    <a:pt x="1285" y="760"/>
                  </a:cubicBezTo>
                  <a:cubicBezTo>
                    <a:pt x="875" y="853"/>
                    <a:pt x="466" y="909"/>
                    <a:pt x="57" y="1002"/>
                  </a:cubicBezTo>
                  <a:cubicBezTo>
                    <a:pt x="38" y="1002"/>
                    <a:pt x="19" y="1020"/>
                    <a:pt x="1" y="1020"/>
                  </a:cubicBezTo>
                  <a:cubicBezTo>
                    <a:pt x="354" y="1262"/>
                    <a:pt x="708" y="1467"/>
                    <a:pt x="1062" y="1690"/>
                  </a:cubicBezTo>
                  <a:cubicBezTo>
                    <a:pt x="1080" y="1690"/>
                    <a:pt x="1099" y="1672"/>
                    <a:pt x="1117" y="1672"/>
                  </a:cubicBezTo>
                  <a:cubicBezTo>
                    <a:pt x="3689" y="1238"/>
                    <a:pt x="6274" y="901"/>
                    <a:pt x="8872" y="901"/>
                  </a:cubicBezTo>
                  <a:cubicBezTo>
                    <a:pt x="9283" y="901"/>
                    <a:pt x="9695" y="909"/>
                    <a:pt x="10106" y="927"/>
                  </a:cubicBezTo>
                  <a:cubicBezTo>
                    <a:pt x="11874" y="983"/>
                    <a:pt x="13624" y="1095"/>
                    <a:pt x="15373" y="1318"/>
                  </a:cubicBezTo>
                  <a:cubicBezTo>
                    <a:pt x="17272" y="1560"/>
                    <a:pt x="19151" y="1951"/>
                    <a:pt x="20994" y="2472"/>
                  </a:cubicBezTo>
                  <a:cubicBezTo>
                    <a:pt x="21347" y="2286"/>
                    <a:pt x="21701" y="2062"/>
                    <a:pt x="22054" y="1839"/>
                  </a:cubicBezTo>
                  <a:cubicBezTo>
                    <a:pt x="21589" y="1690"/>
                    <a:pt x="21105" y="1560"/>
                    <a:pt x="20640" y="1430"/>
                  </a:cubicBezTo>
                  <a:cubicBezTo>
                    <a:pt x="16803" y="379"/>
                    <a:pt x="12906" y="1"/>
                    <a:pt x="8963"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p:nvPr/>
          </p:nvSpPr>
          <p:spPr>
            <a:xfrm>
              <a:off x="3407299" y="3255905"/>
              <a:ext cx="182714" cy="187263"/>
            </a:xfrm>
            <a:custGeom>
              <a:avLst/>
              <a:gdLst/>
              <a:ahLst/>
              <a:cxnLst/>
              <a:rect l="l" t="t" r="r" b="b"/>
              <a:pathLst>
                <a:path w="6347" h="6505" extrusionOk="0">
                  <a:moveTo>
                    <a:pt x="3114" y="0"/>
                  </a:moveTo>
                  <a:cubicBezTo>
                    <a:pt x="2910" y="0"/>
                    <a:pt x="2708" y="135"/>
                    <a:pt x="2717" y="400"/>
                  </a:cubicBezTo>
                  <a:cubicBezTo>
                    <a:pt x="2699" y="549"/>
                    <a:pt x="2699" y="679"/>
                    <a:pt x="2717" y="828"/>
                  </a:cubicBezTo>
                  <a:cubicBezTo>
                    <a:pt x="2717" y="1201"/>
                    <a:pt x="2736" y="1554"/>
                    <a:pt x="2736" y="1926"/>
                  </a:cubicBezTo>
                  <a:cubicBezTo>
                    <a:pt x="2736" y="2075"/>
                    <a:pt x="2792" y="2243"/>
                    <a:pt x="2643" y="2392"/>
                  </a:cubicBezTo>
                  <a:cubicBezTo>
                    <a:pt x="2512" y="2261"/>
                    <a:pt x="2401" y="2150"/>
                    <a:pt x="2289" y="2019"/>
                  </a:cubicBezTo>
                  <a:cubicBezTo>
                    <a:pt x="2084" y="1796"/>
                    <a:pt x="1880" y="1554"/>
                    <a:pt x="1656" y="1349"/>
                  </a:cubicBezTo>
                  <a:cubicBezTo>
                    <a:pt x="1567" y="1237"/>
                    <a:pt x="1459" y="1190"/>
                    <a:pt x="1354" y="1190"/>
                  </a:cubicBezTo>
                  <a:cubicBezTo>
                    <a:pt x="1042" y="1190"/>
                    <a:pt x="755" y="1597"/>
                    <a:pt x="1061" y="1889"/>
                  </a:cubicBezTo>
                  <a:cubicBezTo>
                    <a:pt x="1172" y="2038"/>
                    <a:pt x="1303" y="2168"/>
                    <a:pt x="1414" y="2317"/>
                  </a:cubicBezTo>
                  <a:cubicBezTo>
                    <a:pt x="1545" y="2503"/>
                    <a:pt x="1787" y="2652"/>
                    <a:pt x="1842" y="2931"/>
                  </a:cubicBezTo>
                  <a:cubicBezTo>
                    <a:pt x="1628" y="2959"/>
                    <a:pt x="1414" y="2973"/>
                    <a:pt x="1200" y="2973"/>
                  </a:cubicBezTo>
                  <a:cubicBezTo>
                    <a:pt x="986" y="2973"/>
                    <a:pt x="772" y="2959"/>
                    <a:pt x="558" y="2931"/>
                  </a:cubicBezTo>
                  <a:cubicBezTo>
                    <a:pt x="527" y="2924"/>
                    <a:pt x="495" y="2921"/>
                    <a:pt x="464" y="2921"/>
                  </a:cubicBezTo>
                  <a:cubicBezTo>
                    <a:pt x="257" y="2921"/>
                    <a:pt x="70" y="3075"/>
                    <a:pt x="37" y="3285"/>
                  </a:cubicBezTo>
                  <a:cubicBezTo>
                    <a:pt x="0" y="3508"/>
                    <a:pt x="186" y="3694"/>
                    <a:pt x="465" y="3750"/>
                  </a:cubicBezTo>
                  <a:cubicBezTo>
                    <a:pt x="558" y="3769"/>
                    <a:pt x="651" y="3769"/>
                    <a:pt x="744" y="3769"/>
                  </a:cubicBezTo>
                  <a:cubicBezTo>
                    <a:pt x="1135" y="3806"/>
                    <a:pt x="1545" y="3825"/>
                    <a:pt x="1936" y="3843"/>
                  </a:cubicBezTo>
                  <a:cubicBezTo>
                    <a:pt x="2010" y="3974"/>
                    <a:pt x="1898" y="4048"/>
                    <a:pt x="1824" y="4104"/>
                  </a:cubicBezTo>
                  <a:cubicBezTo>
                    <a:pt x="1619" y="4309"/>
                    <a:pt x="1396" y="4513"/>
                    <a:pt x="1191" y="4718"/>
                  </a:cubicBezTo>
                  <a:cubicBezTo>
                    <a:pt x="949" y="4979"/>
                    <a:pt x="912" y="5183"/>
                    <a:pt x="1079" y="5369"/>
                  </a:cubicBezTo>
                  <a:cubicBezTo>
                    <a:pt x="1156" y="5454"/>
                    <a:pt x="1243" y="5496"/>
                    <a:pt x="1342" y="5496"/>
                  </a:cubicBezTo>
                  <a:cubicBezTo>
                    <a:pt x="1461" y="5496"/>
                    <a:pt x="1597" y="5435"/>
                    <a:pt x="1749" y="5314"/>
                  </a:cubicBezTo>
                  <a:cubicBezTo>
                    <a:pt x="1973" y="5127"/>
                    <a:pt x="2177" y="4923"/>
                    <a:pt x="2401" y="4737"/>
                  </a:cubicBezTo>
                  <a:cubicBezTo>
                    <a:pt x="2476" y="4676"/>
                    <a:pt x="2527" y="4567"/>
                    <a:pt x="2642" y="4567"/>
                  </a:cubicBezTo>
                  <a:cubicBezTo>
                    <a:pt x="2669" y="4567"/>
                    <a:pt x="2700" y="4573"/>
                    <a:pt x="2736" y="4588"/>
                  </a:cubicBezTo>
                  <a:cubicBezTo>
                    <a:pt x="2736" y="4997"/>
                    <a:pt x="2754" y="5425"/>
                    <a:pt x="2754" y="5835"/>
                  </a:cubicBezTo>
                  <a:cubicBezTo>
                    <a:pt x="2773" y="6281"/>
                    <a:pt x="2941" y="6505"/>
                    <a:pt x="3220" y="6505"/>
                  </a:cubicBezTo>
                  <a:cubicBezTo>
                    <a:pt x="3517" y="6486"/>
                    <a:pt x="3648" y="6263"/>
                    <a:pt x="3666" y="5816"/>
                  </a:cubicBezTo>
                  <a:cubicBezTo>
                    <a:pt x="3685" y="5518"/>
                    <a:pt x="3610" y="5220"/>
                    <a:pt x="3741" y="4885"/>
                  </a:cubicBezTo>
                  <a:cubicBezTo>
                    <a:pt x="4001" y="5072"/>
                    <a:pt x="4243" y="5295"/>
                    <a:pt x="4448" y="5537"/>
                  </a:cubicBezTo>
                  <a:cubicBezTo>
                    <a:pt x="4645" y="5734"/>
                    <a:pt x="4821" y="5837"/>
                    <a:pt x="4979" y="5837"/>
                  </a:cubicBezTo>
                  <a:cubicBezTo>
                    <a:pt x="5075" y="5837"/>
                    <a:pt x="5164" y="5800"/>
                    <a:pt x="5248" y="5723"/>
                  </a:cubicBezTo>
                  <a:cubicBezTo>
                    <a:pt x="5490" y="5518"/>
                    <a:pt x="5453" y="5258"/>
                    <a:pt x="5099" y="4885"/>
                  </a:cubicBezTo>
                  <a:cubicBezTo>
                    <a:pt x="4839" y="4606"/>
                    <a:pt x="4560" y="4364"/>
                    <a:pt x="4280" y="4104"/>
                  </a:cubicBezTo>
                  <a:cubicBezTo>
                    <a:pt x="4206" y="4029"/>
                    <a:pt x="4057" y="3974"/>
                    <a:pt x="4132" y="3769"/>
                  </a:cubicBezTo>
                  <a:cubicBezTo>
                    <a:pt x="4578" y="3769"/>
                    <a:pt x="5044" y="3750"/>
                    <a:pt x="5527" y="3732"/>
                  </a:cubicBezTo>
                  <a:cubicBezTo>
                    <a:pt x="5566" y="3737"/>
                    <a:pt x="5605" y="3739"/>
                    <a:pt x="5646" y="3739"/>
                  </a:cubicBezTo>
                  <a:cubicBezTo>
                    <a:pt x="5745" y="3739"/>
                    <a:pt x="5850" y="3726"/>
                    <a:pt x="5955" y="3713"/>
                  </a:cubicBezTo>
                  <a:cubicBezTo>
                    <a:pt x="6179" y="3676"/>
                    <a:pt x="6346" y="3471"/>
                    <a:pt x="6328" y="3248"/>
                  </a:cubicBezTo>
                  <a:cubicBezTo>
                    <a:pt x="6309" y="3024"/>
                    <a:pt x="6142" y="2857"/>
                    <a:pt x="5937" y="2838"/>
                  </a:cubicBezTo>
                  <a:cubicBezTo>
                    <a:pt x="5695" y="2820"/>
                    <a:pt x="5434" y="2820"/>
                    <a:pt x="5174" y="2820"/>
                  </a:cubicBezTo>
                  <a:cubicBezTo>
                    <a:pt x="5146" y="2817"/>
                    <a:pt x="5119" y="2817"/>
                    <a:pt x="5090" y="2817"/>
                  </a:cubicBezTo>
                  <a:cubicBezTo>
                    <a:pt x="4992" y="2817"/>
                    <a:pt x="4889" y="2827"/>
                    <a:pt x="4785" y="2827"/>
                  </a:cubicBezTo>
                  <a:cubicBezTo>
                    <a:pt x="4672" y="2827"/>
                    <a:pt x="4558" y="2815"/>
                    <a:pt x="4448" y="2764"/>
                  </a:cubicBezTo>
                  <a:cubicBezTo>
                    <a:pt x="4578" y="2578"/>
                    <a:pt x="4727" y="2392"/>
                    <a:pt x="4913" y="2243"/>
                  </a:cubicBezTo>
                  <a:cubicBezTo>
                    <a:pt x="5137" y="2019"/>
                    <a:pt x="5379" y="1796"/>
                    <a:pt x="5602" y="1554"/>
                  </a:cubicBezTo>
                  <a:cubicBezTo>
                    <a:pt x="5788" y="1387"/>
                    <a:pt x="5807" y="1107"/>
                    <a:pt x="5639" y="921"/>
                  </a:cubicBezTo>
                  <a:cubicBezTo>
                    <a:pt x="5555" y="828"/>
                    <a:pt x="5448" y="782"/>
                    <a:pt x="5330" y="782"/>
                  </a:cubicBezTo>
                  <a:cubicBezTo>
                    <a:pt x="5211" y="782"/>
                    <a:pt x="5081" y="828"/>
                    <a:pt x="4950" y="921"/>
                  </a:cubicBezTo>
                  <a:cubicBezTo>
                    <a:pt x="4876" y="996"/>
                    <a:pt x="4802" y="1070"/>
                    <a:pt x="4727" y="1145"/>
                  </a:cubicBezTo>
                  <a:cubicBezTo>
                    <a:pt x="4467" y="1405"/>
                    <a:pt x="4206" y="1647"/>
                    <a:pt x="3945" y="1908"/>
                  </a:cubicBezTo>
                  <a:cubicBezTo>
                    <a:pt x="3873" y="1965"/>
                    <a:pt x="3824" y="2068"/>
                    <a:pt x="3710" y="2068"/>
                  </a:cubicBezTo>
                  <a:cubicBezTo>
                    <a:pt x="3677" y="2068"/>
                    <a:pt x="3638" y="2059"/>
                    <a:pt x="3592" y="2038"/>
                  </a:cubicBezTo>
                  <a:cubicBezTo>
                    <a:pt x="3573" y="1740"/>
                    <a:pt x="3573" y="1405"/>
                    <a:pt x="3555" y="1089"/>
                  </a:cubicBezTo>
                  <a:cubicBezTo>
                    <a:pt x="3555" y="847"/>
                    <a:pt x="3536" y="605"/>
                    <a:pt x="3517" y="382"/>
                  </a:cubicBezTo>
                  <a:cubicBezTo>
                    <a:pt x="3508" y="126"/>
                    <a:pt x="3311" y="0"/>
                    <a:pt x="3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6"/>
            <p:cNvSpPr/>
            <p:nvPr/>
          </p:nvSpPr>
          <p:spPr>
            <a:xfrm>
              <a:off x="3736254" y="3238863"/>
              <a:ext cx="209487" cy="174452"/>
            </a:xfrm>
            <a:custGeom>
              <a:avLst/>
              <a:gdLst/>
              <a:ahLst/>
              <a:cxnLst/>
              <a:rect l="l" t="t" r="r" b="b"/>
              <a:pathLst>
                <a:path w="7277" h="6060" extrusionOk="0">
                  <a:moveTo>
                    <a:pt x="3208" y="1"/>
                  </a:moveTo>
                  <a:cubicBezTo>
                    <a:pt x="3187" y="1"/>
                    <a:pt x="3166" y="2"/>
                    <a:pt x="3145" y="6"/>
                  </a:cubicBezTo>
                  <a:cubicBezTo>
                    <a:pt x="2922" y="43"/>
                    <a:pt x="2792" y="229"/>
                    <a:pt x="2810" y="508"/>
                  </a:cubicBezTo>
                  <a:cubicBezTo>
                    <a:pt x="2810" y="620"/>
                    <a:pt x="2847" y="713"/>
                    <a:pt x="2866" y="825"/>
                  </a:cubicBezTo>
                  <a:cubicBezTo>
                    <a:pt x="2885" y="1141"/>
                    <a:pt x="2922" y="1458"/>
                    <a:pt x="2941" y="1755"/>
                  </a:cubicBezTo>
                  <a:cubicBezTo>
                    <a:pt x="2905" y="1767"/>
                    <a:pt x="2870" y="1773"/>
                    <a:pt x="2836" y="1773"/>
                  </a:cubicBezTo>
                  <a:cubicBezTo>
                    <a:pt x="2762" y="1773"/>
                    <a:pt x="2694" y="1744"/>
                    <a:pt x="2643" y="1681"/>
                  </a:cubicBezTo>
                  <a:cubicBezTo>
                    <a:pt x="2345" y="1458"/>
                    <a:pt x="2047" y="1216"/>
                    <a:pt x="1749" y="974"/>
                  </a:cubicBezTo>
                  <a:cubicBezTo>
                    <a:pt x="1587" y="852"/>
                    <a:pt x="1452" y="791"/>
                    <a:pt x="1336" y="791"/>
                  </a:cubicBezTo>
                  <a:cubicBezTo>
                    <a:pt x="1239" y="791"/>
                    <a:pt x="1156" y="833"/>
                    <a:pt x="1079" y="918"/>
                  </a:cubicBezTo>
                  <a:cubicBezTo>
                    <a:pt x="912" y="1104"/>
                    <a:pt x="949" y="1327"/>
                    <a:pt x="1210" y="1588"/>
                  </a:cubicBezTo>
                  <a:cubicBezTo>
                    <a:pt x="1396" y="1774"/>
                    <a:pt x="1619" y="1941"/>
                    <a:pt x="1824" y="2128"/>
                  </a:cubicBezTo>
                  <a:cubicBezTo>
                    <a:pt x="2066" y="2295"/>
                    <a:pt x="2308" y="2500"/>
                    <a:pt x="2494" y="2742"/>
                  </a:cubicBezTo>
                  <a:cubicBezTo>
                    <a:pt x="1954" y="2853"/>
                    <a:pt x="1396" y="2928"/>
                    <a:pt x="838" y="2965"/>
                  </a:cubicBezTo>
                  <a:cubicBezTo>
                    <a:pt x="689" y="2965"/>
                    <a:pt x="521" y="2965"/>
                    <a:pt x="354" y="2984"/>
                  </a:cubicBezTo>
                  <a:cubicBezTo>
                    <a:pt x="168" y="3021"/>
                    <a:pt x="19" y="3170"/>
                    <a:pt x="19" y="3356"/>
                  </a:cubicBezTo>
                  <a:cubicBezTo>
                    <a:pt x="0" y="3542"/>
                    <a:pt x="130" y="3728"/>
                    <a:pt x="316" y="3765"/>
                  </a:cubicBezTo>
                  <a:cubicBezTo>
                    <a:pt x="439" y="3793"/>
                    <a:pt x="572" y="3810"/>
                    <a:pt x="707" y="3810"/>
                  </a:cubicBezTo>
                  <a:cubicBezTo>
                    <a:pt x="756" y="3810"/>
                    <a:pt x="806" y="3807"/>
                    <a:pt x="856" y="3802"/>
                  </a:cubicBezTo>
                  <a:cubicBezTo>
                    <a:pt x="1248" y="3802"/>
                    <a:pt x="1640" y="3697"/>
                    <a:pt x="2054" y="3697"/>
                  </a:cubicBezTo>
                  <a:cubicBezTo>
                    <a:pt x="2131" y="3697"/>
                    <a:pt x="2210" y="3701"/>
                    <a:pt x="2289" y="3709"/>
                  </a:cubicBezTo>
                  <a:cubicBezTo>
                    <a:pt x="2215" y="3914"/>
                    <a:pt x="2084" y="4100"/>
                    <a:pt x="1917" y="4249"/>
                  </a:cubicBezTo>
                  <a:cubicBezTo>
                    <a:pt x="1712" y="4491"/>
                    <a:pt x="1470" y="4714"/>
                    <a:pt x="1266" y="4975"/>
                  </a:cubicBezTo>
                  <a:cubicBezTo>
                    <a:pt x="1098" y="5124"/>
                    <a:pt x="1098" y="5403"/>
                    <a:pt x="1266" y="5552"/>
                  </a:cubicBezTo>
                  <a:cubicBezTo>
                    <a:pt x="1340" y="5626"/>
                    <a:pt x="1438" y="5664"/>
                    <a:pt x="1535" y="5664"/>
                  </a:cubicBezTo>
                  <a:cubicBezTo>
                    <a:pt x="1633" y="5664"/>
                    <a:pt x="1731" y="5626"/>
                    <a:pt x="1805" y="5552"/>
                  </a:cubicBezTo>
                  <a:cubicBezTo>
                    <a:pt x="2010" y="5384"/>
                    <a:pt x="2196" y="5180"/>
                    <a:pt x="2401" y="4994"/>
                  </a:cubicBezTo>
                  <a:cubicBezTo>
                    <a:pt x="2624" y="4714"/>
                    <a:pt x="2885" y="4454"/>
                    <a:pt x="3164" y="4212"/>
                  </a:cubicBezTo>
                  <a:cubicBezTo>
                    <a:pt x="3182" y="4379"/>
                    <a:pt x="3201" y="4491"/>
                    <a:pt x="3220" y="4584"/>
                  </a:cubicBezTo>
                  <a:cubicBezTo>
                    <a:pt x="3257" y="4938"/>
                    <a:pt x="3294" y="5310"/>
                    <a:pt x="3350" y="5664"/>
                  </a:cubicBezTo>
                  <a:cubicBezTo>
                    <a:pt x="3367" y="5885"/>
                    <a:pt x="3555" y="6059"/>
                    <a:pt x="3786" y="6059"/>
                  </a:cubicBezTo>
                  <a:cubicBezTo>
                    <a:pt x="3808" y="6059"/>
                    <a:pt x="3830" y="6058"/>
                    <a:pt x="3852" y="6054"/>
                  </a:cubicBezTo>
                  <a:cubicBezTo>
                    <a:pt x="4076" y="6036"/>
                    <a:pt x="4243" y="5831"/>
                    <a:pt x="4225" y="5608"/>
                  </a:cubicBezTo>
                  <a:cubicBezTo>
                    <a:pt x="4225" y="5384"/>
                    <a:pt x="4206" y="5180"/>
                    <a:pt x="4187" y="4956"/>
                  </a:cubicBezTo>
                  <a:cubicBezTo>
                    <a:pt x="4150" y="4696"/>
                    <a:pt x="4132" y="4435"/>
                    <a:pt x="4150" y="4175"/>
                  </a:cubicBezTo>
                  <a:lnTo>
                    <a:pt x="4150" y="4175"/>
                  </a:lnTo>
                  <a:cubicBezTo>
                    <a:pt x="4281" y="4268"/>
                    <a:pt x="4355" y="4324"/>
                    <a:pt x="4411" y="4379"/>
                  </a:cubicBezTo>
                  <a:cubicBezTo>
                    <a:pt x="4727" y="4659"/>
                    <a:pt x="5044" y="4938"/>
                    <a:pt x="5360" y="5198"/>
                  </a:cubicBezTo>
                  <a:cubicBezTo>
                    <a:pt x="5503" y="5311"/>
                    <a:pt x="5641" y="5367"/>
                    <a:pt x="5767" y="5367"/>
                  </a:cubicBezTo>
                  <a:cubicBezTo>
                    <a:pt x="5870" y="5367"/>
                    <a:pt x="5965" y="5330"/>
                    <a:pt x="6049" y="5254"/>
                  </a:cubicBezTo>
                  <a:cubicBezTo>
                    <a:pt x="6235" y="5068"/>
                    <a:pt x="6216" y="4770"/>
                    <a:pt x="5974" y="4528"/>
                  </a:cubicBezTo>
                  <a:cubicBezTo>
                    <a:pt x="5788" y="4342"/>
                    <a:pt x="5602" y="4193"/>
                    <a:pt x="5416" y="4007"/>
                  </a:cubicBezTo>
                  <a:cubicBezTo>
                    <a:pt x="5155" y="3821"/>
                    <a:pt x="4913" y="3598"/>
                    <a:pt x="4727" y="3337"/>
                  </a:cubicBezTo>
                  <a:cubicBezTo>
                    <a:pt x="5360" y="3244"/>
                    <a:pt x="5937" y="3151"/>
                    <a:pt x="6495" y="3039"/>
                  </a:cubicBezTo>
                  <a:cubicBezTo>
                    <a:pt x="6644" y="3021"/>
                    <a:pt x="6774" y="2984"/>
                    <a:pt x="6923" y="2946"/>
                  </a:cubicBezTo>
                  <a:cubicBezTo>
                    <a:pt x="7147" y="2891"/>
                    <a:pt x="7277" y="2667"/>
                    <a:pt x="7221" y="2425"/>
                  </a:cubicBezTo>
                  <a:cubicBezTo>
                    <a:pt x="7186" y="2215"/>
                    <a:pt x="6985" y="2070"/>
                    <a:pt x="6775" y="2070"/>
                  </a:cubicBezTo>
                  <a:cubicBezTo>
                    <a:pt x="6762" y="2070"/>
                    <a:pt x="6750" y="2071"/>
                    <a:pt x="6737" y="2072"/>
                  </a:cubicBezTo>
                  <a:cubicBezTo>
                    <a:pt x="6607" y="2072"/>
                    <a:pt x="6495" y="2128"/>
                    <a:pt x="6365" y="2128"/>
                  </a:cubicBezTo>
                  <a:cubicBezTo>
                    <a:pt x="5889" y="2180"/>
                    <a:pt x="5412" y="2334"/>
                    <a:pt x="4857" y="2334"/>
                  </a:cubicBezTo>
                  <a:cubicBezTo>
                    <a:pt x="4826" y="2334"/>
                    <a:pt x="4795" y="2333"/>
                    <a:pt x="4764" y="2332"/>
                  </a:cubicBezTo>
                  <a:cubicBezTo>
                    <a:pt x="4950" y="2090"/>
                    <a:pt x="5099" y="1923"/>
                    <a:pt x="5248" y="1737"/>
                  </a:cubicBezTo>
                  <a:cubicBezTo>
                    <a:pt x="5416" y="1551"/>
                    <a:pt x="5583" y="1364"/>
                    <a:pt x="5732" y="1160"/>
                  </a:cubicBezTo>
                  <a:cubicBezTo>
                    <a:pt x="5937" y="881"/>
                    <a:pt x="5937" y="639"/>
                    <a:pt x="5751" y="471"/>
                  </a:cubicBezTo>
                  <a:cubicBezTo>
                    <a:pt x="5661" y="390"/>
                    <a:pt x="5561" y="348"/>
                    <a:pt x="5456" y="348"/>
                  </a:cubicBezTo>
                  <a:cubicBezTo>
                    <a:pt x="5322" y="348"/>
                    <a:pt x="5180" y="418"/>
                    <a:pt x="5044" y="564"/>
                  </a:cubicBezTo>
                  <a:cubicBezTo>
                    <a:pt x="4802" y="825"/>
                    <a:pt x="4597" y="1104"/>
                    <a:pt x="4374" y="1346"/>
                  </a:cubicBezTo>
                  <a:cubicBezTo>
                    <a:pt x="4225" y="1513"/>
                    <a:pt x="4113" y="1737"/>
                    <a:pt x="3890" y="1830"/>
                  </a:cubicBezTo>
                  <a:cubicBezTo>
                    <a:pt x="3797" y="1644"/>
                    <a:pt x="3759" y="1420"/>
                    <a:pt x="3759" y="1216"/>
                  </a:cubicBezTo>
                  <a:cubicBezTo>
                    <a:pt x="3722" y="936"/>
                    <a:pt x="3685" y="639"/>
                    <a:pt x="3611" y="360"/>
                  </a:cubicBezTo>
                  <a:cubicBezTo>
                    <a:pt x="3577" y="157"/>
                    <a:pt x="3406" y="1"/>
                    <a:pt x="3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6"/>
            <p:cNvSpPr/>
            <p:nvPr/>
          </p:nvSpPr>
          <p:spPr>
            <a:xfrm>
              <a:off x="3081540" y="3267362"/>
              <a:ext cx="206838" cy="197281"/>
            </a:xfrm>
            <a:custGeom>
              <a:avLst/>
              <a:gdLst/>
              <a:ahLst/>
              <a:cxnLst/>
              <a:rect l="l" t="t" r="r" b="b"/>
              <a:pathLst>
                <a:path w="7185" h="6853" extrusionOk="0">
                  <a:moveTo>
                    <a:pt x="3521" y="1"/>
                  </a:moveTo>
                  <a:cubicBezTo>
                    <a:pt x="3330" y="1"/>
                    <a:pt x="3162" y="144"/>
                    <a:pt x="3127" y="337"/>
                  </a:cubicBezTo>
                  <a:cubicBezTo>
                    <a:pt x="3109" y="486"/>
                    <a:pt x="3090" y="635"/>
                    <a:pt x="3090" y="765"/>
                  </a:cubicBezTo>
                  <a:cubicBezTo>
                    <a:pt x="3016" y="1193"/>
                    <a:pt x="3071" y="1640"/>
                    <a:pt x="2904" y="2105"/>
                  </a:cubicBezTo>
                  <a:cubicBezTo>
                    <a:pt x="2494" y="1733"/>
                    <a:pt x="2122" y="1324"/>
                    <a:pt x="1787" y="877"/>
                  </a:cubicBezTo>
                  <a:cubicBezTo>
                    <a:pt x="1676" y="728"/>
                    <a:pt x="1545" y="598"/>
                    <a:pt x="1396" y="505"/>
                  </a:cubicBezTo>
                  <a:cubicBezTo>
                    <a:pt x="1328" y="459"/>
                    <a:pt x="1254" y="439"/>
                    <a:pt x="1182" y="439"/>
                  </a:cubicBezTo>
                  <a:cubicBezTo>
                    <a:pt x="1075" y="439"/>
                    <a:pt x="971" y="483"/>
                    <a:pt x="894" y="561"/>
                  </a:cubicBezTo>
                  <a:cubicBezTo>
                    <a:pt x="782" y="691"/>
                    <a:pt x="764" y="877"/>
                    <a:pt x="857" y="1026"/>
                  </a:cubicBezTo>
                  <a:cubicBezTo>
                    <a:pt x="913" y="1156"/>
                    <a:pt x="1006" y="1268"/>
                    <a:pt x="1099" y="1379"/>
                  </a:cubicBezTo>
                  <a:cubicBezTo>
                    <a:pt x="1434" y="1770"/>
                    <a:pt x="1769" y="2180"/>
                    <a:pt x="2122" y="2626"/>
                  </a:cubicBezTo>
                  <a:cubicBezTo>
                    <a:pt x="1963" y="2643"/>
                    <a:pt x="1801" y="2652"/>
                    <a:pt x="1638" y="2652"/>
                  </a:cubicBezTo>
                  <a:cubicBezTo>
                    <a:pt x="1438" y="2652"/>
                    <a:pt x="1238" y="2639"/>
                    <a:pt x="1043" y="2608"/>
                  </a:cubicBezTo>
                  <a:cubicBezTo>
                    <a:pt x="875" y="2589"/>
                    <a:pt x="689" y="2552"/>
                    <a:pt x="503" y="2552"/>
                  </a:cubicBezTo>
                  <a:cubicBezTo>
                    <a:pt x="474" y="2544"/>
                    <a:pt x="444" y="2540"/>
                    <a:pt x="415" y="2540"/>
                  </a:cubicBezTo>
                  <a:cubicBezTo>
                    <a:pt x="243" y="2540"/>
                    <a:pt x="88" y="2674"/>
                    <a:pt x="56" y="2850"/>
                  </a:cubicBezTo>
                  <a:cubicBezTo>
                    <a:pt x="1" y="3054"/>
                    <a:pt x="131" y="3241"/>
                    <a:pt x="391" y="3334"/>
                  </a:cubicBezTo>
                  <a:cubicBezTo>
                    <a:pt x="540" y="3371"/>
                    <a:pt x="708" y="3408"/>
                    <a:pt x="875" y="3427"/>
                  </a:cubicBezTo>
                  <a:cubicBezTo>
                    <a:pt x="1210" y="3482"/>
                    <a:pt x="1545" y="3520"/>
                    <a:pt x="1936" y="3557"/>
                  </a:cubicBezTo>
                  <a:cubicBezTo>
                    <a:pt x="1620" y="4022"/>
                    <a:pt x="1229" y="4339"/>
                    <a:pt x="913" y="4729"/>
                  </a:cubicBezTo>
                  <a:cubicBezTo>
                    <a:pt x="782" y="4860"/>
                    <a:pt x="671" y="5009"/>
                    <a:pt x="578" y="5157"/>
                  </a:cubicBezTo>
                  <a:cubicBezTo>
                    <a:pt x="466" y="5306"/>
                    <a:pt x="503" y="5530"/>
                    <a:pt x="652" y="5641"/>
                  </a:cubicBezTo>
                  <a:cubicBezTo>
                    <a:pt x="723" y="5702"/>
                    <a:pt x="809" y="5735"/>
                    <a:pt x="898" y="5735"/>
                  </a:cubicBezTo>
                  <a:cubicBezTo>
                    <a:pt x="973" y="5735"/>
                    <a:pt x="1049" y="5711"/>
                    <a:pt x="1117" y="5660"/>
                  </a:cubicBezTo>
                  <a:cubicBezTo>
                    <a:pt x="1210" y="5585"/>
                    <a:pt x="1322" y="5511"/>
                    <a:pt x="1396" y="5418"/>
                  </a:cubicBezTo>
                  <a:cubicBezTo>
                    <a:pt x="1750" y="5064"/>
                    <a:pt x="2085" y="4711"/>
                    <a:pt x="2420" y="4357"/>
                  </a:cubicBezTo>
                  <a:cubicBezTo>
                    <a:pt x="2494" y="4298"/>
                    <a:pt x="2544" y="4205"/>
                    <a:pt x="2654" y="4205"/>
                  </a:cubicBezTo>
                  <a:cubicBezTo>
                    <a:pt x="2683" y="4205"/>
                    <a:pt x="2716" y="4211"/>
                    <a:pt x="2755" y="4227"/>
                  </a:cubicBezTo>
                  <a:cubicBezTo>
                    <a:pt x="2736" y="4432"/>
                    <a:pt x="2718" y="4636"/>
                    <a:pt x="2699" y="4860"/>
                  </a:cubicBezTo>
                  <a:cubicBezTo>
                    <a:pt x="2662" y="5269"/>
                    <a:pt x="2625" y="5697"/>
                    <a:pt x="2588" y="6107"/>
                  </a:cubicBezTo>
                  <a:cubicBezTo>
                    <a:pt x="2569" y="6609"/>
                    <a:pt x="2699" y="6832"/>
                    <a:pt x="3016" y="6851"/>
                  </a:cubicBezTo>
                  <a:cubicBezTo>
                    <a:pt x="3029" y="6852"/>
                    <a:pt x="3042" y="6852"/>
                    <a:pt x="3055" y="6852"/>
                  </a:cubicBezTo>
                  <a:cubicBezTo>
                    <a:pt x="3327" y="6852"/>
                    <a:pt x="3464" y="6662"/>
                    <a:pt x="3499" y="6200"/>
                  </a:cubicBezTo>
                  <a:cubicBezTo>
                    <a:pt x="3555" y="5716"/>
                    <a:pt x="3593" y="5232"/>
                    <a:pt x="3648" y="4748"/>
                  </a:cubicBezTo>
                  <a:cubicBezTo>
                    <a:pt x="3648" y="4636"/>
                    <a:pt x="3593" y="4487"/>
                    <a:pt x="3760" y="4413"/>
                  </a:cubicBezTo>
                  <a:cubicBezTo>
                    <a:pt x="3928" y="4543"/>
                    <a:pt x="4095" y="4692"/>
                    <a:pt x="4207" y="4878"/>
                  </a:cubicBezTo>
                  <a:cubicBezTo>
                    <a:pt x="4560" y="5251"/>
                    <a:pt x="4895" y="5623"/>
                    <a:pt x="5249" y="5976"/>
                  </a:cubicBezTo>
                  <a:cubicBezTo>
                    <a:pt x="5316" y="6073"/>
                    <a:pt x="5407" y="6112"/>
                    <a:pt x="5504" y="6112"/>
                  </a:cubicBezTo>
                  <a:cubicBezTo>
                    <a:pt x="5839" y="6112"/>
                    <a:pt x="6240" y="5640"/>
                    <a:pt x="5937" y="5381"/>
                  </a:cubicBezTo>
                  <a:cubicBezTo>
                    <a:pt x="5807" y="5232"/>
                    <a:pt x="5658" y="5083"/>
                    <a:pt x="5528" y="4934"/>
                  </a:cubicBezTo>
                  <a:cubicBezTo>
                    <a:pt x="5212" y="4581"/>
                    <a:pt x="4877" y="4227"/>
                    <a:pt x="4560" y="3855"/>
                  </a:cubicBezTo>
                  <a:cubicBezTo>
                    <a:pt x="4579" y="3836"/>
                    <a:pt x="4598" y="3799"/>
                    <a:pt x="4616" y="3762"/>
                  </a:cubicBezTo>
                  <a:cubicBezTo>
                    <a:pt x="5193" y="3799"/>
                    <a:pt x="5789" y="3817"/>
                    <a:pt x="6366" y="3873"/>
                  </a:cubicBezTo>
                  <a:cubicBezTo>
                    <a:pt x="6405" y="3878"/>
                    <a:pt x="6447" y="3881"/>
                    <a:pt x="6489" y="3881"/>
                  </a:cubicBezTo>
                  <a:cubicBezTo>
                    <a:pt x="6603" y="3881"/>
                    <a:pt x="6722" y="3863"/>
                    <a:pt x="6831" y="3836"/>
                  </a:cubicBezTo>
                  <a:cubicBezTo>
                    <a:pt x="7166" y="3687"/>
                    <a:pt x="7184" y="3222"/>
                    <a:pt x="6868" y="3054"/>
                  </a:cubicBezTo>
                  <a:cubicBezTo>
                    <a:pt x="6756" y="2999"/>
                    <a:pt x="6626" y="2961"/>
                    <a:pt x="6514" y="2961"/>
                  </a:cubicBezTo>
                  <a:cubicBezTo>
                    <a:pt x="6068" y="2924"/>
                    <a:pt x="5640" y="2906"/>
                    <a:pt x="5212" y="2868"/>
                  </a:cubicBezTo>
                  <a:cubicBezTo>
                    <a:pt x="4858" y="2850"/>
                    <a:pt x="4504" y="2812"/>
                    <a:pt x="4076" y="2757"/>
                  </a:cubicBezTo>
                  <a:cubicBezTo>
                    <a:pt x="4560" y="2291"/>
                    <a:pt x="4970" y="1901"/>
                    <a:pt x="5379" y="1528"/>
                  </a:cubicBezTo>
                  <a:cubicBezTo>
                    <a:pt x="5491" y="1417"/>
                    <a:pt x="5602" y="1286"/>
                    <a:pt x="5696" y="1156"/>
                  </a:cubicBezTo>
                  <a:cubicBezTo>
                    <a:pt x="5807" y="989"/>
                    <a:pt x="5789" y="747"/>
                    <a:pt x="5621" y="598"/>
                  </a:cubicBezTo>
                  <a:cubicBezTo>
                    <a:pt x="5539" y="516"/>
                    <a:pt x="5435" y="473"/>
                    <a:pt x="5330" y="473"/>
                  </a:cubicBezTo>
                  <a:cubicBezTo>
                    <a:pt x="5244" y="473"/>
                    <a:pt x="5157" y="502"/>
                    <a:pt x="5081" y="561"/>
                  </a:cubicBezTo>
                  <a:cubicBezTo>
                    <a:pt x="4933" y="672"/>
                    <a:pt x="4802" y="803"/>
                    <a:pt x="4672" y="914"/>
                  </a:cubicBezTo>
                  <a:cubicBezTo>
                    <a:pt x="4449" y="1156"/>
                    <a:pt x="4207" y="1361"/>
                    <a:pt x="3965" y="1547"/>
                  </a:cubicBezTo>
                  <a:cubicBezTo>
                    <a:pt x="3890" y="1454"/>
                    <a:pt x="3853" y="1324"/>
                    <a:pt x="3890" y="1212"/>
                  </a:cubicBezTo>
                  <a:cubicBezTo>
                    <a:pt x="3909" y="951"/>
                    <a:pt x="3946" y="709"/>
                    <a:pt x="3946" y="449"/>
                  </a:cubicBezTo>
                  <a:cubicBezTo>
                    <a:pt x="3965" y="226"/>
                    <a:pt x="3797" y="21"/>
                    <a:pt x="3555" y="2"/>
                  </a:cubicBezTo>
                  <a:cubicBezTo>
                    <a:pt x="3544" y="1"/>
                    <a:pt x="3532" y="1"/>
                    <a:pt x="35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a:off x="1968241" y="3315956"/>
              <a:ext cx="1116552" cy="1364700"/>
            </a:xfrm>
            <a:custGeom>
              <a:avLst/>
              <a:gdLst/>
              <a:ahLst/>
              <a:cxnLst/>
              <a:rect l="l" t="t" r="r" b="b"/>
              <a:pathLst>
                <a:path w="38786" h="47406" extrusionOk="0">
                  <a:moveTo>
                    <a:pt x="19517" y="0"/>
                  </a:moveTo>
                  <a:cubicBezTo>
                    <a:pt x="19340" y="0"/>
                    <a:pt x="19162" y="3"/>
                    <a:pt x="18983" y="8"/>
                  </a:cubicBezTo>
                  <a:cubicBezTo>
                    <a:pt x="18090" y="8"/>
                    <a:pt x="16806" y="287"/>
                    <a:pt x="15503" y="455"/>
                  </a:cubicBezTo>
                  <a:cubicBezTo>
                    <a:pt x="13698" y="696"/>
                    <a:pt x="11930" y="1218"/>
                    <a:pt x="10292" y="2036"/>
                  </a:cubicBezTo>
                  <a:cubicBezTo>
                    <a:pt x="9771" y="2316"/>
                    <a:pt x="9250" y="2613"/>
                    <a:pt x="8747" y="2930"/>
                  </a:cubicBezTo>
                  <a:cubicBezTo>
                    <a:pt x="8468" y="3097"/>
                    <a:pt x="8171" y="3283"/>
                    <a:pt x="7910" y="3469"/>
                  </a:cubicBezTo>
                  <a:cubicBezTo>
                    <a:pt x="6421" y="4530"/>
                    <a:pt x="5100" y="5796"/>
                    <a:pt x="4002" y="7247"/>
                  </a:cubicBezTo>
                  <a:cubicBezTo>
                    <a:pt x="3592" y="7824"/>
                    <a:pt x="3201" y="8401"/>
                    <a:pt x="2848" y="8997"/>
                  </a:cubicBezTo>
                  <a:cubicBezTo>
                    <a:pt x="2401" y="9760"/>
                    <a:pt x="2010" y="10542"/>
                    <a:pt x="1675" y="11342"/>
                  </a:cubicBezTo>
                  <a:cubicBezTo>
                    <a:pt x="1173" y="12552"/>
                    <a:pt x="801" y="13798"/>
                    <a:pt x="540" y="15083"/>
                  </a:cubicBezTo>
                  <a:cubicBezTo>
                    <a:pt x="466" y="15399"/>
                    <a:pt x="410" y="15715"/>
                    <a:pt x="373" y="16032"/>
                  </a:cubicBezTo>
                  <a:cubicBezTo>
                    <a:pt x="93" y="17893"/>
                    <a:pt x="0" y="19791"/>
                    <a:pt x="112" y="21671"/>
                  </a:cubicBezTo>
                  <a:cubicBezTo>
                    <a:pt x="168" y="22415"/>
                    <a:pt x="242" y="23160"/>
                    <a:pt x="335" y="23904"/>
                  </a:cubicBezTo>
                  <a:cubicBezTo>
                    <a:pt x="373" y="24220"/>
                    <a:pt x="410" y="24518"/>
                    <a:pt x="466" y="24816"/>
                  </a:cubicBezTo>
                  <a:cubicBezTo>
                    <a:pt x="466" y="24835"/>
                    <a:pt x="466" y="24853"/>
                    <a:pt x="466" y="24872"/>
                  </a:cubicBezTo>
                  <a:cubicBezTo>
                    <a:pt x="559" y="25467"/>
                    <a:pt x="670" y="26063"/>
                    <a:pt x="801" y="26640"/>
                  </a:cubicBezTo>
                  <a:cubicBezTo>
                    <a:pt x="875" y="26975"/>
                    <a:pt x="950" y="27328"/>
                    <a:pt x="1043" y="27663"/>
                  </a:cubicBezTo>
                  <a:cubicBezTo>
                    <a:pt x="1117" y="27924"/>
                    <a:pt x="1192" y="28185"/>
                    <a:pt x="1266" y="28426"/>
                  </a:cubicBezTo>
                  <a:cubicBezTo>
                    <a:pt x="1471" y="29078"/>
                    <a:pt x="1731" y="29729"/>
                    <a:pt x="2029" y="30362"/>
                  </a:cubicBezTo>
                  <a:cubicBezTo>
                    <a:pt x="2122" y="30548"/>
                    <a:pt x="2215" y="30716"/>
                    <a:pt x="2308" y="30902"/>
                  </a:cubicBezTo>
                  <a:cubicBezTo>
                    <a:pt x="3536" y="33340"/>
                    <a:pt x="5360" y="35443"/>
                    <a:pt x="7631" y="37006"/>
                  </a:cubicBezTo>
                  <a:cubicBezTo>
                    <a:pt x="7966" y="37229"/>
                    <a:pt x="8319" y="37453"/>
                    <a:pt x="8692" y="37657"/>
                  </a:cubicBezTo>
                  <a:cubicBezTo>
                    <a:pt x="9343" y="38030"/>
                    <a:pt x="10013" y="38365"/>
                    <a:pt x="10720" y="38644"/>
                  </a:cubicBezTo>
                  <a:cubicBezTo>
                    <a:pt x="12172" y="39221"/>
                    <a:pt x="13679" y="39705"/>
                    <a:pt x="15187" y="40095"/>
                  </a:cubicBezTo>
                  <a:cubicBezTo>
                    <a:pt x="15447" y="40133"/>
                    <a:pt x="15633" y="40319"/>
                    <a:pt x="15708" y="40542"/>
                  </a:cubicBezTo>
                  <a:cubicBezTo>
                    <a:pt x="16229" y="42217"/>
                    <a:pt x="16955" y="43799"/>
                    <a:pt x="17625" y="45400"/>
                  </a:cubicBezTo>
                  <a:cubicBezTo>
                    <a:pt x="17830" y="45883"/>
                    <a:pt x="18072" y="46330"/>
                    <a:pt x="18351" y="46777"/>
                  </a:cubicBezTo>
                  <a:cubicBezTo>
                    <a:pt x="18629" y="47195"/>
                    <a:pt x="18967" y="47405"/>
                    <a:pt x="19317" y="47405"/>
                  </a:cubicBezTo>
                  <a:cubicBezTo>
                    <a:pt x="19621" y="47405"/>
                    <a:pt x="19936" y="47246"/>
                    <a:pt x="20230" y="46926"/>
                  </a:cubicBezTo>
                  <a:cubicBezTo>
                    <a:pt x="20454" y="46646"/>
                    <a:pt x="20658" y="46367"/>
                    <a:pt x="20826" y="46051"/>
                  </a:cubicBezTo>
                  <a:cubicBezTo>
                    <a:pt x="21738" y="44543"/>
                    <a:pt x="22557" y="42980"/>
                    <a:pt x="23283" y="41380"/>
                  </a:cubicBezTo>
                  <a:cubicBezTo>
                    <a:pt x="23413" y="41156"/>
                    <a:pt x="23469" y="40877"/>
                    <a:pt x="23431" y="40598"/>
                  </a:cubicBezTo>
                  <a:cubicBezTo>
                    <a:pt x="23394" y="40430"/>
                    <a:pt x="23450" y="40356"/>
                    <a:pt x="23599" y="40337"/>
                  </a:cubicBezTo>
                  <a:cubicBezTo>
                    <a:pt x="23692" y="40319"/>
                    <a:pt x="23785" y="40282"/>
                    <a:pt x="23878" y="40263"/>
                  </a:cubicBezTo>
                  <a:cubicBezTo>
                    <a:pt x="25274" y="39965"/>
                    <a:pt x="26614" y="39481"/>
                    <a:pt x="27879" y="38830"/>
                  </a:cubicBezTo>
                  <a:cubicBezTo>
                    <a:pt x="28121" y="38718"/>
                    <a:pt x="28363" y="38588"/>
                    <a:pt x="28605" y="38458"/>
                  </a:cubicBezTo>
                  <a:cubicBezTo>
                    <a:pt x="28977" y="38253"/>
                    <a:pt x="29331" y="38048"/>
                    <a:pt x="29685" y="37806"/>
                  </a:cubicBezTo>
                  <a:cubicBezTo>
                    <a:pt x="32346" y="36076"/>
                    <a:pt x="34542" y="33693"/>
                    <a:pt x="36087" y="30902"/>
                  </a:cubicBezTo>
                  <a:cubicBezTo>
                    <a:pt x="36440" y="30288"/>
                    <a:pt x="36757" y="29636"/>
                    <a:pt x="37036" y="28985"/>
                  </a:cubicBezTo>
                  <a:cubicBezTo>
                    <a:pt x="37241" y="28501"/>
                    <a:pt x="37445" y="27980"/>
                    <a:pt x="37613" y="27459"/>
                  </a:cubicBezTo>
                  <a:cubicBezTo>
                    <a:pt x="37762" y="27068"/>
                    <a:pt x="37873" y="26677"/>
                    <a:pt x="37985" y="26268"/>
                  </a:cubicBezTo>
                  <a:cubicBezTo>
                    <a:pt x="38413" y="24742"/>
                    <a:pt x="38674" y="23178"/>
                    <a:pt x="38748" y="21596"/>
                  </a:cubicBezTo>
                  <a:cubicBezTo>
                    <a:pt x="38767" y="21243"/>
                    <a:pt x="38785" y="20871"/>
                    <a:pt x="38767" y="20517"/>
                  </a:cubicBezTo>
                  <a:lnTo>
                    <a:pt x="38785" y="20517"/>
                  </a:lnTo>
                  <a:cubicBezTo>
                    <a:pt x="38785" y="19084"/>
                    <a:pt x="38655" y="17651"/>
                    <a:pt x="38376" y="16255"/>
                  </a:cubicBezTo>
                  <a:cubicBezTo>
                    <a:pt x="38376" y="16218"/>
                    <a:pt x="38357" y="16162"/>
                    <a:pt x="38357" y="16125"/>
                  </a:cubicBezTo>
                  <a:cubicBezTo>
                    <a:pt x="38283" y="15790"/>
                    <a:pt x="38208" y="15455"/>
                    <a:pt x="38134" y="15138"/>
                  </a:cubicBezTo>
                  <a:cubicBezTo>
                    <a:pt x="37780" y="13687"/>
                    <a:pt x="37278" y="12291"/>
                    <a:pt x="36626" y="10951"/>
                  </a:cubicBezTo>
                  <a:cubicBezTo>
                    <a:pt x="36496" y="10672"/>
                    <a:pt x="36347" y="10393"/>
                    <a:pt x="36198" y="10132"/>
                  </a:cubicBezTo>
                  <a:cubicBezTo>
                    <a:pt x="36012" y="9797"/>
                    <a:pt x="35826" y="9462"/>
                    <a:pt x="35621" y="9146"/>
                  </a:cubicBezTo>
                  <a:cubicBezTo>
                    <a:pt x="35417" y="8792"/>
                    <a:pt x="35193" y="8457"/>
                    <a:pt x="34951" y="8122"/>
                  </a:cubicBezTo>
                  <a:cubicBezTo>
                    <a:pt x="33779" y="6466"/>
                    <a:pt x="32365" y="4996"/>
                    <a:pt x="30745" y="3767"/>
                  </a:cubicBezTo>
                  <a:cubicBezTo>
                    <a:pt x="30504" y="3581"/>
                    <a:pt x="30243" y="3395"/>
                    <a:pt x="29982" y="3209"/>
                  </a:cubicBezTo>
                  <a:cubicBezTo>
                    <a:pt x="26892" y="1113"/>
                    <a:pt x="23242" y="0"/>
                    <a:pt x="19517"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6"/>
            <p:cNvSpPr/>
            <p:nvPr/>
          </p:nvSpPr>
          <p:spPr>
            <a:xfrm>
              <a:off x="1977885" y="3719470"/>
              <a:ext cx="1106908" cy="362147"/>
            </a:xfrm>
            <a:custGeom>
              <a:avLst/>
              <a:gdLst/>
              <a:ahLst/>
              <a:cxnLst/>
              <a:rect l="l" t="t" r="r" b="b"/>
              <a:pathLst>
                <a:path w="38451" h="12580" extrusionOk="0">
                  <a:moveTo>
                    <a:pt x="30902" y="912"/>
                  </a:moveTo>
                  <a:cubicBezTo>
                    <a:pt x="32139" y="912"/>
                    <a:pt x="33372" y="1349"/>
                    <a:pt x="34356" y="2219"/>
                  </a:cubicBezTo>
                  <a:cubicBezTo>
                    <a:pt x="35677" y="3392"/>
                    <a:pt x="36236" y="4881"/>
                    <a:pt x="35882" y="6630"/>
                  </a:cubicBezTo>
                  <a:cubicBezTo>
                    <a:pt x="35510" y="8398"/>
                    <a:pt x="34356" y="9552"/>
                    <a:pt x="32681" y="10166"/>
                  </a:cubicBezTo>
                  <a:cubicBezTo>
                    <a:pt x="32215" y="10356"/>
                    <a:pt x="31716" y="10466"/>
                    <a:pt x="31231" y="10466"/>
                  </a:cubicBezTo>
                  <a:cubicBezTo>
                    <a:pt x="31193" y="10466"/>
                    <a:pt x="31155" y="10465"/>
                    <a:pt x="31118" y="10464"/>
                  </a:cubicBezTo>
                  <a:cubicBezTo>
                    <a:pt x="31073" y="10465"/>
                    <a:pt x="31028" y="10466"/>
                    <a:pt x="30984" y="10466"/>
                  </a:cubicBezTo>
                  <a:cubicBezTo>
                    <a:pt x="28549" y="10466"/>
                    <a:pt x="26511" y="8973"/>
                    <a:pt x="25981" y="6798"/>
                  </a:cubicBezTo>
                  <a:cubicBezTo>
                    <a:pt x="25553" y="4937"/>
                    <a:pt x="26093" y="3373"/>
                    <a:pt x="27526" y="2145"/>
                  </a:cubicBezTo>
                  <a:cubicBezTo>
                    <a:pt x="28505" y="1321"/>
                    <a:pt x="29705" y="912"/>
                    <a:pt x="30902" y="912"/>
                  </a:cubicBezTo>
                  <a:close/>
                  <a:moveTo>
                    <a:pt x="8915" y="2480"/>
                  </a:moveTo>
                  <a:cubicBezTo>
                    <a:pt x="10311" y="2499"/>
                    <a:pt x="11800" y="3131"/>
                    <a:pt x="12898" y="4602"/>
                  </a:cubicBezTo>
                  <a:cubicBezTo>
                    <a:pt x="13437" y="5272"/>
                    <a:pt x="13735" y="6109"/>
                    <a:pt x="13754" y="6965"/>
                  </a:cubicBezTo>
                  <a:cubicBezTo>
                    <a:pt x="13772" y="8510"/>
                    <a:pt x="13009" y="9962"/>
                    <a:pt x="11707" y="10780"/>
                  </a:cubicBezTo>
                  <a:cubicBezTo>
                    <a:pt x="10802" y="11378"/>
                    <a:pt x="9769" y="11672"/>
                    <a:pt x="8741" y="11672"/>
                  </a:cubicBezTo>
                  <a:cubicBezTo>
                    <a:pt x="7590" y="11672"/>
                    <a:pt x="6444" y="11303"/>
                    <a:pt x="5491" y="10576"/>
                  </a:cubicBezTo>
                  <a:cubicBezTo>
                    <a:pt x="2866" y="8547"/>
                    <a:pt x="3146" y="4788"/>
                    <a:pt x="6030" y="3169"/>
                  </a:cubicBezTo>
                  <a:cubicBezTo>
                    <a:pt x="6775" y="2741"/>
                    <a:pt x="7594" y="2517"/>
                    <a:pt x="8915" y="2480"/>
                  </a:cubicBezTo>
                  <a:close/>
                  <a:moveTo>
                    <a:pt x="19789" y="2044"/>
                  </a:moveTo>
                  <a:cubicBezTo>
                    <a:pt x="20916" y="2044"/>
                    <a:pt x="22042" y="2409"/>
                    <a:pt x="22985" y="3131"/>
                  </a:cubicBezTo>
                  <a:cubicBezTo>
                    <a:pt x="25609" y="5104"/>
                    <a:pt x="25441" y="9105"/>
                    <a:pt x="22668" y="10855"/>
                  </a:cubicBezTo>
                  <a:lnTo>
                    <a:pt x="22650" y="10855"/>
                  </a:lnTo>
                  <a:cubicBezTo>
                    <a:pt x="21781" y="11410"/>
                    <a:pt x="20803" y="11678"/>
                    <a:pt x="19834" y="11678"/>
                  </a:cubicBezTo>
                  <a:cubicBezTo>
                    <a:pt x="18332" y="11678"/>
                    <a:pt x="16849" y="11034"/>
                    <a:pt x="15820" y="9813"/>
                  </a:cubicBezTo>
                  <a:cubicBezTo>
                    <a:pt x="15131" y="8975"/>
                    <a:pt x="14777" y="8026"/>
                    <a:pt x="14759" y="6463"/>
                  </a:cubicBezTo>
                  <a:cubicBezTo>
                    <a:pt x="14759" y="5179"/>
                    <a:pt x="15522" y="3801"/>
                    <a:pt x="17011" y="2852"/>
                  </a:cubicBezTo>
                  <a:cubicBezTo>
                    <a:pt x="17860" y="2312"/>
                    <a:pt x="18825" y="2044"/>
                    <a:pt x="19789" y="2044"/>
                  </a:cubicBezTo>
                  <a:close/>
                  <a:moveTo>
                    <a:pt x="30934" y="1"/>
                  </a:moveTo>
                  <a:cubicBezTo>
                    <a:pt x="28481" y="1"/>
                    <a:pt x="26040" y="1405"/>
                    <a:pt x="25106" y="4136"/>
                  </a:cubicBezTo>
                  <a:cubicBezTo>
                    <a:pt x="23831" y="2214"/>
                    <a:pt x="22095" y="1145"/>
                    <a:pt x="19855" y="1145"/>
                  </a:cubicBezTo>
                  <a:cubicBezTo>
                    <a:pt x="19709" y="1145"/>
                    <a:pt x="19561" y="1150"/>
                    <a:pt x="19411" y="1159"/>
                  </a:cubicBezTo>
                  <a:cubicBezTo>
                    <a:pt x="16936" y="1308"/>
                    <a:pt x="15224" y="2610"/>
                    <a:pt x="14163" y="4862"/>
                  </a:cubicBezTo>
                  <a:cubicBezTo>
                    <a:pt x="12935" y="2685"/>
                    <a:pt x="11092" y="1587"/>
                    <a:pt x="8673" y="1568"/>
                  </a:cubicBezTo>
                  <a:cubicBezTo>
                    <a:pt x="6235" y="1568"/>
                    <a:pt x="4393" y="2703"/>
                    <a:pt x="3164" y="4899"/>
                  </a:cubicBezTo>
                  <a:cubicBezTo>
                    <a:pt x="2587" y="3280"/>
                    <a:pt x="1527" y="2145"/>
                    <a:pt x="317" y="1140"/>
                  </a:cubicBezTo>
                  <a:lnTo>
                    <a:pt x="205" y="1066"/>
                  </a:lnTo>
                  <a:cubicBezTo>
                    <a:pt x="131" y="1382"/>
                    <a:pt x="75" y="1698"/>
                    <a:pt x="38" y="2015"/>
                  </a:cubicBezTo>
                  <a:cubicBezTo>
                    <a:pt x="875" y="2741"/>
                    <a:pt x="1564" y="3615"/>
                    <a:pt x="2066" y="4602"/>
                  </a:cubicBezTo>
                  <a:cubicBezTo>
                    <a:pt x="2327" y="5179"/>
                    <a:pt x="2420" y="5811"/>
                    <a:pt x="2308" y="6425"/>
                  </a:cubicBezTo>
                  <a:cubicBezTo>
                    <a:pt x="2048" y="7970"/>
                    <a:pt x="1322" y="9161"/>
                    <a:pt x="0" y="9887"/>
                  </a:cubicBezTo>
                  <a:cubicBezTo>
                    <a:pt x="38" y="10203"/>
                    <a:pt x="75" y="10501"/>
                    <a:pt x="112" y="10799"/>
                  </a:cubicBezTo>
                  <a:cubicBezTo>
                    <a:pt x="131" y="10818"/>
                    <a:pt x="131" y="10836"/>
                    <a:pt x="131" y="10855"/>
                  </a:cubicBezTo>
                  <a:cubicBezTo>
                    <a:pt x="224" y="10799"/>
                    <a:pt x="335" y="10743"/>
                    <a:pt x="428" y="10706"/>
                  </a:cubicBezTo>
                  <a:cubicBezTo>
                    <a:pt x="1303" y="10241"/>
                    <a:pt x="2048" y="9515"/>
                    <a:pt x="2531" y="8622"/>
                  </a:cubicBezTo>
                  <a:cubicBezTo>
                    <a:pt x="2587" y="8454"/>
                    <a:pt x="2699" y="8287"/>
                    <a:pt x="2829" y="8156"/>
                  </a:cubicBezTo>
                  <a:cubicBezTo>
                    <a:pt x="3648" y="10799"/>
                    <a:pt x="5472" y="12306"/>
                    <a:pt x="8189" y="12548"/>
                  </a:cubicBezTo>
                  <a:cubicBezTo>
                    <a:pt x="8424" y="12569"/>
                    <a:pt x="8653" y="12580"/>
                    <a:pt x="8878" y="12580"/>
                  </a:cubicBezTo>
                  <a:cubicBezTo>
                    <a:pt x="11271" y="12580"/>
                    <a:pt x="13084" y="11404"/>
                    <a:pt x="14275" y="9124"/>
                  </a:cubicBezTo>
                  <a:cubicBezTo>
                    <a:pt x="15506" y="11375"/>
                    <a:pt x="17319" y="12579"/>
                    <a:pt x="19745" y="12579"/>
                  </a:cubicBezTo>
                  <a:cubicBezTo>
                    <a:pt x="19886" y="12579"/>
                    <a:pt x="20029" y="12575"/>
                    <a:pt x="20175" y="12567"/>
                  </a:cubicBezTo>
                  <a:cubicBezTo>
                    <a:pt x="22854" y="12418"/>
                    <a:pt x="24641" y="10967"/>
                    <a:pt x="25609" y="8417"/>
                  </a:cubicBezTo>
                  <a:cubicBezTo>
                    <a:pt x="26923" y="10341"/>
                    <a:pt x="28632" y="11398"/>
                    <a:pt x="30747" y="11398"/>
                  </a:cubicBezTo>
                  <a:cubicBezTo>
                    <a:pt x="31148" y="11398"/>
                    <a:pt x="31563" y="11360"/>
                    <a:pt x="31992" y="11283"/>
                  </a:cubicBezTo>
                  <a:cubicBezTo>
                    <a:pt x="34728" y="10799"/>
                    <a:pt x="36347" y="9087"/>
                    <a:pt x="36924" y="6258"/>
                  </a:cubicBezTo>
                  <a:cubicBezTo>
                    <a:pt x="37334" y="6779"/>
                    <a:pt x="37836" y="7226"/>
                    <a:pt x="38413" y="7579"/>
                  </a:cubicBezTo>
                  <a:cubicBezTo>
                    <a:pt x="38432" y="7226"/>
                    <a:pt x="38450" y="6854"/>
                    <a:pt x="38432" y="6500"/>
                  </a:cubicBezTo>
                  <a:cubicBezTo>
                    <a:pt x="38153" y="6277"/>
                    <a:pt x="37911" y="6035"/>
                    <a:pt x="37706" y="5755"/>
                  </a:cubicBezTo>
                  <a:cubicBezTo>
                    <a:pt x="36943" y="4788"/>
                    <a:pt x="36943" y="3429"/>
                    <a:pt x="37706" y="2461"/>
                  </a:cubicBezTo>
                  <a:cubicBezTo>
                    <a:pt x="37799" y="2350"/>
                    <a:pt x="37911" y="2219"/>
                    <a:pt x="38022" y="2108"/>
                  </a:cubicBezTo>
                  <a:cubicBezTo>
                    <a:pt x="37948" y="1773"/>
                    <a:pt x="37873" y="1438"/>
                    <a:pt x="37799" y="1121"/>
                  </a:cubicBezTo>
                  <a:cubicBezTo>
                    <a:pt x="37352" y="1475"/>
                    <a:pt x="36961" y="1903"/>
                    <a:pt x="36682" y="2406"/>
                  </a:cubicBezTo>
                  <a:cubicBezTo>
                    <a:pt x="36533" y="2629"/>
                    <a:pt x="36440" y="2871"/>
                    <a:pt x="36310" y="3113"/>
                  </a:cubicBezTo>
                  <a:cubicBezTo>
                    <a:pt x="35128" y="1022"/>
                    <a:pt x="33026" y="1"/>
                    <a:pt x="30934"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6"/>
            <p:cNvSpPr/>
            <p:nvPr/>
          </p:nvSpPr>
          <p:spPr>
            <a:xfrm>
              <a:off x="1991271" y="4072117"/>
              <a:ext cx="1070492" cy="193049"/>
            </a:xfrm>
            <a:custGeom>
              <a:avLst/>
              <a:gdLst/>
              <a:ahLst/>
              <a:cxnLst/>
              <a:rect l="l" t="t" r="r" b="b"/>
              <a:pathLst>
                <a:path w="37186" h="6706" extrusionOk="0">
                  <a:moveTo>
                    <a:pt x="7017" y="3016"/>
                  </a:moveTo>
                  <a:lnTo>
                    <a:pt x="7017" y="3016"/>
                  </a:lnTo>
                  <a:cubicBezTo>
                    <a:pt x="9120" y="3369"/>
                    <a:pt x="11149" y="3630"/>
                    <a:pt x="13289" y="3760"/>
                  </a:cubicBezTo>
                  <a:cubicBezTo>
                    <a:pt x="12507" y="4709"/>
                    <a:pt x="11688" y="5323"/>
                    <a:pt x="10627" y="5547"/>
                  </a:cubicBezTo>
                  <a:lnTo>
                    <a:pt x="10609" y="5547"/>
                  </a:lnTo>
                  <a:cubicBezTo>
                    <a:pt x="10437" y="5590"/>
                    <a:pt x="10260" y="5611"/>
                    <a:pt x="10084" y="5611"/>
                  </a:cubicBezTo>
                  <a:cubicBezTo>
                    <a:pt x="9648" y="5611"/>
                    <a:pt x="9211" y="5482"/>
                    <a:pt x="8841" y="5230"/>
                  </a:cubicBezTo>
                  <a:cubicBezTo>
                    <a:pt x="8059" y="4691"/>
                    <a:pt x="7501" y="3965"/>
                    <a:pt x="7017" y="3016"/>
                  </a:cubicBezTo>
                  <a:close/>
                  <a:moveTo>
                    <a:pt x="28978" y="3164"/>
                  </a:moveTo>
                  <a:lnTo>
                    <a:pt x="28978" y="3164"/>
                  </a:lnTo>
                  <a:cubicBezTo>
                    <a:pt x="28959" y="3258"/>
                    <a:pt x="28959" y="3313"/>
                    <a:pt x="28922" y="3351"/>
                  </a:cubicBezTo>
                  <a:cubicBezTo>
                    <a:pt x="28382" y="4058"/>
                    <a:pt x="27731" y="4672"/>
                    <a:pt x="27024" y="5193"/>
                  </a:cubicBezTo>
                  <a:cubicBezTo>
                    <a:pt x="26800" y="5361"/>
                    <a:pt x="26558" y="5472"/>
                    <a:pt x="26316" y="5584"/>
                  </a:cubicBezTo>
                  <a:cubicBezTo>
                    <a:pt x="26051" y="5707"/>
                    <a:pt x="25765" y="5768"/>
                    <a:pt x="25481" y="5768"/>
                  </a:cubicBezTo>
                  <a:cubicBezTo>
                    <a:pt x="25207" y="5768"/>
                    <a:pt x="24934" y="5712"/>
                    <a:pt x="24679" y="5602"/>
                  </a:cubicBezTo>
                  <a:cubicBezTo>
                    <a:pt x="24009" y="5323"/>
                    <a:pt x="23432" y="4895"/>
                    <a:pt x="22985" y="4356"/>
                  </a:cubicBezTo>
                  <a:cubicBezTo>
                    <a:pt x="22873" y="4225"/>
                    <a:pt x="22780" y="4058"/>
                    <a:pt x="22743" y="3872"/>
                  </a:cubicBezTo>
                  <a:cubicBezTo>
                    <a:pt x="24846" y="3760"/>
                    <a:pt x="26912" y="3537"/>
                    <a:pt x="28978" y="3164"/>
                  </a:cubicBezTo>
                  <a:close/>
                  <a:moveTo>
                    <a:pt x="15536" y="3932"/>
                  </a:moveTo>
                  <a:cubicBezTo>
                    <a:pt x="16308" y="3932"/>
                    <a:pt x="17054" y="4004"/>
                    <a:pt x="17797" y="4004"/>
                  </a:cubicBezTo>
                  <a:cubicBezTo>
                    <a:pt x="17864" y="4004"/>
                    <a:pt x="17931" y="4003"/>
                    <a:pt x="17997" y="4002"/>
                  </a:cubicBezTo>
                  <a:cubicBezTo>
                    <a:pt x="18195" y="3998"/>
                    <a:pt x="18392" y="3997"/>
                    <a:pt x="18589" y="3997"/>
                  </a:cubicBezTo>
                  <a:cubicBezTo>
                    <a:pt x="19379" y="3997"/>
                    <a:pt x="20171" y="4021"/>
                    <a:pt x="20975" y="4021"/>
                  </a:cubicBezTo>
                  <a:cubicBezTo>
                    <a:pt x="20640" y="4560"/>
                    <a:pt x="20193" y="5026"/>
                    <a:pt x="19672" y="5361"/>
                  </a:cubicBezTo>
                  <a:cubicBezTo>
                    <a:pt x="19244" y="5638"/>
                    <a:pt x="18759" y="5779"/>
                    <a:pt x="18270" y="5779"/>
                  </a:cubicBezTo>
                  <a:cubicBezTo>
                    <a:pt x="17972" y="5779"/>
                    <a:pt x="17672" y="5727"/>
                    <a:pt x="17383" y="5621"/>
                  </a:cubicBezTo>
                  <a:cubicBezTo>
                    <a:pt x="16434" y="5323"/>
                    <a:pt x="15597" y="4728"/>
                    <a:pt x="14982" y="3946"/>
                  </a:cubicBezTo>
                  <a:cubicBezTo>
                    <a:pt x="15169" y="3936"/>
                    <a:pt x="15353" y="3932"/>
                    <a:pt x="15536" y="3932"/>
                  </a:cubicBezTo>
                  <a:close/>
                  <a:moveTo>
                    <a:pt x="37185" y="1"/>
                  </a:moveTo>
                  <a:lnTo>
                    <a:pt x="37185" y="1"/>
                  </a:lnTo>
                  <a:cubicBezTo>
                    <a:pt x="34784" y="950"/>
                    <a:pt x="32272" y="1657"/>
                    <a:pt x="29722" y="2122"/>
                  </a:cubicBezTo>
                  <a:cubicBezTo>
                    <a:pt x="27005" y="2588"/>
                    <a:pt x="24251" y="2904"/>
                    <a:pt x="21496" y="3016"/>
                  </a:cubicBezTo>
                  <a:cubicBezTo>
                    <a:pt x="20615" y="3050"/>
                    <a:pt x="19733" y="3067"/>
                    <a:pt x="18852" y="3067"/>
                  </a:cubicBezTo>
                  <a:cubicBezTo>
                    <a:pt x="16886" y="3067"/>
                    <a:pt x="14920" y="2984"/>
                    <a:pt x="12954" y="2829"/>
                  </a:cubicBezTo>
                  <a:cubicBezTo>
                    <a:pt x="8673" y="2513"/>
                    <a:pt x="4486" y="1638"/>
                    <a:pt x="354" y="503"/>
                  </a:cubicBezTo>
                  <a:cubicBezTo>
                    <a:pt x="224" y="466"/>
                    <a:pt x="112" y="429"/>
                    <a:pt x="1" y="373"/>
                  </a:cubicBezTo>
                  <a:lnTo>
                    <a:pt x="1" y="373"/>
                  </a:lnTo>
                  <a:cubicBezTo>
                    <a:pt x="57" y="708"/>
                    <a:pt x="150" y="1061"/>
                    <a:pt x="243" y="1396"/>
                  </a:cubicBezTo>
                  <a:cubicBezTo>
                    <a:pt x="252" y="1387"/>
                    <a:pt x="266" y="1382"/>
                    <a:pt x="280" y="1382"/>
                  </a:cubicBezTo>
                  <a:cubicBezTo>
                    <a:pt x="294" y="1382"/>
                    <a:pt x="308" y="1387"/>
                    <a:pt x="317" y="1396"/>
                  </a:cubicBezTo>
                  <a:cubicBezTo>
                    <a:pt x="1973" y="1899"/>
                    <a:pt x="3630" y="2290"/>
                    <a:pt x="5323" y="2681"/>
                  </a:cubicBezTo>
                  <a:cubicBezTo>
                    <a:pt x="4886" y="3589"/>
                    <a:pt x="3985" y="4079"/>
                    <a:pt x="3075" y="4079"/>
                  </a:cubicBezTo>
                  <a:cubicBezTo>
                    <a:pt x="2437" y="4079"/>
                    <a:pt x="1794" y="3838"/>
                    <a:pt x="1303" y="3332"/>
                  </a:cubicBezTo>
                  <a:cubicBezTo>
                    <a:pt x="968" y="2978"/>
                    <a:pt x="689" y="2588"/>
                    <a:pt x="466" y="2159"/>
                  </a:cubicBezTo>
                  <a:lnTo>
                    <a:pt x="466" y="2159"/>
                  </a:lnTo>
                  <a:cubicBezTo>
                    <a:pt x="671" y="2811"/>
                    <a:pt x="931" y="3462"/>
                    <a:pt x="1229" y="4095"/>
                  </a:cubicBezTo>
                  <a:cubicBezTo>
                    <a:pt x="1322" y="4281"/>
                    <a:pt x="1415" y="4449"/>
                    <a:pt x="1508" y="4635"/>
                  </a:cubicBezTo>
                  <a:cubicBezTo>
                    <a:pt x="1981" y="4903"/>
                    <a:pt x="2504" y="5034"/>
                    <a:pt x="3026" y="5034"/>
                  </a:cubicBezTo>
                  <a:cubicBezTo>
                    <a:pt x="3737" y="5034"/>
                    <a:pt x="4446" y="4791"/>
                    <a:pt x="5026" y="4318"/>
                  </a:cubicBezTo>
                  <a:cubicBezTo>
                    <a:pt x="5398" y="4039"/>
                    <a:pt x="5733" y="3704"/>
                    <a:pt x="6086" y="3388"/>
                  </a:cubicBezTo>
                  <a:cubicBezTo>
                    <a:pt x="6235" y="3518"/>
                    <a:pt x="6328" y="3667"/>
                    <a:pt x="6403" y="3834"/>
                  </a:cubicBezTo>
                  <a:cubicBezTo>
                    <a:pt x="6831" y="4616"/>
                    <a:pt x="7408" y="5286"/>
                    <a:pt x="8096" y="5807"/>
                  </a:cubicBezTo>
                  <a:cubicBezTo>
                    <a:pt x="8672" y="6279"/>
                    <a:pt x="9387" y="6529"/>
                    <a:pt x="10122" y="6529"/>
                  </a:cubicBezTo>
                  <a:cubicBezTo>
                    <a:pt x="10315" y="6529"/>
                    <a:pt x="10509" y="6512"/>
                    <a:pt x="10702" y="6477"/>
                  </a:cubicBezTo>
                  <a:cubicBezTo>
                    <a:pt x="11800" y="6235"/>
                    <a:pt x="12805" y="5677"/>
                    <a:pt x="13587" y="4839"/>
                  </a:cubicBezTo>
                  <a:cubicBezTo>
                    <a:pt x="13735" y="4691"/>
                    <a:pt x="13847" y="4486"/>
                    <a:pt x="14052" y="4393"/>
                  </a:cubicBezTo>
                  <a:cubicBezTo>
                    <a:pt x="14164" y="4430"/>
                    <a:pt x="14219" y="4542"/>
                    <a:pt x="14294" y="4616"/>
                  </a:cubicBezTo>
                  <a:cubicBezTo>
                    <a:pt x="14573" y="4877"/>
                    <a:pt x="14833" y="5174"/>
                    <a:pt x="15131" y="5398"/>
                  </a:cubicBezTo>
                  <a:cubicBezTo>
                    <a:pt x="16245" y="6280"/>
                    <a:pt x="17296" y="6705"/>
                    <a:pt x="18278" y="6705"/>
                  </a:cubicBezTo>
                  <a:cubicBezTo>
                    <a:pt x="19429" y="6705"/>
                    <a:pt x="20486" y="6122"/>
                    <a:pt x="21440" y="5007"/>
                  </a:cubicBezTo>
                  <a:cubicBezTo>
                    <a:pt x="21589" y="4821"/>
                    <a:pt x="21738" y="4635"/>
                    <a:pt x="21943" y="4486"/>
                  </a:cubicBezTo>
                  <a:cubicBezTo>
                    <a:pt x="22185" y="4858"/>
                    <a:pt x="22483" y="5212"/>
                    <a:pt x="22836" y="5509"/>
                  </a:cubicBezTo>
                  <a:cubicBezTo>
                    <a:pt x="23800" y="6318"/>
                    <a:pt x="24648" y="6698"/>
                    <a:pt x="25479" y="6698"/>
                  </a:cubicBezTo>
                  <a:cubicBezTo>
                    <a:pt x="26236" y="6698"/>
                    <a:pt x="26979" y="6383"/>
                    <a:pt x="27787" y="5789"/>
                  </a:cubicBezTo>
                  <a:cubicBezTo>
                    <a:pt x="28401" y="5305"/>
                    <a:pt x="28959" y="4746"/>
                    <a:pt x="29462" y="4151"/>
                  </a:cubicBezTo>
                  <a:cubicBezTo>
                    <a:pt x="29555" y="4002"/>
                    <a:pt x="29704" y="3872"/>
                    <a:pt x="29871" y="3779"/>
                  </a:cubicBezTo>
                  <a:cubicBezTo>
                    <a:pt x="30150" y="3983"/>
                    <a:pt x="30429" y="4225"/>
                    <a:pt x="30708" y="4430"/>
                  </a:cubicBezTo>
                  <a:cubicBezTo>
                    <a:pt x="31389" y="4925"/>
                    <a:pt x="32211" y="5189"/>
                    <a:pt x="33047" y="5189"/>
                  </a:cubicBezTo>
                  <a:cubicBezTo>
                    <a:pt x="33216" y="5189"/>
                    <a:pt x="33386" y="5178"/>
                    <a:pt x="33556" y="5156"/>
                  </a:cubicBezTo>
                  <a:cubicBezTo>
                    <a:pt x="34151" y="5100"/>
                    <a:pt x="34747" y="4914"/>
                    <a:pt x="35287" y="4635"/>
                  </a:cubicBezTo>
                  <a:cubicBezTo>
                    <a:pt x="35640" y="4021"/>
                    <a:pt x="35957" y="3388"/>
                    <a:pt x="36236" y="2718"/>
                  </a:cubicBezTo>
                  <a:lnTo>
                    <a:pt x="36236" y="2718"/>
                  </a:lnTo>
                  <a:cubicBezTo>
                    <a:pt x="35585" y="3481"/>
                    <a:pt x="34710" y="4002"/>
                    <a:pt x="33742" y="4207"/>
                  </a:cubicBezTo>
                  <a:cubicBezTo>
                    <a:pt x="33548" y="4249"/>
                    <a:pt x="33348" y="4269"/>
                    <a:pt x="33145" y="4269"/>
                  </a:cubicBezTo>
                  <a:cubicBezTo>
                    <a:pt x="32101" y="4269"/>
                    <a:pt x="30996" y="3733"/>
                    <a:pt x="30467" y="2923"/>
                  </a:cubicBezTo>
                  <a:cubicBezTo>
                    <a:pt x="32625" y="2494"/>
                    <a:pt x="34747" y="1918"/>
                    <a:pt x="36813" y="1192"/>
                  </a:cubicBezTo>
                  <a:cubicBezTo>
                    <a:pt x="36962" y="801"/>
                    <a:pt x="37073" y="410"/>
                    <a:pt x="3718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6"/>
            <p:cNvSpPr/>
            <p:nvPr/>
          </p:nvSpPr>
          <p:spPr>
            <a:xfrm>
              <a:off x="2016460" y="3549681"/>
              <a:ext cx="1006181" cy="160548"/>
            </a:xfrm>
            <a:custGeom>
              <a:avLst/>
              <a:gdLst/>
              <a:ahLst/>
              <a:cxnLst/>
              <a:rect l="l" t="t" r="r" b="b"/>
              <a:pathLst>
                <a:path w="34952" h="5577" extrusionOk="0">
                  <a:moveTo>
                    <a:pt x="2431" y="1524"/>
                  </a:moveTo>
                  <a:cubicBezTo>
                    <a:pt x="2588" y="1524"/>
                    <a:pt x="2746" y="1538"/>
                    <a:pt x="2904" y="1566"/>
                  </a:cubicBezTo>
                  <a:cubicBezTo>
                    <a:pt x="4095" y="1753"/>
                    <a:pt x="4858" y="2534"/>
                    <a:pt x="5472" y="3521"/>
                  </a:cubicBezTo>
                  <a:cubicBezTo>
                    <a:pt x="3778" y="3260"/>
                    <a:pt x="2085" y="2906"/>
                    <a:pt x="428" y="2478"/>
                  </a:cubicBezTo>
                  <a:cubicBezTo>
                    <a:pt x="923" y="1860"/>
                    <a:pt x="1662" y="1524"/>
                    <a:pt x="2431" y="1524"/>
                  </a:cubicBezTo>
                  <a:close/>
                  <a:moveTo>
                    <a:pt x="25551" y="2077"/>
                  </a:moveTo>
                  <a:cubicBezTo>
                    <a:pt x="26646" y="2077"/>
                    <a:pt x="27793" y="2628"/>
                    <a:pt x="28270" y="3483"/>
                  </a:cubicBezTo>
                  <a:cubicBezTo>
                    <a:pt x="26335" y="3837"/>
                    <a:pt x="24418" y="4116"/>
                    <a:pt x="22482" y="4339"/>
                  </a:cubicBezTo>
                  <a:cubicBezTo>
                    <a:pt x="22687" y="3297"/>
                    <a:pt x="23915" y="2292"/>
                    <a:pt x="25125" y="2106"/>
                  </a:cubicBezTo>
                  <a:cubicBezTo>
                    <a:pt x="25265" y="2087"/>
                    <a:pt x="25407" y="2077"/>
                    <a:pt x="25551" y="2077"/>
                  </a:cubicBezTo>
                  <a:close/>
                  <a:moveTo>
                    <a:pt x="9829" y="2251"/>
                  </a:moveTo>
                  <a:cubicBezTo>
                    <a:pt x="10375" y="2251"/>
                    <a:pt x="10916" y="2414"/>
                    <a:pt x="11446" y="2758"/>
                  </a:cubicBezTo>
                  <a:cubicBezTo>
                    <a:pt x="12153" y="3204"/>
                    <a:pt x="12767" y="3818"/>
                    <a:pt x="13251" y="4526"/>
                  </a:cubicBezTo>
                  <a:cubicBezTo>
                    <a:pt x="11092" y="4395"/>
                    <a:pt x="9064" y="4135"/>
                    <a:pt x="6961" y="3818"/>
                  </a:cubicBezTo>
                  <a:cubicBezTo>
                    <a:pt x="7314" y="3316"/>
                    <a:pt x="7798" y="2906"/>
                    <a:pt x="8357" y="2627"/>
                  </a:cubicBezTo>
                  <a:cubicBezTo>
                    <a:pt x="8849" y="2381"/>
                    <a:pt x="9341" y="2251"/>
                    <a:pt x="9829" y="2251"/>
                  </a:cubicBezTo>
                  <a:close/>
                  <a:moveTo>
                    <a:pt x="17841" y="2785"/>
                  </a:moveTo>
                  <a:cubicBezTo>
                    <a:pt x="19159" y="2785"/>
                    <a:pt x="20496" y="3579"/>
                    <a:pt x="20863" y="4488"/>
                  </a:cubicBezTo>
                  <a:cubicBezTo>
                    <a:pt x="19756" y="4620"/>
                    <a:pt x="18648" y="4664"/>
                    <a:pt x="17522" y="4664"/>
                  </a:cubicBezTo>
                  <a:cubicBezTo>
                    <a:pt x="16586" y="4664"/>
                    <a:pt x="15637" y="4634"/>
                    <a:pt x="14666" y="4600"/>
                  </a:cubicBezTo>
                  <a:cubicBezTo>
                    <a:pt x="15447" y="3539"/>
                    <a:pt x="16341" y="2888"/>
                    <a:pt x="17588" y="2795"/>
                  </a:cubicBezTo>
                  <a:cubicBezTo>
                    <a:pt x="17672" y="2788"/>
                    <a:pt x="17757" y="2785"/>
                    <a:pt x="17841" y="2785"/>
                  </a:cubicBezTo>
                  <a:close/>
                  <a:moveTo>
                    <a:pt x="33129" y="0"/>
                  </a:moveTo>
                  <a:cubicBezTo>
                    <a:pt x="32250" y="0"/>
                    <a:pt x="31397" y="314"/>
                    <a:pt x="30727" y="878"/>
                  </a:cubicBezTo>
                  <a:cubicBezTo>
                    <a:pt x="30187" y="1343"/>
                    <a:pt x="29722" y="1883"/>
                    <a:pt x="29331" y="2478"/>
                  </a:cubicBezTo>
                  <a:cubicBezTo>
                    <a:pt x="29257" y="2590"/>
                    <a:pt x="29238" y="2758"/>
                    <a:pt x="29070" y="2795"/>
                  </a:cubicBezTo>
                  <a:cubicBezTo>
                    <a:pt x="28903" y="2739"/>
                    <a:pt x="28829" y="2571"/>
                    <a:pt x="28717" y="2460"/>
                  </a:cubicBezTo>
                  <a:cubicBezTo>
                    <a:pt x="27906" y="1633"/>
                    <a:pt x="26782" y="1173"/>
                    <a:pt x="25624" y="1173"/>
                  </a:cubicBezTo>
                  <a:cubicBezTo>
                    <a:pt x="25427" y="1173"/>
                    <a:pt x="25229" y="1186"/>
                    <a:pt x="25032" y="1213"/>
                  </a:cubicBezTo>
                  <a:cubicBezTo>
                    <a:pt x="23617" y="1380"/>
                    <a:pt x="22613" y="2199"/>
                    <a:pt x="21849" y="3353"/>
                  </a:cubicBezTo>
                  <a:cubicBezTo>
                    <a:pt x="21756" y="3465"/>
                    <a:pt x="21738" y="3669"/>
                    <a:pt x="21533" y="3707"/>
                  </a:cubicBezTo>
                  <a:cubicBezTo>
                    <a:pt x="20673" y="2543"/>
                    <a:pt x="19314" y="1861"/>
                    <a:pt x="17886" y="1861"/>
                  </a:cubicBezTo>
                  <a:cubicBezTo>
                    <a:pt x="17830" y="1861"/>
                    <a:pt x="17774" y="1862"/>
                    <a:pt x="17718" y="1864"/>
                  </a:cubicBezTo>
                  <a:cubicBezTo>
                    <a:pt x="16117" y="1883"/>
                    <a:pt x="14982" y="2776"/>
                    <a:pt x="14033" y="3986"/>
                  </a:cubicBezTo>
                  <a:cubicBezTo>
                    <a:pt x="13493" y="3241"/>
                    <a:pt x="12842" y="2609"/>
                    <a:pt x="12097" y="2088"/>
                  </a:cubicBezTo>
                  <a:cubicBezTo>
                    <a:pt x="11349" y="1582"/>
                    <a:pt x="10556" y="1331"/>
                    <a:pt x="9768" y="1331"/>
                  </a:cubicBezTo>
                  <a:cubicBezTo>
                    <a:pt x="8931" y="1331"/>
                    <a:pt x="8100" y="1615"/>
                    <a:pt x="7333" y="2181"/>
                  </a:cubicBezTo>
                  <a:cubicBezTo>
                    <a:pt x="6979" y="2441"/>
                    <a:pt x="6644" y="2720"/>
                    <a:pt x="6347" y="3037"/>
                  </a:cubicBezTo>
                  <a:cubicBezTo>
                    <a:pt x="6179" y="2813"/>
                    <a:pt x="6049" y="2646"/>
                    <a:pt x="5919" y="2478"/>
                  </a:cubicBezTo>
                  <a:cubicBezTo>
                    <a:pt x="5100" y="1455"/>
                    <a:pt x="4113" y="748"/>
                    <a:pt x="2755" y="636"/>
                  </a:cubicBezTo>
                  <a:cubicBezTo>
                    <a:pt x="2667" y="630"/>
                    <a:pt x="2580" y="627"/>
                    <a:pt x="2492" y="627"/>
                  </a:cubicBezTo>
                  <a:cubicBezTo>
                    <a:pt x="2041" y="627"/>
                    <a:pt x="1594" y="709"/>
                    <a:pt x="1173" y="896"/>
                  </a:cubicBezTo>
                  <a:cubicBezTo>
                    <a:pt x="726" y="1641"/>
                    <a:pt x="335" y="2423"/>
                    <a:pt x="0" y="3223"/>
                  </a:cubicBezTo>
                  <a:cubicBezTo>
                    <a:pt x="168" y="3279"/>
                    <a:pt x="317" y="3334"/>
                    <a:pt x="484" y="3372"/>
                  </a:cubicBezTo>
                  <a:cubicBezTo>
                    <a:pt x="3183" y="4116"/>
                    <a:pt x="5956" y="4674"/>
                    <a:pt x="8747" y="5009"/>
                  </a:cubicBezTo>
                  <a:cubicBezTo>
                    <a:pt x="10888" y="5289"/>
                    <a:pt x="13028" y="5475"/>
                    <a:pt x="15187" y="5549"/>
                  </a:cubicBezTo>
                  <a:cubicBezTo>
                    <a:pt x="15742" y="5567"/>
                    <a:pt x="16298" y="5576"/>
                    <a:pt x="16854" y="5576"/>
                  </a:cubicBezTo>
                  <a:cubicBezTo>
                    <a:pt x="19169" y="5576"/>
                    <a:pt x="21486" y="5421"/>
                    <a:pt x="23766" y="5121"/>
                  </a:cubicBezTo>
                  <a:cubicBezTo>
                    <a:pt x="25590" y="4861"/>
                    <a:pt x="27395" y="4563"/>
                    <a:pt x="29201" y="4284"/>
                  </a:cubicBezTo>
                  <a:cubicBezTo>
                    <a:pt x="31155" y="3986"/>
                    <a:pt x="33090" y="3502"/>
                    <a:pt x="34951" y="2832"/>
                  </a:cubicBezTo>
                  <a:cubicBezTo>
                    <a:pt x="34803" y="2553"/>
                    <a:pt x="34672" y="2274"/>
                    <a:pt x="34523" y="2013"/>
                  </a:cubicBezTo>
                  <a:cubicBezTo>
                    <a:pt x="33053" y="2534"/>
                    <a:pt x="31546" y="2925"/>
                    <a:pt x="30001" y="3186"/>
                  </a:cubicBezTo>
                  <a:cubicBezTo>
                    <a:pt x="30038" y="2944"/>
                    <a:pt x="30168" y="2720"/>
                    <a:pt x="30336" y="2553"/>
                  </a:cubicBezTo>
                  <a:cubicBezTo>
                    <a:pt x="30950" y="1808"/>
                    <a:pt x="31620" y="1138"/>
                    <a:pt x="32625" y="971"/>
                  </a:cubicBezTo>
                  <a:cubicBezTo>
                    <a:pt x="32809" y="939"/>
                    <a:pt x="33001" y="921"/>
                    <a:pt x="33193" y="921"/>
                  </a:cubicBezTo>
                  <a:cubicBezTo>
                    <a:pt x="33447" y="921"/>
                    <a:pt x="33703" y="953"/>
                    <a:pt x="33946" y="1027"/>
                  </a:cubicBezTo>
                  <a:cubicBezTo>
                    <a:pt x="33742" y="673"/>
                    <a:pt x="33518" y="338"/>
                    <a:pt x="33276" y="3"/>
                  </a:cubicBezTo>
                  <a:cubicBezTo>
                    <a:pt x="33227" y="1"/>
                    <a:pt x="33178" y="0"/>
                    <a:pt x="3312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6"/>
            <p:cNvSpPr/>
            <p:nvPr/>
          </p:nvSpPr>
          <p:spPr>
            <a:xfrm>
              <a:off x="2195950" y="3400274"/>
              <a:ext cx="657391" cy="104211"/>
            </a:xfrm>
            <a:custGeom>
              <a:avLst/>
              <a:gdLst/>
              <a:ahLst/>
              <a:cxnLst/>
              <a:rect l="l" t="t" r="r" b="b"/>
              <a:pathLst>
                <a:path w="22836" h="3620" extrusionOk="0">
                  <a:moveTo>
                    <a:pt x="837" y="1"/>
                  </a:moveTo>
                  <a:cubicBezTo>
                    <a:pt x="558" y="168"/>
                    <a:pt x="261" y="354"/>
                    <a:pt x="0" y="559"/>
                  </a:cubicBezTo>
                  <a:cubicBezTo>
                    <a:pt x="0" y="559"/>
                    <a:pt x="19" y="559"/>
                    <a:pt x="19" y="578"/>
                  </a:cubicBezTo>
                  <a:cubicBezTo>
                    <a:pt x="130" y="652"/>
                    <a:pt x="261" y="727"/>
                    <a:pt x="391" y="801"/>
                  </a:cubicBezTo>
                  <a:cubicBezTo>
                    <a:pt x="3853" y="2585"/>
                    <a:pt x="7485" y="3617"/>
                    <a:pt x="11191" y="3617"/>
                  </a:cubicBezTo>
                  <a:cubicBezTo>
                    <a:pt x="11350" y="3617"/>
                    <a:pt x="11509" y="3615"/>
                    <a:pt x="11669" y="3611"/>
                  </a:cubicBezTo>
                  <a:cubicBezTo>
                    <a:pt x="11843" y="3617"/>
                    <a:pt x="12016" y="3619"/>
                    <a:pt x="12188" y="3619"/>
                  </a:cubicBezTo>
                  <a:cubicBezTo>
                    <a:pt x="14432" y="3619"/>
                    <a:pt x="16436" y="3179"/>
                    <a:pt x="18425" y="2643"/>
                  </a:cubicBezTo>
                  <a:cubicBezTo>
                    <a:pt x="19969" y="2215"/>
                    <a:pt x="21440" y="1620"/>
                    <a:pt x="22835" y="838"/>
                  </a:cubicBezTo>
                  <a:cubicBezTo>
                    <a:pt x="22594" y="652"/>
                    <a:pt x="22333" y="466"/>
                    <a:pt x="22072" y="280"/>
                  </a:cubicBezTo>
                  <a:cubicBezTo>
                    <a:pt x="21012" y="801"/>
                    <a:pt x="19932" y="1229"/>
                    <a:pt x="18797" y="1564"/>
                  </a:cubicBezTo>
                  <a:cubicBezTo>
                    <a:pt x="16480" y="2320"/>
                    <a:pt x="14061" y="2700"/>
                    <a:pt x="11637" y="2700"/>
                  </a:cubicBezTo>
                  <a:cubicBezTo>
                    <a:pt x="10479" y="2700"/>
                    <a:pt x="9320" y="2613"/>
                    <a:pt x="8170" y="2439"/>
                  </a:cubicBezTo>
                  <a:cubicBezTo>
                    <a:pt x="5695" y="2085"/>
                    <a:pt x="3387" y="1248"/>
                    <a:pt x="1154" y="168"/>
                  </a:cubicBezTo>
                  <a:cubicBezTo>
                    <a:pt x="1061" y="112"/>
                    <a:pt x="949" y="57"/>
                    <a:pt x="837"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6"/>
            <p:cNvSpPr/>
            <p:nvPr/>
          </p:nvSpPr>
          <p:spPr>
            <a:xfrm>
              <a:off x="2187890" y="4351384"/>
              <a:ext cx="634908" cy="71681"/>
            </a:xfrm>
            <a:custGeom>
              <a:avLst/>
              <a:gdLst/>
              <a:ahLst/>
              <a:cxnLst/>
              <a:rect l="l" t="t" r="r" b="b"/>
              <a:pathLst>
                <a:path w="22055" h="2490" extrusionOk="0">
                  <a:moveTo>
                    <a:pt x="8900" y="0"/>
                  </a:moveTo>
                  <a:cubicBezTo>
                    <a:pt x="8459" y="0"/>
                    <a:pt x="8017" y="5"/>
                    <a:pt x="7575" y="14"/>
                  </a:cubicBezTo>
                  <a:cubicBezTo>
                    <a:pt x="5454" y="89"/>
                    <a:pt x="3351" y="349"/>
                    <a:pt x="1266" y="778"/>
                  </a:cubicBezTo>
                  <a:cubicBezTo>
                    <a:pt x="857" y="852"/>
                    <a:pt x="448" y="926"/>
                    <a:pt x="38" y="1019"/>
                  </a:cubicBezTo>
                  <a:cubicBezTo>
                    <a:pt x="19" y="1019"/>
                    <a:pt x="1" y="1019"/>
                    <a:pt x="1" y="1038"/>
                  </a:cubicBezTo>
                  <a:cubicBezTo>
                    <a:pt x="336" y="1261"/>
                    <a:pt x="689" y="1485"/>
                    <a:pt x="1062" y="1689"/>
                  </a:cubicBezTo>
                  <a:lnTo>
                    <a:pt x="1117" y="1689"/>
                  </a:lnTo>
                  <a:cubicBezTo>
                    <a:pt x="3707" y="1233"/>
                    <a:pt x="6324" y="906"/>
                    <a:pt x="8958" y="906"/>
                  </a:cubicBezTo>
                  <a:cubicBezTo>
                    <a:pt x="9334" y="906"/>
                    <a:pt x="9711" y="912"/>
                    <a:pt x="10088" y="926"/>
                  </a:cubicBezTo>
                  <a:cubicBezTo>
                    <a:pt x="11856" y="1001"/>
                    <a:pt x="13605" y="1094"/>
                    <a:pt x="15355" y="1317"/>
                  </a:cubicBezTo>
                  <a:cubicBezTo>
                    <a:pt x="17253" y="1578"/>
                    <a:pt x="19133" y="1969"/>
                    <a:pt x="20975" y="2490"/>
                  </a:cubicBezTo>
                  <a:cubicBezTo>
                    <a:pt x="21347" y="2285"/>
                    <a:pt x="21701" y="2080"/>
                    <a:pt x="22055" y="1838"/>
                  </a:cubicBezTo>
                  <a:cubicBezTo>
                    <a:pt x="21571" y="1708"/>
                    <a:pt x="21105" y="1559"/>
                    <a:pt x="20622" y="1429"/>
                  </a:cubicBezTo>
                  <a:cubicBezTo>
                    <a:pt x="16770" y="391"/>
                    <a:pt x="12858" y="0"/>
                    <a:pt x="8900"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2450432" y="3815764"/>
              <a:ext cx="182167" cy="187291"/>
            </a:xfrm>
            <a:custGeom>
              <a:avLst/>
              <a:gdLst/>
              <a:ahLst/>
              <a:cxnLst/>
              <a:rect l="l" t="t" r="r" b="b"/>
              <a:pathLst>
                <a:path w="6328" h="6506" extrusionOk="0">
                  <a:moveTo>
                    <a:pt x="3102" y="0"/>
                  </a:moveTo>
                  <a:cubicBezTo>
                    <a:pt x="2901" y="0"/>
                    <a:pt x="2699" y="135"/>
                    <a:pt x="2699" y="401"/>
                  </a:cubicBezTo>
                  <a:cubicBezTo>
                    <a:pt x="2699" y="549"/>
                    <a:pt x="2699" y="698"/>
                    <a:pt x="2699" y="847"/>
                  </a:cubicBezTo>
                  <a:cubicBezTo>
                    <a:pt x="2717" y="1201"/>
                    <a:pt x="2736" y="1573"/>
                    <a:pt x="2736" y="1927"/>
                  </a:cubicBezTo>
                  <a:cubicBezTo>
                    <a:pt x="2736" y="2075"/>
                    <a:pt x="2773" y="2243"/>
                    <a:pt x="2624" y="2392"/>
                  </a:cubicBezTo>
                  <a:cubicBezTo>
                    <a:pt x="2494" y="2262"/>
                    <a:pt x="2382" y="2150"/>
                    <a:pt x="2271" y="2038"/>
                  </a:cubicBezTo>
                  <a:cubicBezTo>
                    <a:pt x="2066" y="1815"/>
                    <a:pt x="1861" y="1573"/>
                    <a:pt x="1638" y="1368"/>
                  </a:cubicBezTo>
                  <a:cubicBezTo>
                    <a:pt x="1549" y="1256"/>
                    <a:pt x="1440" y="1209"/>
                    <a:pt x="1335" y="1209"/>
                  </a:cubicBezTo>
                  <a:cubicBezTo>
                    <a:pt x="1023" y="1209"/>
                    <a:pt x="736" y="1616"/>
                    <a:pt x="1042" y="1908"/>
                  </a:cubicBezTo>
                  <a:cubicBezTo>
                    <a:pt x="1154" y="2057"/>
                    <a:pt x="1303" y="2169"/>
                    <a:pt x="1396" y="2317"/>
                  </a:cubicBezTo>
                  <a:cubicBezTo>
                    <a:pt x="1545" y="2522"/>
                    <a:pt x="1768" y="2652"/>
                    <a:pt x="1824" y="2932"/>
                  </a:cubicBezTo>
                  <a:cubicBezTo>
                    <a:pt x="1588" y="2962"/>
                    <a:pt x="1353" y="2976"/>
                    <a:pt x="1117" y="2976"/>
                  </a:cubicBezTo>
                  <a:cubicBezTo>
                    <a:pt x="925" y="2976"/>
                    <a:pt x="732" y="2967"/>
                    <a:pt x="540" y="2950"/>
                  </a:cubicBezTo>
                  <a:cubicBezTo>
                    <a:pt x="506" y="2942"/>
                    <a:pt x="472" y="2939"/>
                    <a:pt x="438" y="2939"/>
                  </a:cubicBezTo>
                  <a:cubicBezTo>
                    <a:pt x="234" y="2939"/>
                    <a:pt x="51" y="3080"/>
                    <a:pt x="19" y="3304"/>
                  </a:cubicBezTo>
                  <a:cubicBezTo>
                    <a:pt x="0" y="3509"/>
                    <a:pt x="168" y="3713"/>
                    <a:pt x="465" y="3769"/>
                  </a:cubicBezTo>
                  <a:cubicBezTo>
                    <a:pt x="540" y="3788"/>
                    <a:pt x="633" y="3788"/>
                    <a:pt x="726" y="3788"/>
                  </a:cubicBezTo>
                  <a:cubicBezTo>
                    <a:pt x="1135" y="3806"/>
                    <a:pt x="1526" y="3825"/>
                    <a:pt x="1917" y="3844"/>
                  </a:cubicBezTo>
                  <a:cubicBezTo>
                    <a:pt x="2010" y="3992"/>
                    <a:pt x="1880" y="4048"/>
                    <a:pt x="1805" y="4123"/>
                  </a:cubicBezTo>
                  <a:cubicBezTo>
                    <a:pt x="1601" y="4327"/>
                    <a:pt x="1396" y="4514"/>
                    <a:pt x="1191" y="4718"/>
                  </a:cubicBezTo>
                  <a:cubicBezTo>
                    <a:pt x="931" y="4979"/>
                    <a:pt x="893" y="5202"/>
                    <a:pt x="1061" y="5388"/>
                  </a:cubicBezTo>
                  <a:cubicBezTo>
                    <a:pt x="1139" y="5466"/>
                    <a:pt x="1232" y="5508"/>
                    <a:pt x="1339" y="5508"/>
                  </a:cubicBezTo>
                  <a:cubicBezTo>
                    <a:pt x="1461" y="5508"/>
                    <a:pt x="1600" y="5452"/>
                    <a:pt x="1750" y="5332"/>
                  </a:cubicBezTo>
                  <a:cubicBezTo>
                    <a:pt x="1973" y="5146"/>
                    <a:pt x="2178" y="4942"/>
                    <a:pt x="2401" y="4755"/>
                  </a:cubicBezTo>
                  <a:cubicBezTo>
                    <a:pt x="2460" y="4696"/>
                    <a:pt x="2519" y="4579"/>
                    <a:pt x="2624" y="4579"/>
                  </a:cubicBezTo>
                  <a:cubicBezTo>
                    <a:pt x="2652" y="4579"/>
                    <a:pt x="2682" y="4587"/>
                    <a:pt x="2717" y="4607"/>
                  </a:cubicBezTo>
                  <a:cubicBezTo>
                    <a:pt x="2736" y="5016"/>
                    <a:pt x="2736" y="5425"/>
                    <a:pt x="2755" y="5835"/>
                  </a:cubicBezTo>
                  <a:cubicBezTo>
                    <a:pt x="2772" y="6282"/>
                    <a:pt x="2911" y="6506"/>
                    <a:pt x="3186" y="6506"/>
                  </a:cubicBezTo>
                  <a:cubicBezTo>
                    <a:pt x="3197" y="6506"/>
                    <a:pt x="3208" y="6506"/>
                    <a:pt x="3220" y="6505"/>
                  </a:cubicBezTo>
                  <a:cubicBezTo>
                    <a:pt x="3499" y="6505"/>
                    <a:pt x="3648" y="6282"/>
                    <a:pt x="3666" y="5816"/>
                  </a:cubicBezTo>
                  <a:cubicBezTo>
                    <a:pt x="3666" y="5518"/>
                    <a:pt x="3611" y="5221"/>
                    <a:pt x="3722" y="4904"/>
                  </a:cubicBezTo>
                  <a:cubicBezTo>
                    <a:pt x="3983" y="5090"/>
                    <a:pt x="4225" y="5295"/>
                    <a:pt x="4448" y="5537"/>
                  </a:cubicBezTo>
                  <a:cubicBezTo>
                    <a:pt x="4646" y="5747"/>
                    <a:pt x="4822" y="5847"/>
                    <a:pt x="4977" y="5847"/>
                  </a:cubicBezTo>
                  <a:cubicBezTo>
                    <a:pt x="5069" y="5847"/>
                    <a:pt x="5153" y="5811"/>
                    <a:pt x="5230" y="5742"/>
                  </a:cubicBezTo>
                  <a:cubicBezTo>
                    <a:pt x="5472" y="5537"/>
                    <a:pt x="5434" y="5258"/>
                    <a:pt x="5099" y="4904"/>
                  </a:cubicBezTo>
                  <a:cubicBezTo>
                    <a:pt x="4839" y="4625"/>
                    <a:pt x="4541" y="4383"/>
                    <a:pt x="4281" y="4104"/>
                  </a:cubicBezTo>
                  <a:cubicBezTo>
                    <a:pt x="4188" y="4030"/>
                    <a:pt x="4039" y="3974"/>
                    <a:pt x="4113" y="3788"/>
                  </a:cubicBezTo>
                  <a:cubicBezTo>
                    <a:pt x="4578" y="3769"/>
                    <a:pt x="5044" y="3769"/>
                    <a:pt x="5509" y="3750"/>
                  </a:cubicBezTo>
                  <a:cubicBezTo>
                    <a:pt x="5658" y="3750"/>
                    <a:pt x="5788" y="3750"/>
                    <a:pt x="5937" y="3713"/>
                  </a:cubicBezTo>
                  <a:cubicBezTo>
                    <a:pt x="6160" y="3695"/>
                    <a:pt x="6328" y="3490"/>
                    <a:pt x="6309" y="3248"/>
                  </a:cubicBezTo>
                  <a:cubicBezTo>
                    <a:pt x="6309" y="3043"/>
                    <a:pt x="6142" y="2876"/>
                    <a:pt x="5937" y="2857"/>
                  </a:cubicBezTo>
                  <a:cubicBezTo>
                    <a:pt x="5676" y="2820"/>
                    <a:pt x="5416" y="2839"/>
                    <a:pt x="5174" y="2820"/>
                  </a:cubicBezTo>
                  <a:cubicBezTo>
                    <a:pt x="5151" y="2818"/>
                    <a:pt x="5127" y="2817"/>
                    <a:pt x="5103" y="2817"/>
                  </a:cubicBezTo>
                  <a:cubicBezTo>
                    <a:pt x="4978" y="2817"/>
                    <a:pt x="4848" y="2839"/>
                    <a:pt x="4719" y="2839"/>
                  </a:cubicBezTo>
                  <a:cubicBezTo>
                    <a:pt x="4621" y="2839"/>
                    <a:pt x="4524" y="2826"/>
                    <a:pt x="4430" y="2783"/>
                  </a:cubicBezTo>
                  <a:cubicBezTo>
                    <a:pt x="4560" y="2578"/>
                    <a:pt x="4727" y="2410"/>
                    <a:pt x="4895" y="2262"/>
                  </a:cubicBezTo>
                  <a:cubicBezTo>
                    <a:pt x="5118" y="2020"/>
                    <a:pt x="5379" y="1815"/>
                    <a:pt x="5583" y="1573"/>
                  </a:cubicBezTo>
                  <a:cubicBezTo>
                    <a:pt x="5769" y="1387"/>
                    <a:pt x="5788" y="1108"/>
                    <a:pt x="5639" y="922"/>
                  </a:cubicBezTo>
                  <a:cubicBezTo>
                    <a:pt x="5555" y="829"/>
                    <a:pt x="5444" y="782"/>
                    <a:pt x="5323" y="782"/>
                  </a:cubicBezTo>
                  <a:cubicBezTo>
                    <a:pt x="5202" y="782"/>
                    <a:pt x="5072" y="829"/>
                    <a:pt x="4951" y="922"/>
                  </a:cubicBezTo>
                  <a:cubicBezTo>
                    <a:pt x="4858" y="996"/>
                    <a:pt x="4783" y="1071"/>
                    <a:pt x="4709" y="1145"/>
                  </a:cubicBezTo>
                  <a:cubicBezTo>
                    <a:pt x="4448" y="1406"/>
                    <a:pt x="4188" y="1666"/>
                    <a:pt x="3927" y="1908"/>
                  </a:cubicBezTo>
                  <a:cubicBezTo>
                    <a:pt x="3870" y="1965"/>
                    <a:pt x="3824" y="2076"/>
                    <a:pt x="3707" y="2076"/>
                  </a:cubicBezTo>
                  <a:cubicBezTo>
                    <a:pt x="3670" y="2076"/>
                    <a:pt x="3626" y="2065"/>
                    <a:pt x="3573" y="2038"/>
                  </a:cubicBezTo>
                  <a:cubicBezTo>
                    <a:pt x="3573" y="1740"/>
                    <a:pt x="3573" y="1424"/>
                    <a:pt x="3555" y="1089"/>
                  </a:cubicBezTo>
                  <a:cubicBezTo>
                    <a:pt x="3555" y="866"/>
                    <a:pt x="3536" y="624"/>
                    <a:pt x="3499" y="382"/>
                  </a:cubicBezTo>
                  <a:cubicBezTo>
                    <a:pt x="3490" y="126"/>
                    <a:pt x="3297" y="0"/>
                    <a:pt x="3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2779386" y="3799269"/>
              <a:ext cx="208968" cy="174423"/>
            </a:xfrm>
            <a:custGeom>
              <a:avLst/>
              <a:gdLst/>
              <a:ahLst/>
              <a:cxnLst/>
              <a:rect l="l" t="t" r="r" b="b"/>
              <a:pathLst>
                <a:path w="7259" h="6059" extrusionOk="0">
                  <a:moveTo>
                    <a:pt x="3195" y="0"/>
                  </a:moveTo>
                  <a:cubicBezTo>
                    <a:pt x="3173" y="0"/>
                    <a:pt x="3150" y="2"/>
                    <a:pt x="3127" y="6"/>
                  </a:cubicBezTo>
                  <a:cubicBezTo>
                    <a:pt x="2903" y="24"/>
                    <a:pt x="2792" y="229"/>
                    <a:pt x="2792" y="490"/>
                  </a:cubicBezTo>
                  <a:cubicBezTo>
                    <a:pt x="2810" y="601"/>
                    <a:pt x="2848" y="713"/>
                    <a:pt x="2848" y="825"/>
                  </a:cubicBezTo>
                  <a:cubicBezTo>
                    <a:pt x="2885" y="1141"/>
                    <a:pt x="2903" y="1457"/>
                    <a:pt x="2922" y="1755"/>
                  </a:cubicBezTo>
                  <a:cubicBezTo>
                    <a:pt x="2897" y="1765"/>
                    <a:pt x="2870" y="1770"/>
                    <a:pt x="2841" y="1770"/>
                  </a:cubicBezTo>
                  <a:cubicBezTo>
                    <a:pt x="2763" y="1770"/>
                    <a:pt x="2679" y="1735"/>
                    <a:pt x="2624" y="1681"/>
                  </a:cubicBezTo>
                  <a:cubicBezTo>
                    <a:pt x="2327" y="1439"/>
                    <a:pt x="2047" y="1197"/>
                    <a:pt x="1731" y="974"/>
                  </a:cubicBezTo>
                  <a:cubicBezTo>
                    <a:pt x="1582" y="845"/>
                    <a:pt x="1455" y="784"/>
                    <a:pt x="1343" y="784"/>
                  </a:cubicBezTo>
                  <a:cubicBezTo>
                    <a:pt x="1244" y="784"/>
                    <a:pt x="1158" y="831"/>
                    <a:pt x="1080" y="918"/>
                  </a:cubicBezTo>
                  <a:cubicBezTo>
                    <a:pt x="912" y="1104"/>
                    <a:pt x="931" y="1327"/>
                    <a:pt x="1191" y="1588"/>
                  </a:cubicBezTo>
                  <a:cubicBezTo>
                    <a:pt x="1377" y="1774"/>
                    <a:pt x="1601" y="1941"/>
                    <a:pt x="1805" y="2109"/>
                  </a:cubicBezTo>
                  <a:cubicBezTo>
                    <a:pt x="2066" y="2295"/>
                    <a:pt x="2289" y="2500"/>
                    <a:pt x="2494" y="2723"/>
                  </a:cubicBezTo>
                  <a:cubicBezTo>
                    <a:pt x="1936" y="2835"/>
                    <a:pt x="1396" y="2909"/>
                    <a:pt x="838" y="2946"/>
                  </a:cubicBezTo>
                  <a:cubicBezTo>
                    <a:pt x="670" y="2946"/>
                    <a:pt x="503" y="2965"/>
                    <a:pt x="335" y="2983"/>
                  </a:cubicBezTo>
                  <a:cubicBezTo>
                    <a:pt x="149" y="3002"/>
                    <a:pt x="0" y="3170"/>
                    <a:pt x="0" y="3356"/>
                  </a:cubicBezTo>
                  <a:cubicBezTo>
                    <a:pt x="0" y="3542"/>
                    <a:pt x="112" y="3709"/>
                    <a:pt x="298" y="3747"/>
                  </a:cubicBezTo>
                  <a:cubicBezTo>
                    <a:pt x="438" y="3788"/>
                    <a:pt x="577" y="3809"/>
                    <a:pt x="709" y="3809"/>
                  </a:cubicBezTo>
                  <a:cubicBezTo>
                    <a:pt x="753" y="3809"/>
                    <a:pt x="796" y="3807"/>
                    <a:pt x="838" y="3802"/>
                  </a:cubicBezTo>
                  <a:cubicBezTo>
                    <a:pt x="1229" y="3802"/>
                    <a:pt x="1621" y="3697"/>
                    <a:pt x="2046" y="3697"/>
                  </a:cubicBezTo>
                  <a:cubicBezTo>
                    <a:pt x="2126" y="3697"/>
                    <a:pt x="2207" y="3700"/>
                    <a:pt x="2289" y="3709"/>
                  </a:cubicBezTo>
                  <a:cubicBezTo>
                    <a:pt x="2196" y="3914"/>
                    <a:pt x="2066" y="4100"/>
                    <a:pt x="1917" y="4230"/>
                  </a:cubicBezTo>
                  <a:cubicBezTo>
                    <a:pt x="1694" y="4491"/>
                    <a:pt x="1470" y="4714"/>
                    <a:pt x="1247" y="4975"/>
                  </a:cubicBezTo>
                  <a:cubicBezTo>
                    <a:pt x="1080" y="5124"/>
                    <a:pt x="1080" y="5384"/>
                    <a:pt x="1247" y="5552"/>
                  </a:cubicBezTo>
                  <a:cubicBezTo>
                    <a:pt x="1322" y="5626"/>
                    <a:pt x="1424" y="5663"/>
                    <a:pt x="1526" y="5663"/>
                  </a:cubicBezTo>
                  <a:cubicBezTo>
                    <a:pt x="1629" y="5663"/>
                    <a:pt x="1731" y="5626"/>
                    <a:pt x="1805" y="5552"/>
                  </a:cubicBezTo>
                  <a:cubicBezTo>
                    <a:pt x="2010" y="5366"/>
                    <a:pt x="2196" y="5180"/>
                    <a:pt x="2382" y="4975"/>
                  </a:cubicBezTo>
                  <a:cubicBezTo>
                    <a:pt x="2624" y="4714"/>
                    <a:pt x="2866" y="4454"/>
                    <a:pt x="3145" y="4212"/>
                  </a:cubicBezTo>
                  <a:cubicBezTo>
                    <a:pt x="3164" y="4379"/>
                    <a:pt x="3183" y="4472"/>
                    <a:pt x="3201" y="4565"/>
                  </a:cubicBezTo>
                  <a:cubicBezTo>
                    <a:pt x="3238" y="4938"/>
                    <a:pt x="3276" y="5291"/>
                    <a:pt x="3331" y="5645"/>
                  </a:cubicBezTo>
                  <a:cubicBezTo>
                    <a:pt x="3349" y="5883"/>
                    <a:pt x="3552" y="6059"/>
                    <a:pt x="3772" y="6059"/>
                  </a:cubicBezTo>
                  <a:cubicBezTo>
                    <a:pt x="3792" y="6059"/>
                    <a:pt x="3813" y="6057"/>
                    <a:pt x="3834" y="6054"/>
                  </a:cubicBezTo>
                  <a:cubicBezTo>
                    <a:pt x="4057" y="6036"/>
                    <a:pt x="4243" y="5831"/>
                    <a:pt x="4225" y="5589"/>
                  </a:cubicBezTo>
                  <a:cubicBezTo>
                    <a:pt x="4225" y="5384"/>
                    <a:pt x="4188" y="5161"/>
                    <a:pt x="4188" y="4938"/>
                  </a:cubicBezTo>
                  <a:cubicBezTo>
                    <a:pt x="4132" y="4696"/>
                    <a:pt x="4132" y="4435"/>
                    <a:pt x="4150" y="4156"/>
                  </a:cubicBezTo>
                  <a:lnTo>
                    <a:pt x="4150" y="4156"/>
                  </a:lnTo>
                  <a:cubicBezTo>
                    <a:pt x="4262" y="4268"/>
                    <a:pt x="4336" y="4305"/>
                    <a:pt x="4411" y="4361"/>
                  </a:cubicBezTo>
                  <a:cubicBezTo>
                    <a:pt x="4727" y="4640"/>
                    <a:pt x="5025" y="4919"/>
                    <a:pt x="5341" y="5198"/>
                  </a:cubicBezTo>
                  <a:cubicBezTo>
                    <a:pt x="5478" y="5306"/>
                    <a:pt x="5615" y="5357"/>
                    <a:pt x="5738" y="5357"/>
                  </a:cubicBezTo>
                  <a:cubicBezTo>
                    <a:pt x="5850" y="5357"/>
                    <a:pt x="5951" y="5315"/>
                    <a:pt x="6030" y="5235"/>
                  </a:cubicBezTo>
                  <a:cubicBezTo>
                    <a:pt x="6216" y="5049"/>
                    <a:pt x="6198" y="4770"/>
                    <a:pt x="5956" y="4510"/>
                  </a:cubicBezTo>
                  <a:cubicBezTo>
                    <a:pt x="5788" y="4342"/>
                    <a:pt x="5583" y="4175"/>
                    <a:pt x="5397" y="4007"/>
                  </a:cubicBezTo>
                  <a:cubicBezTo>
                    <a:pt x="5137" y="3821"/>
                    <a:pt x="4913" y="3598"/>
                    <a:pt x="4727" y="3337"/>
                  </a:cubicBezTo>
                  <a:cubicBezTo>
                    <a:pt x="5341" y="3225"/>
                    <a:pt x="5918" y="3132"/>
                    <a:pt x="6477" y="3039"/>
                  </a:cubicBezTo>
                  <a:cubicBezTo>
                    <a:pt x="6626" y="3021"/>
                    <a:pt x="6774" y="2983"/>
                    <a:pt x="6905" y="2928"/>
                  </a:cubicBezTo>
                  <a:cubicBezTo>
                    <a:pt x="7128" y="2872"/>
                    <a:pt x="7258" y="2648"/>
                    <a:pt x="7203" y="2425"/>
                  </a:cubicBezTo>
                  <a:cubicBezTo>
                    <a:pt x="7169" y="2223"/>
                    <a:pt x="6998" y="2066"/>
                    <a:pt x="6800" y="2066"/>
                  </a:cubicBezTo>
                  <a:cubicBezTo>
                    <a:pt x="6779" y="2066"/>
                    <a:pt x="6758" y="2068"/>
                    <a:pt x="6737" y="2072"/>
                  </a:cubicBezTo>
                  <a:cubicBezTo>
                    <a:pt x="6607" y="2072"/>
                    <a:pt x="6477" y="2109"/>
                    <a:pt x="6346" y="2127"/>
                  </a:cubicBezTo>
                  <a:cubicBezTo>
                    <a:pt x="5868" y="2163"/>
                    <a:pt x="5389" y="2333"/>
                    <a:pt x="4830" y="2333"/>
                  </a:cubicBezTo>
                  <a:cubicBezTo>
                    <a:pt x="4802" y="2333"/>
                    <a:pt x="4774" y="2333"/>
                    <a:pt x="4746" y="2332"/>
                  </a:cubicBezTo>
                  <a:cubicBezTo>
                    <a:pt x="4951" y="2090"/>
                    <a:pt x="5081" y="1904"/>
                    <a:pt x="5230" y="1737"/>
                  </a:cubicBezTo>
                  <a:cubicBezTo>
                    <a:pt x="5397" y="1532"/>
                    <a:pt x="5565" y="1346"/>
                    <a:pt x="5732" y="1141"/>
                  </a:cubicBezTo>
                  <a:cubicBezTo>
                    <a:pt x="5937" y="862"/>
                    <a:pt x="5918" y="639"/>
                    <a:pt x="5732" y="452"/>
                  </a:cubicBezTo>
                  <a:cubicBezTo>
                    <a:pt x="5655" y="375"/>
                    <a:pt x="5564" y="336"/>
                    <a:pt x="5466" y="336"/>
                  </a:cubicBezTo>
                  <a:cubicBezTo>
                    <a:pt x="5329" y="336"/>
                    <a:pt x="5177" y="412"/>
                    <a:pt x="5025" y="564"/>
                  </a:cubicBezTo>
                  <a:cubicBezTo>
                    <a:pt x="4802" y="806"/>
                    <a:pt x="4578" y="1085"/>
                    <a:pt x="4355" y="1346"/>
                  </a:cubicBezTo>
                  <a:cubicBezTo>
                    <a:pt x="4206" y="1513"/>
                    <a:pt x="4113" y="1737"/>
                    <a:pt x="3871" y="1830"/>
                  </a:cubicBezTo>
                  <a:cubicBezTo>
                    <a:pt x="3797" y="1625"/>
                    <a:pt x="3760" y="1420"/>
                    <a:pt x="3760" y="1215"/>
                  </a:cubicBezTo>
                  <a:cubicBezTo>
                    <a:pt x="3704" y="918"/>
                    <a:pt x="3666" y="639"/>
                    <a:pt x="3592" y="359"/>
                  </a:cubicBezTo>
                  <a:cubicBezTo>
                    <a:pt x="3575" y="142"/>
                    <a:pt x="3394" y="0"/>
                    <a:pt x="3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2124672" y="3827279"/>
              <a:ext cx="206838" cy="197713"/>
            </a:xfrm>
            <a:custGeom>
              <a:avLst/>
              <a:gdLst/>
              <a:ahLst/>
              <a:cxnLst/>
              <a:rect l="l" t="t" r="r" b="b"/>
              <a:pathLst>
                <a:path w="7185" h="6868" extrusionOk="0">
                  <a:moveTo>
                    <a:pt x="3555" y="1"/>
                  </a:moveTo>
                  <a:cubicBezTo>
                    <a:pt x="3332" y="1"/>
                    <a:pt x="3165" y="149"/>
                    <a:pt x="3127" y="354"/>
                  </a:cubicBezTo>
                  <a:cubicBezTo>
                    <a:pt x="3090" y="503"/>
                    <a:pt x="3072" y="633"/>
                    <a:pt x="3072" y="782"/>
                  </a:cubicBezTo>
                  <a:cubicBezTo>
                    <a:pt x="2997" y="1210"/>
                    <a:pt x="3053" y="1638"/>
                    <a:pt x="2904" y="2104"/>
                  </a:cubicBezTo>
                  <a:cubicBezTo>
                    <a:pt x="2476" y="1731"/>
                    <a:pt x="2104" y="1322"/>
                    <a:pt x="1769" y="894"/>
                  </a:cubicBezTo>
                  <a:cubicBezTo>
                    <a:pt x="1676" y="745"/>
                    <a:pt x="1545" y="615"/>
                    <a:pt x="1378" y="503"/>
                  </a:cubicBezTo>
                  <a:cubicBezTo>
                    <a:pt x="1322" y="468"/>
                    <a:pt x="1255" y="451"/>
                    <a:pt x="1187" y="451"/>
                  </a:cubicBezTo>
                  <a:cubicBezTo>
                    <a:pt x="1074" y="451"/>
                    <a:pt x="957" y="496"/>
                    <a:pt x="875" y="577"/>
                  </a:cubicBezTo>
                  <a:cubicBezTo>
                    <a:pt x="764" y="708"/>
                    <a:pt x="745" y="894"/>
                    <a:pt x="838" y="1024"/>
                  </a:cubicBezTo>
                  <a:cubicBezTo>
                    <a:pt x="913" y="1154"/>
                    <a:pt x="987" y="1266"/>
                    <a:pt x="1099" y="1378"/>
                  </a:cubicBezTo>
                  <a:cubicBezTo>
                    <a:pt x="1415" y="1787"/>
                    <a:pt x="1750" y="2178"/>
                    <a:pt x="2122" y="2625"/>
                  </a:cubicBezTo>
                  <a:cubicBezTo>
                    <a:pt x="1936" y="2653"/>
                    <a:pt x="1755" y="2667"/>
                    <a:pt x="1576" y="2667"/>
                  </a:cubicBezTo>
                  <a:cubicBezTo>
                    <a:pt x="1397" y="2667"/>
                    <a:pt x="1220" y="2653"/>
                    <a:pt x="1043" y="2625"/>
                  </a:cubicBezTo>
                  <a:cubicBezTo>
                    <a:pt x="857" y="2606"/>
                    <a:pt x="671" y="2569"/>
                    <a:pt x="503" y="2550"/>
                  </a:cubicBezTo>
                  <a:cubicBezTo>
                    <a:pt x="478" y="2546"/>
                    <a:pt x="453" y="2544"/>
                    <a:pt x="428" y="2544"/>
                  </a:cubicBezTo>
                  <a:cubicBezTo>
                    <a:pt x="239" y="2544"/>
                    <a:pt x="87" y="2669"/>
                    <a:pt x="38" y="2867"/>
                  </a:cubicBezTo>
                  <a:cubicBezTo>
                    <a:pt x="1" y="3071"/>
                    <a:pt x="112" y="3257"/>
                    <a:pt x="373" y="3332"/>
                  </a:cubicBezTo>
                  <a:cubicBezTo>
                    <a:pt x="540" y="3388"/>
                    <a:pt x="689" y="3425"/>
                    <a:pt x="857" y="3444"/>
                  </a:cubicBezTo>
                  <a:cubicBezTo>
                    <a:pt x="1192" y="3481"/>
                    <a:pt x="1527" y="3518"/>
                    <a:pt x="1918" y="3574"/>
                  </a:cubicBezTo>
                  <a:cubicBezTo>
                    <a:pt x="1601" y="4039"/>
                    <a:pt x="1210" y="4355"/>
                    <a:pt x="894" y="4728"/>
                  </a:cubicBezTo>
                  <a:cubicBezTo>
                    <a:pt x="782" y="4877"/>
                    <a:pt x="652" y="5007"/>
                    <a:pt x="559" y="5156"/>
                  </a:cubicBezTo>
                  <a:cubicBezTo>
                    <a:pt x="447" y="5323"/>
                    <a:pt x="485" y="5528"/>
                    <a:pt x="652" y="5640"/>
                  </a:cubicBezTo>
                  <a:cubicBezTo>
                    <a:pt x="726" y="5703"/>
                    <a:pt x="818" y="5736"/>
                    <a:pt x="908" y="5736"/>
                  </a:cubicBezTo>
                  <a:cubicBezTo>
                    <a:pt x="976" y="5736"/>
                    <a:pt x="1043" y="5717"/>
                    <a:pt x="1099" y="5677"/>
                  </a:cubicBezTo>
                  <a:cubicBezTo>
                    <a:pt x="1210" y="5602"/>
                    <a:pt x="1304" y="5509"/>
                    <a:pt x="1378" y="5416"/>
                  </a:cubicBezTo>
                  <a:cubicBezTo>
                    <a:pt x="1732" y="5081"/>
                    <a:pt x="2067" y="4728"/>
                    <a:pt x="2420" y="4374"/>
                  </a:cubicBezTo>
                  <a:cubicBezTo>
                    <a:pt x="2480" y="4314"/>
                    <a:pt x="2528" y="4205"/>
                    <a:pt x="2643" y="4205"/>
                  </a:cubicBezTo>
                  <a:cubicBezTo>
                    <a:pt x="2670" y="4205"/>
                    <a:pt x="2701" y="4211"/>
                    <a:pt x="2737" y="4225"/>
                  </a:cubicBezTo>
                  <a:cubicBezTo>
                    <a:pt x="2737" y="4430"/>
                    <a:pt x="2718" y="4653"/>
                    <a:pt x="2699" y="4877"/>
                  </a:cubicBezTo>
                  <a:cubicBezTo>
                    <a:pt x="2662" y="5286"/>
                    <a:pt x="2606" y="5695"/>
                    <a:pt x="2588" y="6123"/>
                  </a:cubicBezTo>
                  <a:cubicBezTo>
                    <a:pt x="2550" y="6607"/>
                    <a:pt x="2699" y="6849"/>
                    <a:pt x="2997" y="6868"/>
                  </a:cubicBezTo>
                  <a:cubicBezTo>
                    <a:pt x="3295" y="6868"/>
                    <a:pt x="3444" y="6700"/>
                    <a:pt x="3500" y="6217"/>
                  </a:cubicBezTo>
                  <a:cubicBezTo>
                    <a:pt x="3555" y="5733"/>
                    <a:pt x="3574" y="5230"/>
                    <a:pt x="3630" y="4746"/>
                  </a:cubicBezTo>
                  <a:cubicBezTo>
                    <a:pt x="3648" y="4635"/>
                    <a:pt x="3574" y="4486"/>
                    <a:pt x="3760" y="4430"/>
                  </a:cubicBezTo>
                  <a:cubicBezTo>
                    <a:pt x="3928" y="4560"/>
                    <a:pt x="4077" y="4709"/>
                    <a:pt x="4207" y="4877"/>
                  </a:cubicBezTo>
                  <a:cubicBezTo>
                    <a:pt x="4560" y="5249"/>
                    <a:pt x="4895" y="5640"/>
                    <a:pt x="5249" y="5993"/>
                  </a:cubicBezTo>
                  <a:cubicBezTo>
                    <a:pt x="5312" y="6089"/>
                    <a:pt x="5400" y="6129"/>
                    <a:pt x="5495" y="6129"/>
                  </a:cubicBezTo>
                  <a:cubicBezTo>
                    <a:pt x="5821" y="6129"/>
                    <a:pt x="6222" y="5657"/>
                    <a:pt x="5919" y="5398"/>
                  </a:cubicBezTo>
                  <a:cubicBezTo>
                    <a:pt x="5807" y="5230"/>
                    <a:pt x="5658" y="5100"/>
                    <a:pt x="5510" y="4951"/>
                  </a:cubicBezTo>
                  <a:cubicBezTo>
                    <a:pt x="5193" y="4597"/>
                    <a:pt x="4877" y="4225"/>
                    <a:pt x="4542" y="3872"/>
                  </a:cubicBezTo>
                  <a:cubicBezTo>
                    <a:pt x="4560" y="3834"/>
                    <a:pt x="4579" y="3797"/>
                    <a:pt x="4616" y="3779"/>
                  </a:cubicBezTo>
                  <a:cubicBezTo>
                    <a:pt x="5193" y="3797"/>
                    <a:pt x="5770" y="3834"/>
                    <a:pt x="6347" y="3872"/>
                  </a:cubicBezTo>
                  <a:cubicBezTo>
                    <a:pt x="6406" y="3885"/>
                    <a:pt x="6463" y="3891"/>
                    <a:pt x="6520" y="3891"/>
                  </a:cubicBezTo>
                  <a:cubicBezTo>
                    <a:pt x="6622" y="3891"/>
                    <a:pt x="6723" y="3870"/>
                    <a:pt x="6831" y="3834"/>
                  </a:cubicBezTo>
                  <a:cubicBezTo>
                    <a:pt x="7166" y="3685"/>
                    <a:pt x="7185" y="3239"/>
                    <a:pt x="6868" y="3053"/>
                  </a:cubicBezTo>
                  <a:cubicBezTo>
                    <a:pt x="6738" y="2997"/>
                    <a:pt x="6626" y="2960"/>
                    <a:pt x="6496" y="2960"/>
                  </a:cubicBezTo>
                  <a:cubicBezTo>
                    <a:pt x="6068" y="2941"/>
                    <a:pt x="5621" y="2904"/>
                    <a:pt x="5193" y="2885"/>
                  </a:cubicBezTo>
                  <a:cubicBezTo>
                    <a:pt x="4840" y="2867"/>
                    <a:pt x="4486" y="2829"/>
                    <a:pt x="4058" y="2774"/>
                  </a:cubicBezTo>
                  <a:cubicBezTo>
                    <a:pt x="4542" y="2308"/>
                    <a:pt x="4951" y="1917"/>
                    <a:pt x="5361" y="1527"/>
                  </a:cubicBezTo>
                  <a:cubicBezTo>
                    <a:pt x="5472" y="1415"/>
                    <a:pt x="5584" y="1303"/>
                    <a:pt x="5677" y="1173"/>
                  </a:cubicBezTo>
                  <a:cubicBezTo>
                    <a:pt x="5789" y="987"/>
                    <a:pt x="5770" y="764"/>
                    <a:pt x="5603" y="615"/>
                  </a:cubicBezTo>
                  <a:cubicBezTo>
                    <a:pt x="5531" y="533"/>
                    <a:pt x="5426" y="490"/>
                    <a:pt x="5317" y="490"/>
                  </a:cubicBezTo>
                  <a:cubicBezTo>
                    <a:pt x="5229" y="490"/>
                    <a:pt x="5138" y="519"/>
                    <a:pt x="5063" y="577"/>
                  </a:cubicBezTo>
                  <a:cubicBezTo>
                    <a:pt x="4914" y="689"/>
                    <a:pt x="4784" y="801"/>
                    <a:pt x="4653" y="931"/>
                  </a:cubicBezTo>
                  <a:cubicBezTo>
                    <a:pt x="4430" y="1154"/>
                    <a:pt x="4207" y="1378"/>
                    <a:pt x="3946" y="1564"/>
                  </a:cubicBezTo>
                  <a:cubicBezTo>
                    <a:pt x="3872" y="1471"/>
                    <a:pt x="3853" y="1340"/>
                    <a:pt x="3872" y="1229"/>
                  </a:cubicBezTo>
                  <a:cubicBezTo>
                    <a:pt x="3890" y="968"/>
                    <a:pt x="3928" y="708"/>
                    <a:pt x="3928" y="466"/>
                  </a:cubicBezTo>
                  <a:cubicBezTo>
                    <a:pt x="3946" y="224"/>
                    <a:pt x="3779" y="19"/>
                    <a:pt x="3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931546" y="2330214"/>
              <a:ext cx="1116552" cy="1365161"/>
            </a:xfrm>
            <a:custGeom>
              <a:avLst/>
              <a:gdLst/>
              <a:ahLst/>
              <a:cxnLst/>
              <a:rect l="l" t="t" r="r" b="b"/>
              <a:pathLst>
                <a:path w="38786" h="47422" extrusionOk="0">
                  <a:moveTo>
                    <a:pt x="19435" y="1"/>
                  </a:moveTo>
                  <a:cubicBezTo>
                    <a:pt x="19285" y="1"/>
                    <a:pt x="19134" y="2"/>
                    <a:pt x="18984" y="6"/>
                  </a:cubicBezTo>
                  <a:cubicBezTo>
                    <a:pt x="18109" y="25"/>
                    <a:pt x="16806" y="285"/>
                    <a:pt x="15503" y="471"/>
                  </a:cubicBezTo>
                  <a:cubicBezTo>
                    <a:pt x="13698" y="695"/>
                    <a:pt x="11949" y="1234"/>
                    <a:pt x="10311" y="2053"/>
                  </a:cubicBezTo>
                  <a:cubicBezTo>
                    <a:pt x="9771" y="2332"/>
                    <a:pt x="9250" y="2612"/>
                    <a:pt x="8748" y="2928"/>
                  </a:cubicBezTo>
                  <a:cubicBezTo>
                    <a:pt x="8468" y="3114"/>
                    <a:pt x="8189" y="3300"/>
                    <a:pt x="7910" y="3486"/>
                  </a:cubicBezTo>
                  <a:cubicBezTo>
                    <a:pt x="6421" y="4528"/>
                    <a:pt x="5100" y="5813"/>
                    <a:pt x="4020" y="7264"/>
                  </a:cubicBezTo>
                  <a:cubicBezTo>
                    <a:pt x="3592" y="7823"/>
                    <a:pt x="3202" y="8418"/>
                    <a:pt x="2848" y="9014"/>
                  </a:cubicBezTo>
                  <a:cubicBezTo>
                    <a:pt x="2401" y="9777"/>
                    <a:pt x="2011" y="10558"/>
                    <a:pt x="1694" y="11359"/>
                  </a:cubicBezTo>
                  <a:cubicBezTo>
                    <a:pt x="1192" y="12568"/>
                    <a:pt x="801" y="13815"/>
                    <a:pt x="540" y="15099"/>
                  </a:cubicBezTo>
                  <a:cubicBezTo>
                    <a:pt x="484" y="15416"/>
                    <a:pt x="429" y="15732"/>
                    <a:pt x="373" y="16049"/>
                  </a:cubicBezTo>
                  <a:cubicBezTo>
                    <a:pt x="94" y="17910"/>
                    <a:pt x="1" y="19808"/>
                    <a:pt x="131" y="21688"/>
                  </a:cubicBezTo>
                  <a:cubicBezTo>
                    <a:pt x="168" y="22432"/>
                    <a:pt x="242" y="23176"/>
                    <a:pt x="336" y="23921"/>
                  </a:cubicBezTo>
                  <a:cubicBezTo>
                    <a:pt x="373" y="24219"/>
                    <a:pt x="410" y="24535"/>
                    <a:pt x="466" y="24814"/>
                  </a:cubicBezTo>
                  <a:cubicBezTo>
                    <a:pt x="466" y="24851"/>
                    <a:pt x="466" y="24870"/>
                    <a:pt x="466" y="24889"/>
                  </a:cubicBezTo>
                  <a:cubicBezTo>
                    <a:pt x="559" y="25484"/>
                    <a:pt x="671" y="26080"/>
                    <a:pt x="801" y="26657"/>
                  </a:cubicBezTo>
                  <a:cubicBezTo>
                    <a:pt x="875" y="26992"/>
                    <a:pt x="950" y="27327"/>
                    <a:pt x="1043" y="27680"/>
                  </a:cubicBezTo>
                  <a:cubicBezTo>
                    <a:pt x="1117" y="27922"/>
                    <a:pt x="1192" y="28183"/>
                    <a:pt x="1266" y="28443"/>
                  </a:cubicBezTo>
                  <a:cubicBezTo>
                    <a:pt x="1489" y="29095"/>
                    <a:pt x="1731" y="29746"/>
                    <a:pt x="2048" y="30379"/>
                  </a:cubicBezTo>
                  <a:cubicBezTo>
                    <a:pt x="2122" y="30546"/>
                    <a:pt x="2215" y="30732"/>
                    <a:pt x="2308" y="30919"/>
                  </a:cubicBezTo>
                  <a:cubicBezTo>
                    <a:pt x="3555" y="33357"/>
                    <a:pt x="5379" y="35460"/>
                    <a:pt x="7631" y="37004"/>
                  </a:cubicBezTo>
                  <a:cubicBezTo>
                    <a:pt x="7966" y="37246"/>
                    <a:pt x="8320" y="37470"/>
                    <a:pt x="8692" y="37674"/>
                  </a:cubicBezTo>
                  <a:cubicBezTo>
                    <a:pt x="9343" y="38046"/>
                    <a:pt x="10032" y="38381"/>
                    <a:pt x="10720" y="38661"/>
                  </a:cubicBezTo>
                  <a:cubicBezTo>
                    <a:pt x="12191" y="39238"/>
                    <a:pt x="13679" y="39721"/>
                    <a:pt x="15206" y="40112"/>
                  </a:cubicBezTo>
                  <a:cubicBezTo>
                    <a:pt x="15448" y="40149"/>
                    <a:pt x="15652" y="40317"/>
                    <a:pt x="15708" y="40559"/>
                  </a:cubicBezTo>
                  <a:cubicBezTo>
                    <a:pt x="16229" y="42234"/>
                    <a:pt x="16955" y="43816"/>
                    <a:pt x="17625" y="45416"/>
                  </a:cubicBezTo>
                  <a:cubicBezTo>
                    <a:pt x="17830" y="45900"/>
                    <a:pt x="18072" y="46347"/>
                    <a:pt x="18369" y="46794"/>
                  </a:cubicBezTo>
                  <a:cubicBezTo>
                    <a:pt x="18638" y="47212"/>
                    <a:pt x="18976" y="47422"/>
                    <a:pt x="19326" y="47422"/>
                  </a:cubicBezTo>
                  <a:cubicBezTo>
                    <a:pt x="19631" y="47422"/>
                    <a:pt x="19945" y="47263"/>
                    <a:pt x="20230" y="46942"/>
                  </a:cubicBezTo>
                  <a:cubicBezTo>
                    <a:pt x="20454" y="46663"/>
                    <a:pt x="20659" y="46384"/>
                    <a:pt x="20845" y="46068"/>
                  </a:cubicBezTo>
                  <a:cubicBezTo>
                    <a:pt x="21738" y="44560"/>
                    <a:pt x="22557" y="42997"/>
                    <a:pt x="23283" y="41396"/>
                  </a:cubicBezTo>
                  <a:cubicBezTo>
                    <a:pt x="23432" y="41154"/>
                    <a:pt x="23487" y="40894"/>
                    <a:pt x="23432" y="40615"/>
                  </a:cubicBezTo>
                  <a:cubicBezTo>
                    <a:pt x="23394" y="40447"/>
                    <a:pt x="23450" y="40373"/>
                    <a:pt x="23599" y="40354"/>
                  </a:cubicBezTo>
                  <a:cubicBezTo>
                    <a:pt x="23692" y="40336"/>
                    <a:pt x="23785" y="40298"/>
                    <a:pt x="23897" y="40280"/>
                  </a:cubicBezTo>
                  <a:cubicBezTo>
                    <a:pt x="25274" y="39963"/>
                    <a:pt x="26614" y="39498"/>
                    <a:pt x="27898" y="38847"/>
                  </a:cubicBezTo>
                  <a:cubicBezTo>
                    <a:pt x="28140" y="38735"/>
                    <a:pt x="28382" y="38605"/>
                    <a:pt x="28605" y="38474"/>
                  </a:cubicBezTo>
                  <a:cubicBezTo>
                    <a:pt x="28978" y="38270"/>
                    <a:pt x="29331" y="38046"/>
                    <a:pt x="29685" y="37823"/>
                  </a:cubicBezTo>
                  <a:cubicBezTo>
                    <a:pt x="32346" y="36092"/>
                    <a:pt x="34561" y="33710"/>
                    <a:pt x="36087" y="30919"/>
                  </a:cubicBezTo>
                  <a:cubicBezTo>
                    <a:pt x="36440" y="30304"/>
                    <a:pt x="36757" y="29653"/>
                    <a:pt x="37036" y="29002"/>
                  </a:cubicBezTo>
                  <a:cubicBezTo>
                    <a:pt x="37259" y="28499"/>
                    <a:pt x="37445" y="27997"/>
                    <a:pt x="37613" y="27476"/>
                  </a:cubicBezTo>
                  <a:cubicBezTo>
                    <a:pt x="37762" y="27085"/>
                    <a:pt x="37892" y="26694"/>
                    <a:pt x="38004" y="26284"/>
                  </a:cubicBezTo>
                  <a:cubicBezTo>
                    <a:pt x="38413" y="24758"/>
                    <a:pt x="38674" y="23195"/>
                    <a:pt x="38748" y="21613"/>
                  </a:cubicBezTo>
                  <a:cubicBezTo>
                    <a:pt x="38767" y="21260"/>
                    <a:pt x="38785" y="20887"/>
                    <a:pt x="38785" y="20534"/>
                  </a:cubicBezTo>
                  <a:cubicBezTo>
                    <a:pt x="38785" y="19101"/>
                    <a:pt x="38655" y="17668"/>
                    <a:pt x="38395" y="16272"/>
                  </a:cubicBezTo>
                  <a:cubicBezTo>
                    <a:pt x="38376" y="16216"/>
                    <a:pt x="38376" y="16179"/>
                    <a:pt x="38357" y="16142"/>
                  </a:cubicBezTo>
                  <a:cubicBezTo>
                    <a:pt x="38302" y="15807"/>
                    <a:pt x="38227" y="15472"/>
                    <a:pt x="38134" y="15155"/>
                  </a:cubicBezTo>
                  <a:cubicBezTo>
                    <a:pt x="37780" y="13704"/>
                    <a:pt x="37278" y="12308"/>
                    <a:pt x="36627" y="10968"/>
                  </a:cubicBezTo>
                  <a:cubicBezTo>
                    <a:pt x="36496" y="10689"/>
                    <a:pt x="36347" y="10409"/>
                    <a:pt x="36199" y="10130"/>
                  </a:cubicBezTo>
                  <a:cubicBezTo>
                    <a:pt x="36012" y="9795"/>
                    <a:pt x="35826" y="9479"/>
                    <a:pt x="35622" y="9144"/>
                  </a:cubicBezTo>
                  <a:cubicBezTo>
                    <a:pt x="35417" y="8809"/>
                    <a:pt x="35194" y="8474"/>
                    <a:pt x="34952" y="8139"/>
                  </a:cubicBezTo>
                  <a:cubicBezTo>
                    <a:pt x="33779" y="6464"/>
                    <a:pt x="32365" y="5012"/>
                    <a:pt x="30746" y="3784"/>
                  </a:cubicBezTo>
                  <a:cubicBezTo>
                    <a:pt x="30504" y="3598"/>
                    <a:pt x="30243" y="3412"/>
                    <a:pt x="29983" y="3226"/>
                  </a:cubicBezTo>
                  <a:cubicBezTo>
                    <a:pt x="26869" y="1114"/>
                    <a:pt x="23188" y="1"/>
                    <a:pt x="19435"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6"/>
            <p:cNvSpPr/>
            <p:nvPr/>
          </p:nvSpPr>
          <p:spPr>
            <a:xfrm>
              <a:off x="941189" y="2734218"/>
              <a:ext cx="1106908" cy="362147"/>
            </a:xfrm>
            <a:custGeom>
              <a:avLst/>
              <a:gdLst/>
              <a:ahLst/>
              <a:cxnLst/>
              <a:rect l="l" t="t" r="r" b="b"/>
              <a:pathLst>
                <a:path w="38451" h="12580" extrusionOk="0">
                  <a:moveTo>
                    <a:pt x="30904" y="911"/>
                  </a:moveTo>
                  <a:cubicBezTo>
                    <a:pt x="32143" y="911"/>
                    <a:pt x="33382" y="1349"/>
                    <a:pt x="34375" y="2219"/>
                  </a:cubicBezTo>
                  <a:cubicBezTo>
                    <a:pt x="35677" y="3392"/>
                    <a:pt x="36236" y="4881"/>
                    <a:pt x="35882" y="6630"/>
                  </a:cubicBezTo>
                  <a:cubicBezTo>
                    <a:pt x="35510" y="8398"/>
                    <a:pt x="34375" y="9552"/>
                    <a:pt x="32681" y="10166"/>
                  </a:cubicBezTo>
                  <a:cubicBezTo>
                    <a:pt x="32215" y="10356"/>
                    <a:pt x="31733" y="10466"/>
                    <a:pt x="31234" y="10466"/>
                  </a:cubicBezTo>
                  <a:cubicBezTo>
                    <a:pt x="31196" y="10466"/>
                    <a:pt x="31157" y="10465"/>
                    <a:pt x="31118" y="10464"/>
                  </a:cubicBezTo>
                  <a:cubicBezTo>
                    <a:pt x="31073" y="10465"/>
                    <a:pt x="31028" y="10465"/>
                    <a:pt x="30984" y="10465"/>
                  </a:cubicBezTo>
                  <a:cubicBezTo>
                    <a:pt x="28549" y="10465"/>
                    <a:pt x="26512" y="8972"/>
                    <a:pt x="26000" y="6797"/>
                  </a:cubicBezTo>
                  <a:cubicBezTo>
                    <a:pt x="25553" y="4936"/>
                    <a:pt x="26093" y="3373"/>
                    <a:pt x="27526" y="2145"/>
                  </a:cubicBezTo>
                  <a:cubicBezTo>
                    <a:pt x="28505" y="1321"/>
                    <a:pt x="29705" y="911"/>
                    <a:pt x="30904" y="911"/>
                  </a:cubicBezTo>
                  <a:close/>
                  <a:moveTo>
                    <a:pt x="8934" y="2480"/>
                  </a:moveTo>
                  <a:cubicBezTo>
                    <a:pt x="10330" y="2498"/>
                    <a:pt x="11818" y="3131"/>
                    <a:pt x="12916" y="4601"/>
                  </a:cubicBezTo>
                  <a:cubicBezTo>
                    <a:pt x="13438" y="5271"/>
                    <a:pt x="13735" y="6109"/>
                    <a:pt x="13754" y="6965"/>
                  </a:cubicBezTo>
                  <a:cubicBezTo>
                    <a:pt x="13791" y="8510"/>
                    <a:pt x="13009" y="9961"/>
                    <a:pt x="11707" y="10780"/>
                  </a:cubicBezTo>
                  <a:cubicBezTo>
                    <a:pt x="10808" y="11370"/>
                    <a:pt x="9776" y="11665"/>
                    <a:pt x="8745" y="11665"/>
                  </a:cubicBezTo>
                  <a:cubicBezTo>
                    <a:pt x="7597" y="11665"/>
                    <a:pt x="6451" y="11301"/>
                    <a:pt x="5491" y="10575"/>
                  </a:cubicBezTo>
                  <a:cubicBezTo>
                    <a:pt x="2867" y="8547"/>
                    <a:pt x="3146" y="4788"/>
                    <a:pt x="6030" y="3168"/>
                  </a:cubicBezTo>
                  <a:cubicBezTo>
                    <a:pt x="6775" y="2740"/>
                    <a:pt x="7612" y="2517"/>
                    <a:pt x="8934" y="2480"/>
                  </a:cubicBezTo>
                  <a:close/>
                  <a:moveTo>
                    <a:pt x="19789" y="2044"/>
                  </a:moveTo>
                  <a:cubicBezTo>
                    <a:pt x="20916" y="2044"/>
                    <a:pt x="22042" y="2409"/>
                    <a:pt x="22985" y="3131"/>
                  </a:cubicBezTo>
                  <a:cubicBezTo>
                    <a:pt x="25609" y="5085"/>
                    <a:pt x="25460" y="9105"/>
                    <a:pt x="22668" y="10855"/>
                  </a:cubicBezTo>
                  <a:cubicBezTo>
                    <a:pt x="21800" y="11410"/>
                    <a:pt x="20819" y="11678"/>
                    <a:pt x="19846" y="11678"/>
                  </a:cubicBezTo>
                  <a:cubicBezTo>
                    <a:pt x="18339" y="11678"/>
                    <a:pt x="16849" y="11034"/>
                    <a:pt x="15820" y="9812"/>
                  </a:cubicBezTo>
                  <a:cubicBezTo>
                    <a:pt x="15150" y="8975"/>
                    <a:pt x="14778" y="8026"/>
                    <a:pt x="14759" y="6462"/>
                  </a:cubicBezTo>
                  <a:cubicBezTo>
                    <a:pt x="14759" y="5178"/>
                    <a:pt x="15522" y="3801"/>
                    <a:pt x="17011" y="2852"/>
                  </a:cubicBezTo>
                  <a:cubicBezTo>
                    <a:pt x="17860" y="2311"/>
                    <a:pt x="18825" y="2044"/>
                    <a:pt x="19789" y="2044"/>
                  </a:cubicBezTo>
                  <a:close/>
                  <a:moveTo>
                    <a:pt x="30941" y="0"/>
                  </a:moveTo>
                  <a:cubicBezTo>
                    <a:pt x="28491" y="0"/>
                    <a:pt x="26051" y="1404"/>
                    <a:pt x="25107" y="4136"/>
                  </a:cubicBezTo>
                  <a:cubicBezTo>
                    <a:pt x="23831" y="2214"/>
                    <a:pt x="22096" y="1145"/>
                    <a:pt x="19855" y="1145"/>
                  </a:cubicBezTo>
                  <a:cubicBezTo>
                    <a:pt x="19709" y="1145"/>
                    <a:pt x="19561" y="1149"/>
                    <a:pt x="19412" y="1158"/>
                  </a:cubicBezTo>
                  <a:cubicBezTo>
                    <a:pt x="16936" y="1307"/>
                    <a:pt x="15224" y="2610"/>
                    <a:pt x="14163" y="4862"/>
                  </a:cubicBezTo>
                  <a:cubicBezTo>
                    <a:pt x="12935" y="2684"/>
                    <a:pt x="11093" y="1586"/>
                    <a:pt x="8673" y="1568"/>
                  </a:cubicBezTo>
                  <a:cubicBezTo>
                    <a:pt x="8654" y="1568"/>
                    <a:pt x="8634" y="1568"/>
                    <a:pt x="8614" y="1568"/>
                  </a:cubicBezTo>
                  <a:cubicBezTo>
                    <a:pt x="6205" y="1568"/>
                    <a:pt x="4383" y="2702"/>
                    <a:pt x="3164" y="4899"/>
                  </a:cubicBezTo>
                  <a:cubicBezTo>
                    <a:pt x="2587" y="3280"/>
                    <a:pt x="1527" y="2145"/>
                    <a:pt x="317" y="1140"/>
                  </a:cubicBezTo>
                  <a:lnTo>
                    <a:pt x="205" y="1065"/>
                  </a:lnTo>
                  <a:cubicBezTo>
                    <a:pt x="149" y="1382"/>
                    <a:pt x="94" y="1698"/>
                    <a:pt x="38" y="2015"/>
                  </a:cubicBezTo>
                  <a:cubicBezTo>
                    <a:pt x="894" y="2722"/>
                    <a:pt x="1582" y="3615"/>
                    <a:pt x="2066" y="4601"/>
                  </a:cubicBezTo>
                  <a:cubicBezTo>
                    <a:pt x="2327" y="5178"/>
                    <a:pt x="2420" y="5792"/>
                    <a:pt x="2327" y="6407"/>
                  </a:cubicBezTo>
                  <a:cubicBezTo>
                    <a:pt x="2048" y="7970"/>
                    <a:pt x="1322" y="9161"/>
                    <a:pt x="1" y="9887"/>
                  </a:cubicBezTo>
                  <a:cubicBezTo>
                    <a:pt x="38" y="10185"/>
                    <a:pt x="75" y="10501"/>
                    <a:pt x="131" y="10780"/>
                  </a:cubicBezTo>
                  <a:cubicBezTo>
                    <a:pt x="131" y="10799"/>
                    <a:pt x="131" y="10836"/>
                    <a:pt x="131" y="10855"/>
                  </a:cubicBezTo>
                  <a:cubicBezTo>
                    <a:pt x="224" y="10799"/>
                    <a:pt x="336" y="10743"/>
                    <a:pt x="429" y="10706"/>
                  </a:cubicBezTo>
                  <a:cubicBezTo>
                    <a:pt x="1322" y="10240"/>
                    <a:pt x="2048" y="9515"/>
                    <a:pt x="2532" y="8621"/>
                  </a:cubicBezTo>
                  <a:cubicBezTo>
                    <a:pt x="2587" y="8435"/>
                    <a:pt x="2699" y="8286"/>
                    <a:pt x="2848" y="8137"/>
                  </a:cubicBezTo>
                  <a:cubicBezTo>
                    <a:pt x="3667" y="10799"/>
                    <a:pt x="5472" y="12306"/>
                    <a:pt x="8189" y="12548"/>
                  </a:cubicBezTo>
                  <a:cubicBezTo>
                    <a:pt x="8421" y="12569"/>
                    <a:pt x="8648" y="12579"/>
                    <a:pt x="8871" y="12579"/>
                  </a:cubicBezTo>
                  <a:cubicBezTo>
                    <a:pt x="11270" y="12579"/>
                    <a:pt x="13101" y="11389"/>
                    <a:pt x="14294" y="9124"/>
                  </a:cubicBezTo>
                  <a:cubicBezTo>
                    <a:pt x="15525" y="11375"/>
                    <a:pt x="17338" y="12579"/>
                    <a:pt x="19763" y="12579"/>
                  </a:cubicBezTo>
                  <a:cubicBezTo>
                    <a:pt x="19905" y="12579"/>
                    <a:pt x="20048" y="12575"/>
                    <a:pt x="20193" y="12567"/>
                  </a:cubicBezTo>
                  <a:cubicBezTo>
                    <a:pt x="22855" y="12418"/>
                    <a:pt x="24641" y="10966"/>
                    <a:pt x="25609" y="8417"/>
                  </a:cubicBezTo>
                  <a:cubicBezTo>
                    <a:pt x="26923" y="10341"/>
                    <a:pt x="28632" y="11398"/>
                    <a:pt x="30747" y="11398"/>
                  </a:cubicBezTo>
                  <a:cubicBezTo>
                    <a:pt x="31148" y="11398"/>
                    <a:pt x="31563" y="11360"/>
                    <a:pt x="31992" y="11283"/>
                  </a:cubicBezTo>
                  <a:cubicBezTo>
                    <a:pt x="34728" y="10799"/>
                    <a:pt x="36366" y="9068"/>
                    <a:pt x="36924" y="6258"/>
                  </a:cubicBezTo>
                  <a:cubicBezTo>
                    <a:pt x="37334" y="6779"/>
                    <a:pt x="37836" y="7226"/>
                    <a:pt x="38413" y="7579"/>
                  </a:cubicBezTo>
                  <a:cubicBezTo>
                    <a:pt x="38432" y="7207"/>
                    <a:pt x="38450" y="6853"/>
                    <a:pt x="38450" y="6500"/>
                  </a:cubicBezTo>
                  <a:cubicBezTo>
                    <a:pt x="38171" y="6276"/>
                    <a:pt x="37911" y="6034"/>
                    <a:pt x="37706" y="5737"/>
                  </a:cubicBezTo>
                  <a:cubicBezTo>
                    <a:pt x="36943" y="4788"/>
                    <a:pt x="36943" y="3429"/>
                    <a:pt x="37725" y="2461"/>
                  </a:cubicBezTo>
                  <a:cubicBezTo>
                    <a:pt x="37818" y="2331"/>
                    <a:pt x="37911" y="2219"/>
                    <a:pt x="38022" y="2108"/>
                  </a:cubicBezTo>
                  <a:cubicBezTo>
                    <a:pt x="37967" y="1773"/>
                    <a:pt x="37892" y="1438"/>
                    <a:pt x="37799" y="1121"/>
                  </a:cubicBezTo>
                  <a:cubicBezTo>
                    <a:pt x="37352" y="1475"/>
                    <a:pt x="36980" y="1903"/>
                    <a:pt x="36682" y="2405"/>
                  </a:cubicBezTo>
                  <a:cubicBezTo>
                    <a:pt x="36552" y="2629"/>
                    <a:pt x="36440" y="2871"/>
                    <a:pt x="36310" y="3113"/>
                  </a:cubicBezTo>
                  <a:cubicBezTo>
                    <a:pt x="35128" y="1022"/>
                    <a:pt x="33031" y="0"/>
                    <a:pt x="3094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954576" y="3086865"/>
              <a:ext cx="1071010" cy="193049"/>
            </a:xfrm>
            <a:custGeom>
              <a:avLst/>
              <a:gdLst/>
              <a:ahLst/>
              <a:cxnLst/>
              <a:rect l="l" t="t" r="r" b="b"/>
              <a:pathLst>
                <a:path w="37204" h="6706" extrusionOk="0">
                  <a:moveTo>
                    <a:pt x="7017" y="3015"/>
                  </a:moveTo>
                  <a:cubicBezTo>
                    <a:pt x="9120" y="3369"/>
                    <a:pt x="11149" y="3630"/>
                    <a:pt x="13308" y="3760"/>
                  </a:cubicBezTo>
                  <a:cubicBezTo>
                    <a:pt x="12526" y="4709"/>
                    <a:pt x="11688" y="5323"/>
                    <a:pt x="10628" y="5546"/>
                  </a:cubicBezTo>
                  <a:cubicBezTo>
                    <a:pt x="10450" y="5589"/>
                    <a:pt x="10271" y="5611"/>
                    <a:pt x="10094" y="5611"/>
                  </a:cubicBezTo>
                  <a:cubicBezTo>
                    <a:pt x="9657" y="5611"/>
                    <a:pt x="9230" y="5482"/>
                    <a:pt x="8860" y="5230"/>
                  </a:cubicBezTo>
                  <a:cubicBezTo>
                    <a:pt x="8059" y="4690"/>
                    <a:pt x="7520" y="3965"/>
                    <a:pt x="7017" y="3015"/>
                  </a:cubicBezTo>
                  <a:close/>
                  <a:moveTo>
                    <a:pt x="28996" y="3164"/>
                  </a:moveTo>
                  <a:cubicBezTo>
                    <a:pt x="28959" y="3257"/>
                    <a:pt x="28959" y="3313"/>
                    <a:pt x="28922" y="3350"/>
                  </a:cubicBezTo>
                  <a:cubicBezTo>
                    <a:pt x="28382" y="4058"/>
                    <a:pt x="27750" y="4672"/>
                    <a:pt x="27024" y="5193"/>
                  </a:cubicBezTo>
                  <a:cubicBezTo>
                    <a:pt x="26800" y="5342"/>
                    <a:pt x="26558" y="5472"/>
                    <a:pt x="26316" y="5584"/>
                  </a:cubicBezTo>
                  <a:cubicBezTo>
                    <a:pt x="26051" y="5707"/>
                    <a:pt x="25766" y="5768"/>
                    <a:pt x="25481" y="5768"/>
                  </a:cubicBezTo>
                  <a:cubicBezTo>
                    <a:pt x="25207" y="5768"/>
                    <a:pt x="24934" y="5712"/>
                    <a:pt x="24679" y="5602"/>
                  </a:cubicBezTo>
                  <a:cubicBezTo>
                    <a:pt x="24027" y="5323"/>
                    <a:pt x="23450" y="4895"/>
                    <a:pt x="23004" y="4355"/>
                  </a:cubicBezTo>
                  <a:cubicBezTo>
                    <a:pt x="22873" y="4225"/>
                    <a:pt x="22780" y="4058"/>
                    <a:pt x="22762" y="3871"/>
                  </a:cubicBezTo>
                  <a:cubicBezTo>
                    <a:pt x="24846" y="3760"/>
                    <a:pt x="26931" y="3518"/>
                    <a:pt x="28996" y="3164"/>
                  </a:cubicBezTo>
                  <a:close/>
                  <a:moveTo>
                    <a:pt x="15617" y="3925"/>
                  </a:moveTo>
                  <a:cubicBezTo>
                    <a:pt x="16375" y="3925"/>
                    <a:pt x="17095" y="4003"/>
                    <a:pt x="17821" y="4003"/>
                  </a:cubicBezTo>
                  <a:cubicBezTo>
                    <a:pt x="17880" y="4003"/>
                    <a:pt x="17939" y="4003"/>
                    <a:pt x="17997" y="4002"/>
                  </a:cubicBezTo>
                  <a:cubicBezTo>
                    <a:pt x="18244" y="3992"/>
                    <a:pt x="18491" y="3989"/>
                    <a:pt x="18738" y="3989"/>
                  </a:cubicBezTo>
                  <a:cubicBezTo>
                    <a:pt x="19478" y="3989"/>
                    <a:pt x="20221" y="4020"/>
                    <a:pt x="20975" y="4020"/>
                  </a:cubicBezTo>
                  <a:cubicBezTo>
                    <a:pt x="20659" y="4560"/>
                    <a:pt x="20212" y="5025"/>
                    <a:pt x="19672" y="5360"/>
                  </a:cubicBezTo>
                  <a:cubicBezTo>
                    <a:pt x="19256" y="5638"/>
                    <a:pt x="18768" y="5779"/>
                    <a:pt x="18275" y="5779"/>
                  </a:cubicBezTo>
                  <a:cubicBezTo>
                    <a:pt x="17974" y="5779"/>
                    <a:pt x="17672" y="5727"/>
                    <a:pt x="17383" y="5621"/>
                  </a:cubicBezTo>
                  <a:cubicBezTo>
                    <a:pt x="16434" y="5305"/>
                    <a:pt x="15597" y="4728"/>
                    <a:pt x="14983" y="3946"/>
                  </a:cubicBezTo>
                  <a:cubicBezTo>
                    <a:pt x="15197" y="3931"/>
                    <a:pt x="15408" y="3925"/>
                    <a:pt x="15617" y="3925"/>
                  </a:cubicBezTo>
                  <a:close/>
                  <a:moveTo>
                    <a:pt x="37204" y="0"/>
                  </a:moveTo>
                  <a:cubicBezTo>
                    <a:pt x="34784" y="950"/>
                    <a:pt x="32272" y="1657"/>
                    <a:pt x="29722" y="2103"/>
                  </a:cubicBezTo>
                  <a:cubicBezTo>
                    <a:pt x="27005" y="2587"/>
                    <a:pt x="24251" y="2885"/>
                    <a:pt x="21496" y="3015"/>
                  </a:cubicBezTo>
                  <a:cubicBezTo>
                    <a:pt x="20623" y="3044"/>
                    <a:pt x="19750" y="3058"/>
                    <a:pt x="18877" y="3058"/>
                  </a:cubicBezTo>
                  <a:cubicBezTo>
                    <a:pt x="16903" y="3058"/>
                    <a:pt x="14928" y="2984"/>
                    <a:pt x="12954" y="2829"/>
                  </a:cubicBezTo>
                  <a:cubicBezTo>
                    <a:pt x="8673" y="2513"/>
                    <a:pt x="4486" y="1638"/>
                    <a:pt x="354" y="503"/>
                  </a:cubicBezTo>
                  <a:cubicBezTo>
                    <a:pt x="243" y="466"/>
                    <a:pt x="112" y="428"/>
                    <a:pt x="1" y="373"/>
                  </a:cubicBezTo>
                  <a:lnTo>
                    <a:pt x="1" y="373"/>
                  </a:lnTo>
                  <a:cubicBezTo>
                    <a:pt x="75" y="708"/>
                    <a:pt x="150" y="1043"/>
                    <a:pt x="243" y="1396"/>
                  </a:cubicBezTo>
                  <a:cubicBezTo>
                    <a:pt x="280" y="1378"/>
                    <a:pt x="299" y="1378"/>
                    <a:pt x="336" y="1378"/>
                  </a:cubicBezTo>
                  <a:cubicBezTo>
                    <a:pt x="1974" y="1880"/>
                    <a:pt x="3649" y="2290"/>
                    <a:pt x="5324" y="2680"/>
                  </a:cubicBezTo>
                  <a:cubicBezTo>
                    <a:pt x="4886" y="3589"/>
                    <a:pt x="3991" y="4079"/>
                    <a:pt x="3083" y="4079"/>
                  </a:cubicBezTo>
                  <a:cubicBezTo>
                    <a:pt x="2446" y="4079"/>
                    <a:pt x="1802" y="3838"/>
                    <a:pt x="1304" y="3332"/>
                  </a:cubicBezTo>
                  <a:cubicBezTo>
                    <a:pt x="969" y="2978"/>
                    <a:pt x="689" y="2587"/>
                    <a:pt x="466" y="2159"/>
                  </a:cubicBezTo>
                  <a:lnTo>
                    <a:pt x="466" y="2159"/>
                  </a:lnTo>
                  <a:cubicBezTo>
                    <a:pt x="689" y="2811"/>
                    <a:pt x="931" y="3462"/>
                    <a:pt x="1248" y="4076"/>
                  </a:cubicBezTo>
                  <a:cubicBezTo>
                    <a:pt x="1322" y="4262"/>
                    <a:pt x="1415" y="4448"/>
                    <a:pt x="1508" y="4635"/>
                  </a:cubicBezTo>
                  <a:cubicBezTo>
                    <a:pt x="1989" y="4902"/>
                    <a:pt x="2516" y="5034"/>
                    <a:pt x="3039" y="5034"/>
                  </a:cubicBezTo>
                  <a:cubicBezTo>
                    <a:pt x="3752" y="5034"/>
                    <a:pt x="4457" y="4790"/>
                    <a:pt x="5026" y="4318"/>
                  </a:cubicBezTo>
                  <a:cubicBezTo>
                    <a:pt x="5398" y="4020"/>
                    <a:pt x="5733" y="3704"/>
                    <a:pt x="6087" y="3388"/>
                  </a:cubicBezTo>
                  <a:cubicBezTo>
                    <a:pt x="6235" y="3518"/>
                    <a:pt x="6347" y="3667"/>
                    <a:pt x="6403" y="3834"/>
                  </a:cubicBezTo>
                  <a:cubicBezTo>
                    <a:pt x="6831" y="4597"/>
                    <a:pt x="7408" y="5267"/>
                    <a:pt x="8097" y="5807"/>
                  </a:cubicBezTo>
                  <a:cubicBezTo>
                    <a:pt x="8672" y="6279"/>
                    <a:pt x="9387" y="6529"/>
                    <a:pt x="10123" y="6529"/>
                  </a:cubicBezTo>
                  <a:cubicBezTo>
                    <a:pt x="10315" y="6529"/>
                    <a:pt x="10509" y="6512"/>
                    <a:pt x="10702" y="6477"/>
                  </a:cubicBezTo>
                  <a:cubicBezTo>
                    <a:pt x="11800" y="6235"/>
                    <a:pt x="12824" y="5677"/>
                    <a:pt x="13587" y="4839"/>
                  </a:cubicBezTo>
                  <a:cubicBezTo>
                    <a:pt x="13736" y="4690"/>
                    <a:pt x="13847" y="4486"/>
                    <a:pt x="14052" y="4393"/>
                  </a:cubicBezTo>
                  <a:cubicBezTo>
                    <a:pt x="14182" y="4430"/>
                    <a:pt x="14219" y="4541"/>
                    <a:pt x="14313" y="4616"/>
                  </a:cubicBezTo>
                  <a:cubicBezTo>
                    <a:pt x="14573" y="4876"/>
                    <a:pt x="14834" y="5156"/>
                    <a:pt x="15131" y="5398"/>
                  </a:cubicBezTo>
                  <a:cubicBezTo>
                    <a:pt x="16245" y="6280"/>
                    <a:pt x="17300" y="6705"/>
                    <a:pt x="18287" y="6705"/>
                  </a:cubicBezTo>
                  <a:cubicBezTo>
                    <a:pt x="19443" y="6705"/>
                    <a:pt x="20505" y="6121"/>
                    <a:pt x="21459" y="5007"/>
                  </a:cubicBezTo>
                  <a:cubicBezTo>
                    <a:pt x="21589" y="4802"/>
                    <a:pt x="21757" y="4635"/>
                    <a:pt x="21943" y="4486"/>
                  </a:cubicBezTo>
                  <a:cubicBezTo>
                    <a:pt x="22203" y="4858"/>
                    <a:pt x="22501" y="5211"/>
                    <a:pt x="22836" y="5509"/>
                  </a:cubicBezTo>
                  <a:cubicBezTo>
                    <a:pt x="23801" y="6318"/>
                    <a:pt x="24648" y="6698"/>
                    <a:pt x="25479" y="6698"/>
                  </a:cubicBezTo>
                  <a:cubicBezTo>
                    <a:pt x="26236" y="6698"/>
                    <a:pt x="26980" y="6383"/>
                    <a:pt x="27787" y="5788"/>
                  </a:cubicBezTo>
                  <a:cubicBezTo>
                    <a:pt x="28401" y="5305"/>
                    <a:pt x="28959" y="4746"/>
                    <a:pt x="29462" y="4151"/>
                  </a:cubicBezTo>
                  <a:cubicBezTo>
                    <a:pt x="29573" y="3983"/>
                    <a:pt x="29704" y="3853"/>
                    <a:pt x="29871" y="3760"/>
                  </a:cubicBezTo>
                  <a:cubicBezTo>
                    <a:pt x="30150" y="3983"/>
                    <a:pt x="30429" y="4225"/>
                    <a:pt x="30727" y="4430"/>
                  </a:cubicBezTo>
                  <a:cubicBezTo>
                    <a:pt x="31422" y="4919"/>
                    <a:pt x="32250" y="5181"/>
                    <a:pt x="33099" y="5181"/>
                  </a:cubicBezTo>
                  <a:cubicBezTo>
                    <a:pt x="33251" y="5181"/>
                    <a:pt x="33404" y="5173"/>
                    <a:pt x="33556" y="5156"/>
                  </a:cubicBezTo>
                  <a:cubicBezTo>
                    <a:pt x="34170" y="5100"/>
                    <a:pt x="34747" y="4914"/>
                    <a:pt x="35287" y="4635"/>
                  </a:cubicBezTo>
                  <a:cubicBezTo>
                    <a:pt x="35640" y="4020"/>
                    <a:pt x="35957" y="3369"/>
                    <a:pt x="36236" y="2718"/>
                  </a:cubicBezTo>
                  <a:lnTo>
                    <a:pt x="36236" y="2718"/>
                  </a:lnTo>
                  <a:cubicBezTo>
                    <a:pt x="35603" y="3481"/>
                    <a:pt x="34729" y="4002"/>
                    <a:pt x="33761" y="4206"/>
                  </a:cubicBezTo>
                  <a:cubicBezTo>
                    <a:pt x="33567" y="4249"/>
                    <a:pt x="33366" y="4269"/>
                    <a:pt x="33162" y="4269"/>
                  </a:cubicBezTo>
                  <a:cubicBezTo>
                    <a:pt x="32114" y="4269"/>
                    <a:pt x="30997" y="3733"/>
                    <a:pt x="30467" y="2922"/>
                  </a:cubicBezTo>
                  <a:cubicBezTo>
                    <a:pt x="32626" y="2494"/>
                    <a:pt x="34747" y="1917"/>
                    <a:pt x="36813" y="1192"/>
                  </a:cubicBezTo>
                  <a:cubicBezTo>
                    <a:pt x="36962" y="801"/>
                    <a:pt x="37092" y="410"/>
                    <a:pt x="3720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980312" y="2564400"/>
              <a:ext cx="1005634" cy="160548"/>
            </a:xfrm>
            <a:custGeom>
              <a:avLst/>
              <a:gdLst/>
              <a:ahLst/>
              <a:cxnLst/>
              <a:rect l="l" t="t" r="r" b="b"/>
              <a:pathLst>
                <a:path w="34933" h="5577" extrusionOk="0">
                  <a:moveTo>
                    <a:pt x="2412" y="1525"/>
                  </a:moveTo>
                  <a:cubicBezTo>
                    <a:pt x="2569" y="1525"/>
                    <a:pt x="2727" y="1539"/>
                    <a:pt x="2885" y="1567"/>
                  </a:cubicBezTo>
                  <a:cubicBezTo>
                    <a:pt x="4076" y="1753"/>
                    <a:pt x="4839" y="2535"/>
                    <a:pt x="5453" y="3521"/>
                  </a:cubicBezTo>
                  <a:cubicBezTo>
                    <a:pt x="3760" y="3261"/>
                    <a:pt x="2085" y="2907"/>
                    <a:pt x="428" y="2461"/>
                  </a:cubicBezTo>
                  <a:cubicBezTo>
                    <a:pt x="923" y="1858"/>
                    <a:pt x="1648" y="1525"/>
                    <a:pt x="2412" y="1525"/>
                  </a:cubicBezTo>
                  <a:close/>
                  <a:moveTo>
                    <a:pt x="25560" y="2073"/>
                  </a:moveTo>
                  <a:cubicBezTo>
                    <a:pt x="26647" y="2073"/>
                    <a:pt x="27780" y="2633"/>
                    <a:pt x="28270" y="3466"/>
                  </a:cubicBezTo>
                  <a:cubicBezTo>
                    <a:pt x="26334" y="3819"/>
                    <a:pt x="24399" y="4098"/>
                    <a:pt x="22463" y="4340"/>
                  </a:cubicBezTo>
                  <a:cubicBezTo>
                    <a:pt x="22668" y="3298"/>
                    <a:pt x="23896" y="2293"/>
                    <a:pt x="25106" y="2107"/>
                  </a:cubicBezTo>
                  <a:cubicBezTo>
                    <a:pt x="25255" y="2084"/>
                    <a:pt x="25407" y="2073"/>
                    <a:pt x="25560" y="2073"/>
                  </a:cubicBezTo>
                  <a:close/>
                  <a:moveTo>
                    <a:pt x="9810" y="2252"/>
                  </a:moveTo>
                  <a:cubicBezTo>
                    <a:pt x="10356" y="2252"/>
                    <a:pt x="10897" y="2414"/>
                    <a:pt x="11427" y="2758"/>
                  </a:cubicBezTo>
                  <a:cubicBezTo>
                    <a:pt x="12153" y="3205"/>
                    <a:pt x="12767" y="3819"/>
                    <a:pt x="13232" y="4526"/>
                  </a:cubicBezTo>
                  <a:cubicBezTo>
                    <a:pt x="11074" y="4396"/>
                    <a:pt x="9064" y="4136"/>
                    <a:pt x="6942" y="3819"/>
                  </a:cubicBezTo>
                  <a:lnTo>
                    <a:pt x="6961" y="3819"/>
                  </a:lnTo>
                  <a:cubicBezTo>
                    <a:pt x="7296" y="3317"/>
                    <a:pt x="7779" y="2907"/>
                    <a:pt x="8338" y="2628"/>
                  </a:cubicBezTo>
                  <a:cubicBezTo>
                    <a:pt x="8830" y="2382"/>
                    <a:pt x="9322" y="2252"/>
                    <a:pt x="9810" y="2252"/>
                  </a:cubicBezTo>
                  <a:close/>
                  <a:moveTo>
                    <a:pt x="17822" y="2786"/>
                  </a:moveTo>
                  <a:cubicBezTo>
                    <a:pt x="19140" y="2786"/>
                    <a:pt x="20477" y="3580"/>
                    <a:pt x="20844" y="4489"/>
                  </a:cubicBezTo>
                  <a:cubicBezTo>
                    <a:pt x="19737" y="4621"/>
                    <a:pt x="18629" y="4665"/>
                    <a:pt x="17503" y="4665"/>
                  </a:cubicBezTo>
                  <a:cubicBezTo>
                    <a:pt x="16567" y="4665"/>
                    <a:pt x="15619" y="4635"/>
                    <a:pt x="14647" y="4601"/>
                  </a:cubicBezTo>
                  <a:cubicBezTo>
                    <a:pt x="15447" y="3540"/>
                    <a:pt x="16322" y="2889"/>
                    <a:pt x="17569" y="2796"/>
                  </a:cubicBezTo>
                  <a:cubicBezTo>
                    <a:pt x="17653" y="2789"/>
                    <a:pt x="17738" y="2786"/>
                    <a:pt x="17822" y="2786"/>
                  </a:cubicBezTo>
                  <a:close/>
                  <a:moveTo>
                    <a:pt x="33110" y="1"/>
                  </a:moveTo>
                  <a:cubicBezTo>
                    <a:pt x="32233" y="1"/>
                    <a:pt x="31396" y="315"/>
                    <a:pt x="30727" y="879"/>
                  </a:cubicBezTo>
                  <a:cubicBezTo>
                    <a:pt x="30187" y="1344"/>
                    <a:pt x="29703" y="1884"/>
                    <a:pt x="29331" y="2479"/>
                  </a:cubicBezTo>
                  <a:cubicBezTo>
                    <a:pt x="29256" y="2591"/>
                    <a:pt x="29219" y="2758"/>
                    <a:pt x="29052" y="2796"/>
                  </a:cubicBezTo>
                  <a:cubicBezTo>
                    <a:pt x="28903" y="2721"/>
                    <a:pt x="28828" y="2572"/>
                    <a:pt x="28698" y="2461"/>
                  </a:cubicBezTo>
                  <a:cubicBezTo>
                    <a:pt x="27893" y="1640"/>
                    <a:pt x="26794" y="1167"/>
                    <a:pt x="25650" y="1167"/>
                  </a:cubicBezTo>
                  <a:cubicBezTo>
                    <a:pt x="25445" y="1167"/>
                    <a:pt x="25238" y="1182"/>
                    <a:pt x="25032" y="1214"/>
                  </a:cubicBezTo>
                  <a:cubicBezTo>
                    <a:pt x="23599" y="1381"/>
                    <a:pt x="22612" y="2181"/>
                    <a:pt x="21831" y="3335"/>
                  </a:cubicBezTo>
                  <a:cubicBezTo>
                    <a:pt x="21756" y="3466"/>
                    <a:pt x="21738" y="3670"/>
                    <a:pt x="21514" y="3707"/>
                  </a:cubicBezTo>
                  <a:cubicBezTo>
                    <a:pt x="20655" y="2543"/>
                    <a:pt x="19312" y="1862"/>
                    <a:pt x="17869" y="1862"/>
                  </a:cubicBezTo>
                  <a:cubicBezTo>
                    <a:pt x="17813" y="1862"/>
                    <a:pt x="17756" y="1863"/>
                    <a:pt x="17699" y="1865"/>
                  </a:cubicBezTo>
                  <a:cubicBezTo>
                    <a:pt x="16117" y="1884"/>
                    <a:pt x="14982" y="2777"/>
                    <a:pt x="14014" y="3987"/>
                  </a:cubicBezTo>
                  <a:cubicBezTo>
                    <a:pt x="13474" y="3242"/>
                    <a:pt x="12823" y="2609"/>
                    <a:pt x="12079" y="2088"/>
                  </a:cubicBezTo>
                  <a:cubicBezTo>
                    <a:pt x="11330" y="1583"/>
                    <a:pt x="10541" y="1332"/>
                    <a:pt x="9756" y="1332"/>
                  </a:cubicBezTo>
                  <a:cubicBezTo>
                    <a:pt x="8922" y="1332"/>
                    <a:pt x="8091" y="1616"/>
                    <a:pt x="7314" y="2181"/>
                  </a:cubicBezTo>
                  <a:cubicBezTo>
                    <a:pt x="6961" y="2442"/>
                    <a:pt x="6644" y="2721"/>
                    <a:pt x="6328" y="3037"/>
                  </a:cubicBezTo>
                  <a:cubicBezTo>
                    <a:pt x="6160" y="2814"/>
                    <a:pt x="6030" y="2647"/>
                    <a:pt x="5900" y="2461"/>
                  </a:cubicBezTo>
                  <a:cubicBezTo>
                    <a:pt x="5081" y="1456"/>
                    <a:pt x="4095" y="748"/>
                    <a:pt x="2755" y="637"/>
                  </a:cubicBezTo>
                  <a:cubicBezTo>
                    <a:pt x="2663" y="631"/>
                    <a:pt x="2571" y="627"/>
                    <a:pt x="2481" y="627"/>
                  </a:cubicBezTo>
                  <a:cubicBezTo>
                    <a:pt x="2020" y="627"/>
                    <a:pt x="1574" y="708"/>
                    <a:pt x="1154" y="879"/>
                  </a:cubicBezTo>
                  <a:cubicBezTo>
                    <a:pt x="707" y="1642"/>
                    <a:pt x="317" y="2423"/>
                    <a:pt x="0" y="3224"/>
                  </a:cubicBezTo>
                  <a:cubicBezTo>
                    <a:pt x="149" y="3279"/>
                    <a:pt x="298" y="3317"/>
                    <a:pt x="465" y="3372"/>
                  </a:cubicBezTo>
                  <a:cubicBezTo>
                    <a:pt x="3183" y="4117"/>
                    <a:pt x="5937" y="4675"/>
                    <a:pt x="8729" y="5010"/>
                  </a:cubicBezTo>
                  <a:cubicBezTo>
                    <a:pt x="10869" y="5289"/>
                    <a:pt x="13028" y="5475"/>
                    <a:pt x="15187" y="5550"/>
                  </a:cubicBezTo>
                  <a:cubicBezTo>
                    <a:pt x="15742" y="5568"/>
                    <a:pt x="16297" y="5577"/>
                    <a:pt x="16852" y="5577"/>
                  </a:cubicBezTo>
                  <a:cubicBezTo>
                    <a:pt x="19163" y="5577"/>
                    <a:pt x="21470" y="5422"/>
                    <a:pt x="23766" y="5122"/>
                  </a:cubicBezTo>
                  <a:cubicBezTo>
                    <a:pt x="25571" y="4861"/>
                    <a:pt x="27377" y="4564"/>
                    <a:pt x="29200" y="4266"/>
                  </a:cubicBezTo>
                  <a:cubicBezTo>
                    <a:pt x="31155" y="3968"/>
                    <a:pt x="33072" y="3503"/>
                    <a:pt x="34933" y="2833"/>
                  </a:cubicBezTo>
                  <a:cubicBezTo>
                    <a:pt x="34802" y="2554"/>
                    <a:pt x="34653" y="2274"/>
                    <a:pt x="34505" y="1995"/>
                  </a:cubicBezTo>
                  <a:cubicBezTo>
                    <a:pt x="33034" y="2535"/>
                    <a:pt x="31527" y="2926"/>
                    <a:pt x="29982" y="3186"/>
                  </a:cubicBezTo>
                  <a:cubicBezTo>
                    <a:pt x="30019" y="2944"/>
                    <a:pt x="30150" y="2721"/>
                    <a:pt x="30336" y="2554"/>
                  </a:cubicBezTo>
                  <a:cubicBezTo>
                    <a:pt x="30950" y="1809"/>
                    <a:pt x="31620" y="1139"/>
                    <a:pt x="32606" y="972"/>
                  </a:cubicBezTo>
                  <a:cubicBezTo>
                    <a:pt x="32799" y="931"/>
                    <a:pt x="32992" y="912"/>
                    <a:pt x="33184" y="912"/>
                  </a:cubicBezTo>
                  <a:cubicBezTo>
                    <a:pt x="33436" y="912"/>
                    <a:pt x="33685" y="946"/>
                    <a:pt x="33928" y="1009"/>
                  </a:cubicBezTo>
                  <a:cubicBezTo>
                    <a:pt x="33723" y="674"/>
                    <a:pt x="33500" y="339"/>
                    <a:pt x="33258" y="4"/>
                  </a:cubicBezTo>
                  <a:cubicBezTo>
                    <a:pt x="33208" y="2"/>
                    <a:pt x="33159" y="1"/>
                    <a:pt x="33110" y="1"/>
                  </a:cubicBezTo>
                  <a:close/>
                </a:path>
              </a:pathLst>
            </a:custGeom>
            <a:solidFill>
              <a:srgbClr val="F5B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p:cNvSpPr/>
            <p:nvPr/>
          </p:nvSpPr>
          <p:spPr>
            <a:xfrm>
              <a:off x="1159255" y="2414475"/>
              <a:ext cx="657391" cy="104671"/>
            </a:xfrm>
            <a:custGeom>
              <a:avLst/>
              <a:gdLst/>
              <a:ahLst/>
              <a:cxnLst/>
              <a:rect l="l" t="t" r="r" b="b"/>
              <a:pathLst>
                <a:path w="22836" h="3636" extrusionOk="0">
                  <a:moveTo>
                    <a:pt x="838" y="1"/>
                  </a:moveTo>
                  <a:cubicBezTo>
                    <a:pt x="558" y="187"/>
                    <a:pt x="279" y="373"/>
                    <a:pt x="0" y="559"/>
                  </a:cubicBezTo>
                  <a:cubicBezTo>
                    <a:pt x="0" y="578"/>
                    <a:pt x="19" y="578"/>
                    <a:pt x="19" y="596"/>
                  </a:cubicBezTo>
                  <a:cubicBezTo>
                    <a:pt x="149" y="671"/>
                    <a:pt x="261" y="745"/>
                    <a:pt x="410" y="820"/>
                  </a:cubicBezTo>
                  <a:cubicBezTo>
                    <a:pt x="3853" y="2604"/>
                    <a:pt x="7503" y="3636"/>
                    <a:pt x="11193" y="3636"/>
                  </a:cubicBezTo>
                  <a:cubicBezTo>
                    <a:pt x="11352" y="3636"/>
                    <a:pt x="11510" y="3634"/>
                    <a:pt x="11669" y="3630"/>
                  </a:cubicBezTo>
                  <a:cubicBezTo>
                    <a:pt x="11809" y="3633"/>
                    <a:pt x="11947" y="3635"/>
                    <a:pt x="12085" y="3635"/>
                  </a:cubicBezTo>
                  <a:cubicBezTo>
                    <a:pt x="14371" y="3635"/>
                    <a:pt x="16407" y="3206"/>
                    <a:pt x="18443" y="2662"/>
                  </a:cubicBezTo>
                  <a:cubicBezTo>
                    <a:pt x="19970" y="2234"/>
                    <a:pt x="21458" y="1639"/>
                    <a:pt x="22836" y="857"/>
                  </a:cubicBezTo>
                  <a:cubicBezTo>
                    <a:pt x="22594" y="671"/>
                    <a:pt x="22333" y="485"/>
                    <a:pt x="22073" y="299"/>
                  </a:cubicBezTo>
                  <a:cubicBezTo>
                    <a:pt x="21012" y="820"/>
                    <a:pt x="19932" y="1248"/>
                    <a:pt x="18816" y="1583"/>
                  </a:cubicBezTo>
                  <a:cubicBezTo>
                    <a:pt x="16486" y="2338"/>
                    <a:pt x="14071" y="2719"/>
                    <a:pt x="11646" y="2719"/>
                  </a:cubicBezTo>
                  <a:cubicBezTo>
                    <a:pt x="10487" y="2719"/>
                    <a:pt x="9326" y="2632"/>
                    <a:pt x="8170" y="2458"/>
                  </a:cubicBezTo>
                  <a:cubicBezTo>
                    <a:pt x="5714" y="2104"/>
                    <a:pt x="3387" y="1266"/>
                    <a:pt x="1173" y="168"/>
                  </a:cubicBezTo>
                  <a:cubicBezTo>
                    <a:pt x="1061" y="131"/>
                    <a:pt x="949" y="75"/>
                    <a:pt x="838"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1151194" y="3366132"/>
              <a:ext cx="634908" cy="71681"/>
            </a:xfrm>
            <a:custGeom>
              <a:avLst/>
              <a:gdLst/>
              <a:ahLst/>
              <a:cxnLst/>
              <a:rect l="l" t="t" r="r" b="b"/>
              <a:pathLst>
                <a:path w="22055" h="2490" extrusionOk="0">
                  <a:moveTo>
                    <a:pt x="8918" y="0"/>
                  </a:moveTo>
                  <a:cubicBezTo>
                    <a:pt x="8477" y="0"/>
                    <a:pt x="8036" y="5"/>
                    <a:pt x="7594" y="14"/>
                  </a:cubicBezTo>
                  <a:cubicBezTo>
                    <a:pt x="5473" y="89"/>
                    <a:pt x="3351" y="349"/>
                    <a:pt x="1267" y="777"/>
                  </a:cubicBezTo>
                  <a:cubicBezTo>
                    <a:pt x="857" y="852"/>
                    <a:pt x="448" y="926"/>
                    <a:pt x="38" y="1019"/>
                  </a:cubicBezTo>
                  <a:lnTo>
                    <a:pt x="1" y="1019"/>
                  </a:lnTo>
                  <a:cubicBezTo>
                    <a:pt x="336" y="1261"/>
                    <a:pt x="690" y="1485"/>
                    <a:pt x="1062" y="1689"/>
                  </a:cubicBezTo>
                  <a:lnTo>
                    <a:pt x="1118" y="1689"/>
                  </a:lnTo>
                  <a:cubicBezTo>
                    <a:pt x="3723" y="1233"/>
                    <a:pt x="6329" y="906"/>
                    <a:pt x="8972" y="906"/>
                  </a:cubicBezTo>
                  <a:cubicBezTo>
                    <a:pt x="9349" y="906"/>
                    <a:pt x="9727" y="912"/>
                    <a:pt x="10107" y="926"/>
                  </a:cubicBezTo>
                  <a:cubicBezTo>
                    <a:pt x="11856" y="1001"/>
                    <a:pt x="13624" y="1094"/>
                    <a:pt x="15355" y="1317"/>
                  </a:cubicBezTo>
                  <a:cubicBezTo>
                    <a:pt x="17272" y="1578"/>
                    <a:pt x="19133" y="1968"/>
                    <a:pt x="20975" y="2489"/>
                  </a:cubicBezTo>
                  <a:cubicBezTo>
                    <a:pt x="21348" y="2285"/>
                    <a:pt x="21701" y="2061"/>
                    <a:pt x="22055" y="1838"/>
                  </a:cubicBezTo>
                  <a:cubicBezTo>
                    <a:pt x="21589" y="1708"/>
                    <a:pt x="21106" y="1559"/>
                    <a:pt x="20622" y="1429"/>
                  </a:cubicBezTo>
                  <a:cubicBezTo>
                    <a:pt x="16787" y="390"/>
                    <a:pt x="12877" y="0"/>
                    <a:pt x="8918"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1413736" y="2830512"/>
              <a:ext cx="182714" cy="187291"/>
            </a:xfrm>
            <a:custGeom>
              <a:avLst/>
              <a:gdLst/>
              <a:ahLst/>
              <a:cxnLst/>
              <a:rect l="l" t="t" r="r" b="b"/>
              <a:pathLst>
                <a:path w="6347" h="6506" extrusionOk="0">
                  <a:moveTo>
                    <a:pt x="3112" y="0"/>
                  </a:moveTo>
                  <a:cubicBezTo>
                    <a:pt x="2911" y="0"/>
                    <a:pt x="2708" y="135"/>
                    <a:pt x="2717" y="400"/>
                  </a:cubicBezTo>
                  <a:cubicBezTo>
                    <a:pt x="2699" y="549"/>
                    <a:pt x="2699" y="698"/>
                    <a:pt x="2717" y="847"/>
                  </a:cubicBezTo>
                  <a:cubicBezTo>
                    <a:pt x="2717" y="1201"/>
                    <a:pt x="2736" y="1573"/>
                    <a:pt x="2736" y="1926"/>
                  </a:cubicBezTo>
                  <a:cubicBezTo>
                    <a:pt x="2736" y="2075"/>
                    <a:pt x="2792" y="2243"/>
                    <a:pt x="2624" y="2392"/>
                  </a:cubicBezTo>
                  <a:cubicBezTo>
                    <a:pt x="2513" y="2261"/>
                    <a:pt x="2401" y="2150"/>
                    <a:pt x="2289" y="2038"/>
                  </a:cubicBezTo>
                  <a:cubicBezTo>
                    <a:pt x="2066" y="1815"/>
                    <a:pt x="1880" y="1573"/>
                    <a:pt x="1657" y="1349"/>
                  </a:cubicBezTo>
                  <a:cubicBezTo>
                    <a:pt x="1564" y="1243"/>
                    <a:pt x="1455" y="1199"/>
                    <a:pt x="1350" y="1199"/>
                  </a:cubicBezTo>
                  <a:cubicBezTo>
                    <a:pt x="1034" y="1199"/>
                    <a:pt x="754" y="1600"/>
                    <a:pt x="1061" y="1908"/>
                  </a:cubicBezTo>
                  <a:cubicBezTo>
                    <a:pt x="1173" y="2057"/>
                    <a:pt x="1303" y="2168"/>
                    <a:pt x="1415" y="2317"/>
                  </a:cubicBezTo>
                  <a:cubicBezTo>
                    <a:pt x="1545" y="2503"/>
                    <a:pt x="1787" y="2652"/>
                    <a:pt x="1824" y="2931"/>
                  </a:cubicBezTo>
                  <a:cubicBezTo>
                    <a:pt x="1588" y="2962"/>
                    <a:pt x="1353" y="2976"/>
                    <a:pt x="1120" y="2976"/>
                  </a:cubicBezTo>
                  <a:cubicBezTo>
                    <a:pt x="930" y="2976"/>
                    <a:pt x="743" y="2967"/>
                    <a:pt x="559" y="2950"/>
                  </a:cubicBezTo>
                  <a:cubicBezTo>
                    <a:pt x="516" y="2938"/>
                    <a:pt x="475" y="2932"/>
                    <a:pt x="434" y="2932"/>
                  </a:cubicBezTo>
                  <a:cubicBezTo>
                    <a:pt x="225" y="2932"/>
                    <a:pt x="50" y="3085"/>
                    <a:pt x="19" y="3304"/>
                  </a:cubicBezTo>
                  <a:cubicBezTo>
                    <a:pt x="0" y="3508"/>
                    <a:pt x="168" y="3694"/>
                    <a:pt x="466" y="3769"/>
                  </a:cubicBezTo>
                  <a:cubicBezTo>
                    <a:pt x="559" y="3769"/>
                    <a:pt x="652" y="3787"/>
                    <a:pt x="726" y="3787"/>
                  </a:cubicBezTo>
                  <a:cubicBezTo>
                    <a:pt x="1136" y="3806"/>
                    <a:pt x="1526" y="3825"/>
                    <a:pt x="1936" y="3843"/>
                  </a:cubicBezTo>
                  <a:cubicBezTo>
                    <a:pt x="2010" y="3974"/>
                    <a:pt x="1899" y="4048"/>
                    <a:pt x="1824" y="4122"/>
                  </a:cubicBezTo>
                  <a:cubicBezTo>
                    <a:pt x="1619" y="4327"/>
                    <a:pt x="1396" y="4513"/>
                    <a:pt x="1191" y="4718"/>
                  </a:cubicBezTo>
                  <a:cubicBezTo>
                    <a:pt x="931" y="4979"/>
                    <a:pt x="894" y="5183"/>
                    <a:pt x="1080" y="5388"/>
                  </a:cubicBezTo>
                  <a:cubicBezTo>
                    <a:pt x="1157" y="5466"/>
                    <a:pt x="1247" y="5507"/>
                    <a:pt x="1349" y="5507"/>
                  </a:cubicBezTo>
                  <a:cubicBezTo>
                    <a:pt x="1467" y="5507"/>
                    <a:pt x="1600" y="5452"/>
                    <a:pt x="1750" y="5332"/>
                  </a:cubicBezTo>
                  <a:cubicBezTo>
                    <a:pt x="1973" y="5146"/>
                    <a:pt x="2178" y="4923"/>
                    <a:pt x="2401" y="4737"/>
                  </a:cubicBezTo>
                  <a:cubicBezTo>
                    <a:pt x="2475" y="4693"/>
                    <a:pt x="2525" y="4579"/>
                    <a:pt x="2625" y="4579"/>
                  </a:cubicBezTo>
                  <a:cubicBezTo>
                    <a:pt x="2652" y="4579"/>
                    <a:pt x="2682" y="4587"/>
                    <a:pt x="2717" y="4606"/>
                  </a:cubicBezTo>
                  <a:cubicBezTo>
                    <a:pt x="2736" y="5016"/>
                    <a:pt x="2736" y="5425"/>
                    <a:pt x="2755" y="5835"/>
                  </a:cubicBezTo>
                  <a:cubicBezTo>
                    <a:pt x="2773" y="6265"/>
                    <a:pt x="2912" y="6506"/>
                    <a:pt x="3188" y="6506"/>
                  </a:cubicBezTo>
                  <a:cubicBezTo>
                    <a:pt x="3199" y="6506"/>
                    <a:pt x="3209" y="6505"/>
                    <a:pt x="3220" y="6505"/>
                  </a:cubicBezTo>
                  <a:cubicBezTo>
                    <a:pt x="3518" y="6505"/>
                    <a:pt x="3648" y="6281"/>
                    <a:pt x="3667" y="5816"/>
                  </a:cubicBezTo>
                  <a:cubicBezTo>
                    <a:pt x="3685" y="5518"/>
                    <a:pt x="3611" y="5221"/>
                    <a:pt x="3722" y="4904"/>
                  </a:cubicBezTo>
                  <a:cubicBezTo>
                    <a:pt x="3983" y="5090"/>
                    <a:pt x="4225" y="5295"/>
                    <a:pt x="4448" y="5537"/>
                  </a:cubicBezTo>
                  <a:cubicBezTo>
                    <a:pt x="4646" y="5747"/>
                    <a:pt x="4823" y="5847"/>
                    <a:pt x="4981" y="5847"/>
                  </a:cubicBezTo>
                  <a:cubicBezTo>
                    <a:pt x="5076" y="5847"/>
                    <a:pt x="5165" y="5811"/>
                    <a:pt x="5249" y="5742"/>
                  </a:cubicBezTo>
                  <a:cubicBezTo>
                    <a:pt x="5472" y="5537"/>
                    <a:pt x="5453" y="5258"/>
                    <a:pt x="5100" y="4904"/>
                  </a:cubicBezTo>
                  <a:cubicBezTo>
                    <a:pt x="4839" y="4625"/>
                    <a:pt x="4541" y="4383"/>
                    <a:pt x="4281" y="4104"/>
                  </a:cubicBezTo>
                  <a:cubicBezTo>
                    <a:pt x="4206" y="4029"/>
                    <a:pt x="4039" y="3974"/>
                    <a:pt x="4113" y="3787"/>
                  </a:cubicBezTo>
                  <a:cubicBezTo>
                    <a:pt x="4579" y="3769"/>
                    <a:pt x="5044" y="3769"/>
                    <a:pt x="5509" y="3750"/>
                  </a:cubicBezTo>
                  <a:cubicBezTo>
                    <a:pt x="5658" y="3750"/>
                    <a:pt x="5807" y="3732"/>
                    <a:pt x="5937" y="3713"/>
                  </a:cubicBezTo>
                  <a:cubicBezTo>
                    <a:pt x="6179" y="3676"/>
                    <a:pt x="6347" y="3471"/>
                    <a:pt x="6309" y="3248"/>
                  </a:cubicBezTo>
                  <a:cubicBezTo>
                    <a:pt x="6309" y="3043"/>
                    <a:pt x="6142" y="2857"/>
                    <a:pt x="5937" y="2857"/>
                  </a:cubicBezTo>
                  <a:cubicBezTo>
                    <a:pt x="5677" y="2820"/>
                    <a:pt x="5435" y="2838"/>
                    <a:pt x="5174" y="2820"/>
                  </a:cubicBezTo>
                  <a:cubicBezTo>
                    <a:pt x="5150" y="2818"/>
                    <a:pt x="5127" y="2817"/>
                    <a:pt x="5103" y="2817"/>
                  </a:cubicBezTo>
                  <a:cubicBezTo>
                    <a:pt x="4989" y="2817"/>
                    <a:pt x="4875" y="2835"/>
                    <a:pt x="4758" y="2835"/>
                  </a:cubicBezTo>
                  <a:cubicBezTo>
                    <a:pt x="4651" y="2835"/>
                    <a:pt x="4542" y="2820"/>
                    <a:pt x="4430" y="2764"/>
                  </a:cubicBezTo>
                  <a:cubicBezTo>
                    <a:pt x="4560" y="2578"/>
                    <a:pt x="4727" y="2410"/>
                    <a:pt x="4914" y="2261"/>
                  </a:cubicBezTo>
                  <a:cubicBezTo>
                    <a:pt x="5137" y="2019"/>
                    <a:pt x="5379" y="1796"/>
                    <a:pt x="5602" y="1554"/>
                  </a:cubicBezTo>
                  <a:cubicBezTo>
                    <a:pt x="5770" y="1387"/>
                    <a:pt x="5788" y="1108"/>
                    <a:pt x="5639" y="921"/>
                  </a:cubicBezTo>
                  <a:cubicBezTo>
                    <a:pt x="5556" y="828"/>
                    <a:pt x="5449" y="782"/>
                    <a:pt x="5330" y="782"/>
                  </a:cubicBezTo>
                  <a:cubicBezTo>
                    <a:pt x="5211" y="782"/>
                    <a:pt x="5081" y="828"/>
                    <a:pt x="4951" y="921"/>
                  </a:cubicBezTo>
                  <a:cubicBezTo>
                    <a:pt x="4876" y="996"/>
                    <a:pt x="4783" y="1070"/>
                    <a:pt x="4709" y="1145"/>
                  </a:cubicBezTo>
                  <a:cubicBezTo>
                    <a:pt x="4448" y="1405"/>
                    <a:pt x="4206" y="1666"/>
                    <a:pt x="3946" y="1908"/>
                  </a:cubicBezTo>
                  <a:cubicBezTo>
                    <a:pt x="3875" y="1965"/>
                    <a:pt x="3826" y="2075"/>
                    <a:pt x="3715" y="2075"/>
                  </a:cubicBezTo>
                  <a:cubicBezTo>
                    <a:pt x="3681" y="2075"/>
                    <a:pt x="3641" y="2065"/>
                    <a:pt x="3592" y="2038"/>
                  </a:cubicBezTo>
                  <a:cubicBezTo>
                    <a:pt x="3574" y="1740"/>
                    <a:pt x="3574" y="1424"/>
                    <a:pt x="3555" y="1089"/>
                  </a:cubicBezTo>
                  <a:cubicBezTo>
                    <a:pt x="3555" y="847"/>
                    <a:pt x="3536" y="624"/>
                    <a:pt x="3499" y="382"/>
                  </a:cubicBezTo>
                  <a:cubicBezTo>
                    <a:pt x="3499" y="126"/>
                    <a:pt x="3306" y="0"/>
                    <a:pt x="3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p:nvPr/>
          </p:nvSpPr>
          <p:spPr>
            <a:xfrm>
              <a:off x="1742691" y="2813988"/>
              <a:ext cx="209515" cy="174452"/>
            </a:xfrm>
            <a:custGeom>
              <a:avLst/>
              <a:gdLst/>
              <a:ahLst/>
              <a:cxnLst/>
              <a:rect l="l" t="t" r="r" b="b"/>
              <a:pathLst>
                <a:path w="7278" h="6060" extrusionOk="0">
                  <a:moveTo>
                    <a:pt x="3200" y="1"/>
                  </a:moveTo>
                  <a:cubicBezTo>
                    <a:pt x="3176" y="1"/>
                    <a:pt x="3152" y="3"/>
                    <a:pt x="3127" y="7"/>
                  </a:cubicBezTo>
                  <a:cubicBezTo>
                    <a:pt x="2922" y="25"/>
                    <a:pt x="2792" y="230"/>
                    <a:pt x="2811" y="490"/>
                  </a:cubicBezTo>
                  <a:cubicBezTo>
                    <a:pt x="2811" y="602"/>
                    <a:pt x="2848" y="714"/>
                    <a:pt x="2866" y="807"/>
                  </a:cubicBezTo>
                  <a:cubicBezTo>
                    <a:pt x="2885" y="1123"/>
                    <a:pt x="2904" y="1440"/>
                    <a:pt x="2941" y="1756"/>
                  </a:cubicBezTo>
                  <a:cubicBezTo>
                    <a:pt x="2911" y="1766"/>
                    <a:pt x="2881" y="1771"/>
                    <a:pt x="2852" y="1771"/>
                  </a:cubicBezTo>
                  <a:cubicBezTo>
                    <a:pt x="2772" y="1771"/>
                    <a:pt x="2698" y="1736"/>
                    <a:pt x="2643" y="1682"/>
                  </a:cubicBezTo>
                  <a:cubicBezTo>
                    <a:pt x="2345" y="1440"/>
                    <a:pt x="2047" y="1198"/>
                    <a:pt x="1750" y="956"/>
                  </a:cubicBezTo>
                  <a:cubicBezTo>
                    <a:pt x="1591" y="837"/>
                    <a:pt x="1459" y="776"/>
                    <a:pt x="1345" y="776"/>
                  </a:cubicBezTo>
                  <a:cubicBezTo>
                    <a:pt x="1244" y="776"/>
                    <a:pt x="1158" y="823"/>
                    <a:pt x="1080" y="918"/>
                  </a:cubicBezTo>
                  <a:cubicBezTo>
                    <a:pt x="912" y="1105"/>
                    <a:pt x="931" y="1328"/>
                    <a:pt x="1191" y="1570"/>
                  </a:cubicBezTo>
                  <a:cubicBezTo>
                    <a:pt x="1396" y="1775"/>
                    <a:pt x="1601" y="1942"/>
                    <a:pt x="1806" y="2110"/>
                  </a:cubicBezTo>
                  <a:cubicBezTo>
                    <a:pt x="2066" y="2296"/>
                    <a:pt x="2289" y="2500"/>
                    <a:pt x="2494" y="2724"/>
                  </a:cubicBezTo>
                  <a:cubicBezTo>
                    <a:pt x="1954" y="2835"/>
                    <a:pt x="1396" y="2910"/>
                    <a:pt x="838" y="2947"/>
                  </a:cubicBezTo>
                  <a:cubicBezTo>
                    <a:pt x="670" y="2947"/>
                    <a:pt x="521" y="2966"/>
                    <a:pt x="354" y="2984"/>
                  </a:cubicBezTo>
                  <a:cubicBezTo>
                    <a:pt x="168" y="3003"/>
                    <a:pt x="19" y="3152"/>
                    <a:pt x="19" y="3356"/>
                  </a:cubicBezTo>
                  <a:cubicBezTo>
                    <a:pt x="0" y="3543"/>
                    <a:pt x="131" y="3710"/>
                    <a:pt x="317" y="3747"/>
                  </a:cubicBezTo>
                  <a:cubicBezTo>
                    <a:pt x="442" y="3789"/>
                    <a:pt x="578" y="3810"/>
                    <a:pt x="717" y="3810"/>
                  </a:cubicBezTo>
                  <a:cubicBezTo>
                    <a:pt x="763" y="3810"/>
                    <a:pt x="810" y="3808"/>
                    <a:pt x="856" y="3803"/>
                  </a:cubicBezTo>
                  <a:cubicBezTo>
                    <a:pt x="1248" y="3803"/>
                    <a:pt x="1627" y="3698"/>
                    <a:pt x="2048" y="3698"/>
                  </a:cubicBezTo>
                  <a:cubicBezTo>
                    <a:pt x="2127" y="3698"/>
                    <a:pt x="2207" y="3701"/>
                    <a:pt x="2289" y="3710"/>
                  </a:cubicBezTo>
                  <a:cubicBezTo>
                    <a:pt x="2215" y="3915"/>
                    <a:pt x="2085" y="4082"/>
                    <a:pt x="1917" y="4231"/>
                  </a:cubicBezTo>
                  <a:cubicBezTo>
                    <a:pt x="1712" y="4492"/>
                    <a:pt x="1471" y="4715"/>
                    <a:pt x="1266" y="4957"/>
                  </a:cubicBezTo>
                  <a:cubicBezTo>
                    <a:pt x="1098" y="5125"/>
                    <a:pt x="1098" y="5385"/>
                    <a:pt x="1266" y="5553"/>
                  </a:cubicBezTo>
                  <a:cubicBezTo>
                    <a:pt x="1340" y="5627"/>
                    <a:pt x="1438" y="5664"/>
                    <a:pt x="1536" y="5664"/>
                  </a:cubicBezTo>
                  <a:cubicBezTo>
                    <a:pt x="1633" y="5664"/>
                    <a:pt x="1731" y="5627"/>
                    <a:pt x="1806" y="5553"/>
                  </a:cubicBezTo>
                  <a:cubicBezTo>
                    <a:pt x="2010" y="5366"/>
                    <a:pt x="2196" y="5180"/>
                    <a:pt x="2382" y="4976"/>
                  </a:cubicBezTo>
                  <a:cubicBezTo>
                    <a:pt x="2624" y="4696"/>
                    <a:pt x="2885" y="4455"/>
                    <a:pt x="3146" y="4213"/>
                  </a:cubicBezTo>
                  <a:cubicBezTo>
                    <a:pt x="3183" y="4380"/>
                    <a:pt x="3201" y="4473"/>
                    <a:pt x="3201" y="4566"/>
                  </a:cubicBezTo>
                  <a:cubicBezTo>
                    <a:pt x="3257" y="4938"/>
                    <a:pt x="3276" y="5292"/>
                    <a:pt x="3350" y="5646"/>
                  </a:cubicBezTo>
                  <a:cubicBezTo>
                    <a:pt x="3367" y="5884"/>
                    <a:pt x="3555" y="6060"/>
                    <a:pt x="3772" y="6060"/>
                  </a:cubicBezTo>
                  <a:cubicBezTo>
                    <a:pt x="3793" y="6060"/>
                    <a:pt x="3813" y="6058"/>
                    <a:pt x="3834" y="6055"/>
                  </a:cubicBezTo>
                  <a:cubicBezTo>
                    <a:pt x="4076" y="6036"/>
                    <a:pt x="4244" y="5832"/>
                    <a:pt x="4225" y="5590"/>
                  </a:cubicBezTo>
                  <a:cubicBezTo>
                    <a:pt x="4225" y="5385"/>
                    <a:pt x="4188" y="5162"/>
                    <a:pt x="4188" y="4938"/>
                  </a:cubicBezTo>
                  <a:cubicBezTo>
                    <a:pt x="4150" y="4678"/>
                    <a:pt x="4132" y="4417"/>
                    <a:pt x="4150" y="4157"/>
                  </a:cubicBezTo>
                  <a:lnTo>
                    <a:pt x="4150" y="4157"/>
                  </a:lnTo>
                  <a:cubicBezTo>
                    <a:pt x="4281" y="4268"/>
                    <a:pt x="4337" y="4306"/>
                    <a:pt x="4411" y="4361"/>
                  </a:cubicBezTo>
                  <a:cubicBezTo>
                    <a:pt x="4727" y="4641"/>
                    <a:pt x="5044" y="4920"/>
                    <a:pt x="5360" y="5180"/>
                  </a:cubicBezTo>
                  <a:cubicBezTo>
                    <a:pt x="5500" y="5300"/>
                    <a:pt x="5634" y="5356"/>
                    <a:pt x="5757" y="5356"/>
                  </a:cubicBezTo>
                  <a:cubicBezTo>
                    <a:pt x="5864" y="5356"/>
                    <a:pt x="5962" y="5314"/>
                    <a:pt x="6049" y="5236"/>
                  </a:cubicBezTo>
                  <a:cubicBezTo>
                    <a:pt x="6235" y="5050"/>
                    <a:pt x="6216" y="4771"/>
                    <a:pt x="5974" y="4510"/>
                  </a:cubicBezTo>
                  <a:cubicBezTo>
                    <a:pt x="5788" y="4324"/>
                    <a:pt x="5584" y="4175"/>
                    <a:pt x="5397" y="4008"/>
                  </a:cubicBezTo>
                  <a:cubicBezTo>
                    <a:pt x="5137" y="3822"/>
                    <a:pt x="4914" y="3598"/>
                    <a:pt x="4727" y="3338"/>
                  </a:cubicBezTo>
                  <a:cubicBezTo>
                    <a:pt x="5360" y="3226"/>
                    <a:pt x="5919" y="3133"/>
                    <a:pt x="6495" y="3040"/>
                  </a:cubicBezTo>
                  <a:cubicBezTo>
                    <a:pt x="6626" y="3003"/>
                    <a:pt x="6775" y="2984"/>
                    <a:pt x="6905" y="2928"/>
                  </a:cubicBezTo>
                  <a:cubicBezTo>
                    <a:pt x="7128" y="2873"/>
                    <a:pt x="7277" y="2649"/>
                    <a:pt x="7221" y="2426"/>
                  </a:cubicBezTo>
                  <a:cubicBezTo>
                    <a:pt x="7171" y="2224"/>
                    <a:pt x="6998" y="2067"/>
                    <a:pt x="6800" y="2067"/>
                  </a:cubicBezTo>
                  <a:cubicBezTo>
                    <a:pt x="6779" y="2067"/>
                    <a:pt x="6758" y="2069"/>
                    <a:pt x="6737" y="2072"/>
                  </a:cubicBezTo>
                  <a:cubicBezTo>
                    <a:pt x="6607" y="2072"/>
                    <a:pt x="6477" y="2110"/>
                    <a:pt x="6365" y="2128"/>
                  </a:cubicBezTo>
                  <a:cubicBezTo>
                    <a:pt x="5891" y="2162"/>
                    <a:pt x="5448" y="2319"/>
                    <a:pt x="4923" y="2319"/>
                  </a:cubicBezTo>
                  <a:cubicBezTo>
                    <a:pt x="4871" y="2319"/>
                    <a:pt x="4818" y="2318"/>
                    <a:pt x="4765" y="2314"/>
                  </a:cubicBezTo>
                  <a:cubicBezTo>
                    <a:pt x="4951" y="2091"/>
                    <a:pt x="5100" y="1905"/>
                    <a:pt x="5249" y="1719"/>
                  </a:cubicBezTo>
                  <a:cubicBezTo>
                    <a:pt x="5397" y="1533"/>
                    <a:pt x="5584" y="1347"/>
                    <a:pt x="5732" y="1142"/>
                  </a:cubicBezTo>
                  <a:cubicBezTo>
                    <a:pt x="5937" y="863"/>
                    <a:pt x="5937" y="639"/>
                    <a:pt x="5751" y="453"/>
                  </a:cubicBezTo>
                  <a:cubicBezTo>
                    <a:pt x="5666" y="376"/>
                    <a:pt x="5571" y="337"/>
                    <a:pt x="5471" y="337"/>
                  </a:cubicBezTo>
                  <a:cubicBezTo>
                    <a:pt x="5332" y="337"/>
                    <a:pt x="5185" y="413"/>
                    <a:pt x="5044" y="565"/>
                  </a:cubicBezTo>
                  <a:cubicBezTo>
                    <a:pt x="4802" y="807"/>
                    <a:pt x="4597" y="1086"/>
                    <a:pt x="4355" y="1347"/>
                  </a:cubicBezTo>
                  <a:cubicBezTo>
                    <a:pt x="4206" y="1514"/>
                    <a:pt x="4113" y="1737"/>
                    <a:pt x="3871" y="1830"/>
                  </a:cubicBezTo>
                  <a:cubicBezTo>
                    <a:pt x="3797" y="1626"/>
                    <a:pt x="3760" y="1421"/>
                    <a:pt x="3760" y="1216"/>
                  </a:cubicBezTo>
                  <a:cubicBezTo>
                    <a:pt x="3704" y="918"/>
                    <a:pt x="3685" y="639"/>
                    <a:pt x="3611" y="360"/>
                  </a:cubicBezTo>
                  <a:cubicBezTo>
                    <a:pt x="3577" y="143"/>
                    <a:pt x="3409" y="1"/>
                    <a:pt x="3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p:cNvSpPr/>
            <p:nvPr/>
          </p:nvSpPr>
          <p:spPr>
            <a:xfrm>
              <a:off x="1087977" y="2842027"/>
              <a:ext cx="206838" cy="197713"/>
            </a:xfrm>
            <a:custGeom>
              <a:avLst/>
              <a:gdLst/>
              <a:ahLst/>
              <a:cxnLst/>
              <a:rect l="l" t="t" r="r" b="b"/>
              <a:pathLst>
                <a:path w="7185" h="6868" extrusionOk="0">
                  <a:moveTo>
                    <a:pt x="3556" y="0"/>
                  </a:moveTo>
                  <a:cubicBezTo>
                    <a:pt x="3351" y="0"/>
                    <a:pt x="3165" y="149"/>
                    <a:pt x="3128" y="354"/>
                  </a:cubicBezTo>
                  <a:cubicBezTo>
                    <a:pt x="3109" y="484"/>
                    <a:pt x="3090" y="633"/>
                    <a:pt x="3072" y="782"/>
                  </a:cubicBezTo>
                  <a:cubicBezTo>
                    <a:pt x="2997" y="1210"/>
                    <a:pt x="3053" y="1638"/>
                    <a:pt x="2904" y="2103"/>
                  </a:cubicBezTo>
                  <a:cubicBezTo>
                    <a:pt x="2495" y="1731"/>
                    <a:pt x="2104" y="1322"/>
                    <a:pt x="1769" y="894"/>
                  </a:cubicBezTo>
                  <a:cubicBezTo>
                    <a:pt x="1676" y="726"/>
                    <a:pt x="1546" y="596"/>
                    <a:pt x="1397" y="503"/>
                  </a:cubicBezTo>
                  <a:cubicBezTo>
                    <a:pt x="1329" y="465"/>
                    <a:pt x="1256" y="446"/>
                    <a:pt x="1183" y="446"/>
                  </a:cubicBezTo>
                  <a:cubicBezTo>
                    <a:pt x="1076" y="446"/>
                    <a:pt x="972" y="488"/>
                    <a:pt x="894" y="577"/>
                  </a:cubicBezTo>
                  <a:cubicBezTo>
                    <a:pt x="764" y="689"/>
                    <a:pt x="745" y="894"/>
                    <a:pt x="838" y="1024"/>
                  </a:cubicBezTo>
                  <a:cubicBezTo>
                    <a:pt x="913" y="1154"/>
                    <a:pt x="1006" y="1266"/>
                    <a:pt x="1099" y="1378"/>
                  </a:cubicBezTo>
                  <a:cubicBezTo>
                    <a:pt x="1434" y="1787"/>
                    <a:pt x="1750" y="2178"/>
                    <a:pt x="2123" y="2624"/>
                  </a:cubicBezTo>
                  <a:cubicBezTo>
                    <a:pt x="1946" y="2652"/>
                    <a:pt x="1764" y="2666"/>
                    <a:pt x="1583" y="2666"/>
                  </a:cubicBezTo>
                  <a:cubicBezTo>
                    <a:pt x="1401" y="2666"/>
                    <a:pt x="1220" y="2652"/>
                    <a:pt x="1043" y="2624"/>
                  </a:cubicBezTo>
                  <a:cubicBezTo>
                    <a:pt x="857" y="2606"/>
                    <a:pt x="690" y="2569"/>
                    <a:pt x="503" y="2550"/>
                  </a:cubicBezTo>
                  <a:cubicBezTo>
                    <a:pt x="480" y="2546"/>
                    <a:pt x="456" y="2544"/>
                    <a:pt x="433" y="2544"/>
                  </a:cubicBezTo>
                  <a:cubicBezTo>
                    <a:pt x="254" y="2544"/>
                    <a:pt x="90" y="2667"/>
                    <a:pt x="57" y="2848"/>
                  </a:cubicBezTo>
                  <a:cubicBezTo>
                    <a:pt x="1" y="3071"/>
                    <a:pt x="131" y="3257"/>
                    <a:pt x="392" y="3332"/>
                  </a:cubicBezTo>
                  <a:cubicBezTo>
                    <a:pt x="541" y="3387"/>
                    <a:pt x="708" y="3406"/>
                    <a:pt x="876" y="3425"/>
                  </a:cubicBezTo>
                  <a:cubicBezTo>
                    <a:pt x="1192" y="3481"/>
                    <a:pt x="1546" y="3518"/>
                    <a:pt x="1936" y="3574"/>
                  </a:cubicBezTo>
                  <a:cubicBezTo>
                    <a:pt x="1620" y="4020"/>
                    <a:pt x="1211" y="4337"/>
                    <a:pt x="894" y="4727"/>
                  </a:cubicBezTo>
                  <a:cubicBezTo>
                    <a:pt x="783" y="4858"/>
                    <a:pt x="671" y="5007"/>
                    <a:pt x="559" y="5155"/>
                  </a:cubicBezTo>
                  <a:cubicBezTo>
                    <a:pt x="466" y="5323"/>
                    <a:pt x="503" y="5528"/>
                    <a:pt x="652" y="5639"/>
                  </a:cubicBezTo>
                  <a:cubicBezTo>
                    <a:pt x="726" y="5703"/>
                    <a:pt x="818" y="5736"/>
                    <a:pt x="911" y="5736"/>
                  </a:cubicBezTo>
                  <a:cubicBezTo>
                    <a:pt x="982" y="5736"/>
                    <a:pt x="1053" y="5717"/>
                    <a:pt x="1118" y="5677"/>
                  </a:cubicBezTo>
                  <a:cubicBezTo>
                    <a:pt x="1211" y="5602"/>
                    <a:pt x="1304" y="5509"/>
                    <a:pt x="1397" y="5416"/>
                  </a:cubicBezTo>
                  <a:cubicBezTo>
                    <a:pt x="1732" y="5081"/>
                    <a:pt x="2085" y="4709"/>
                    <a:pt x="2420" y="4374"/>
                  </a:cubicBezTo>
                  <a:cubicBezTo>
                    <a:pt x="2496" y="4314"/>
                    <a:pt x="2547" y="4205"/>
                    <a:pt x="2662" y="4205"/>
                  </a:cubicBezTo>
                  <a:cubicBezTo>
                    <a:pt x="2689" y="4205"/>
                    <a:pt x="2720" y="4211"/>
                    <a:pt x="2755" y="4225"/>
                  </a:cubicBezTo>
                  <a:cubicBezTo>
                    <a:pt x="2737" y="4430"/>
                    <a:pt x="2718" y="4653"/>
                    <a:pt x="2699" y="4858"/>
                  </a:cubicBezTo>
                  <a:cubicBezTo>
                    <a:pt x="2662" y="5286"/>
                    <a:pt x="2606" y="5695"/>
                    <a:pt x="2588" y="6105"/>
                  </a:cubicBezTo>
                  <a:cubicBezTo>
                    <a:pt x="2569" y="6607"/>
                    <a:pt x="2699" y="6849"/>
                    <a:pt x="3016" y="6868"/>
                  </a:cubicBezTo>
                  <a:cubicBezTo>
                    <a:pt x="3314" y="6868"/>
                    <a:pt x="3444" y="6700"/>
                    <a:pt x="3500" y="6216"/>
                  </a:cubicBezTo>
                  <a:cubicBezTo>
                    <a:pt x="3556" y="5732"/>
                    <a:pt x="3593" y="5230"/>
                    <a:pt x="3630" y="4746"/>
                  </a:cubicBezTo>
                  <a:cubicBezTo>
                    <a:pt x="3649" y="4634"/>
                    <a:pt x="3593" y="4486"/>
                    <a:pt x="3760" y="4411"/>
                  </a:cubicBezTo>
                  <a:cubicBezTo>
                    <a:pt x="3928" y="4541"/>
                    <a:pt x="4077" y="4709"/>
                    <a:pt x="4207" y="4876"/>
                  </a:cubicBezTo>
                  <a:cubicBezTo>
                    <a:pt x="4561" y="5249"/>
                    <a:pt x="4896" y="5639"/>
                    <a:pt x="5249" y="5993"/>
                  </a:cubicBezTo>
                  <a:cubicBezTo>
                    <a:pt x="5316" y="6089"/>
                    <a:pt x="5408" y="6129"/>
                    <a:pt x="5505" y="6129"/>
                  </a:cubicBezTo>
                  <a:cubicBezTo>
                    <a:pt x="5838" y="6129"/>
                    <a:pt x="6236" y="5657"/>
                    <a:pt x="5919" y="5397"/>
                  </a:cubicBezTo>
                  <a:cubicBezTo>
                    <a:pt x="5807" y="5230"/>
                    <a:pt x="5659" y="5100"/>
                    <a:pt x="5528" y="4951"/>
                  </a:cubicBezTo>
                  <a:cubicBezTo>
                    <a:pt x="5193" y="4579"/>
                    <a:pt x="4877" y="4225"/>
                    <a:pt x="4561" y="3871"/>
                  </a:cubicBezTo>
                  <a:lnTo>
                    <a:pt x="4542" y="3871"/>
                  </a:lnTo>
                  <a:cubicBezTo>
                    <a:pt x="4579" y="3834"/>
                    <a:pt x="4598" y="3797"/>
                    <a:pt x="4616" y="3760"/>
                  </a:cubicBezTo>
                  <a:cubicBezTo>
                    <a:pt x="5193" y="3797"/>
                    <a:pt x="5770" y="3834"/>
                    <a:pt x="6347" y="3871"/>
                  </a:cubicBezTo>
                  <a:cubicBezTo>
                    <a:pt x="6407" y="3885"/>
                    <a:pt x="6466" y="3891"/>
                    <a:pt x="6524" y="3891"/>
                  </a:cubicBezTo>
                  <a:cubicBezTo>
                    <a:pt x="6631" y="3891"/>
                    <a:pt x="6735" y="3870"/>
                    <a:pt x="6831" y="3834"/>
                  </a:cubicBezTo>
                  <a:cubicBezTo>
                    <a:pt x="7166" y="3685"/>
                    <a:pt x="7185" y="3220"/>
                    <a:pt x="6868" y="3052"/>
                  </a:cubicBezTo>
                  <a:cubicBezTo>
                    <a:pt x="6757" y="2997"/>
                    <a:pt x="6626" y="2959"/>
                    <a:pt x="6496" y="2959"/>
                  </a:cubicBezTo>
                  <a:cubicBezTo>
                    <a:pt x="6068" y="2941"/>
                    <a:pt x="5640" y="2904"/>
                    <a:pt x="5193" y="2885"/>
                  </a:cubicBezTo>
                  <a:cubicBezTo>
                    <a:pt x="4840" y="2866"/>
                    <a:pt x="4505" y="2829"/>
                    <a:pt x="4058" y="2773"/>
                  </a:cubicBezTo>
                  <a:cubicBezTo>
                    <a:pt x="4561" y="2308"/>
                    <a:pt x="4970" y="1917"/>
                    <a:pt x="5361" y="1526"/>
                  </a:cubicBezTo>
                  <a:cubicBezTo>
                    <a:pt x="5491" y="1415"/>
                    <a:pt x="5603" y="1303"/>
                    <a:pt x="5677" y="1154"/>
                  </a:cubicBezTo>
                  <a:cubicBezTo>
                    <a:pt x="5807" y="987"/>
                    <a:pt x="5770" y="745"/>
                    <a:pt x="5621" y="614"/>
                  </a:cubicBezTo>
                  <a:cubicBezTo>
                    <a:pt x="5540" y="533"/>
                    <a:pt x="5430" y="490"/>
                    <a:pt x="5319" y="490"/>
                  </a:cubicBezTo>
                  <a:cubicBezTo>
                    <a:pt x="5229" y="490"/>
                    <a:pt x="5138" y="519"/>
                    <a:pt x="5063" y="577"/>
                  </a:cubicBezTo>
                  <a:cubicBezTo>
                    <a:pt x="4933" y="689"/>
                    <a:pt x="4802" y="801"/>
                    <a:pt x="4672" y="931"/>
                  </a:cubicBezTo>
                  <a:cubicBezTo>
                    <a:pt x="4449" y="1154"/>
                    <a:pt x="4207" y="1378"/>
                    <a:pt x="3946" y="1564"/>
                  </a:cubicBezTo>
                  <a:cubicBezTo>
                    <a:pt x="3872" y="1471"/>
                    <a:pt x="3853" y="1340"/>
                    <a:pt x="3891" y="1210"/>
                  </a:cubicBezTo>
                  <a:cubicBezTo>
                    <a:pt x="3891" y="968"/>
                    <a:pt x="3928" y="708"/>
                    <a:pt x="3928" y="466"/>
                  </a:cubicBezTo>
                  <a:cubicBezTo>
                    <a:pt x="3965" y="224"/>
                    <a:pt x="3779" y="19"/>
                    <a:pt x="3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6"/>
            <p:cNvSpPr/>
            <p:nvPr/>
          </p:nvSpPr>
          <p:spPr>
            <a:xfrm>
              <a:off x="2001980" y="1449"/>
              <a:ext cx="267925" cy="1605652"/>
            </a:xfrm>
            <a:custGeom>
              <a:avLst/>
              <a:gdLst/>
              <a:ahLst/>
              <a:cxnLst/>
              <a:rect l="l" t="t" r="r" b="b"/>
              <a:pathLst>
                <a:path w="9307" h="55776" extrusionOk="0">
                  <a:moveTo>
                    <a:pt x="4356" y="0"/>
                  </a:moveTo>
                  <a:cubicBezTo>
                    <a:pt x="4337" y="9268"/>
                    <a:pt x="4226" y="43177"/>
                    <a:pt x="4188" y="44163"/>
                  </a:cubicBezTo>
                  <a:cubicBezTo>
                    <a:pt x="4114" y="45708"/>
                    <a:pt x="4114" y="47253"/>
                    <a:pt x="4077" y="48797"/>
                  </a:cubicBezTo>
                  <a:cubicBezTo>
                    <a:pt x="4077" y="49188"/>
                    <a:pt x="4077" y="49188"/>
                    <a:pt x="3649" y="49244"/>
                  </a:cubicBezTo>
                  <a:cubicBezTo>
                    <a:pt x="2867" y="49337"/>
                    <a:pt x="2067" y="49412"/>
                    <a:pt x="1266" y="49505"/>
                  </a:cubicBezTo>
                  <a:cubicBezTo>
                    <a:pt x="690" y="49579"/>
                    <a:pt x="541" y="49691"/>
                    <a:pt x="392" y="50286"/>
                  </a:cubicBezTo>
                  <a:cubicBezTo>
                    <a:pt x="131" y="51496"/>
                    <a:pt x="1" y="52724"/>
                    <a:pt x="38" y="53971"/>
                  </a:cubicBezTo>
                  <a:cubicBezTo>
                    <a:pt x="38" y="54120"/>
                    <a:pt x="57" y="54288"/>
                    <a:pt x="94" y="54455"/>
                  </a:cubicBezTo>
                  <a:cubicBezTo>
                    <a:pt x="206" y="54846"/>
                    <a:pt x="280" y="55311"/>
                    <a:pt x="745" y="55441"/>
                  </a:cubicBezTo>
                  <a:cubicBezTo>
                    <a:pt x="827" y="55466"/>
                    <a:pt x="906" y="55478"/>
                    <a:pt x="982" y="55478"/>
                  </a:cubicBezTo>
                  <a:cubicBezTo>
                    <a:pt x="1305" y="55478"/>
                    <a:pt x="1580" y="55273"/>
                    <a:pt x="1806" y="55032"/>
                  </a:cubicBezTo>
                  <a:cubicBezTo>
                    <a:pt x="2197" y="54660"/>
                    <a:pt x="2551" y="54232"/>
                    <a:pt x="2923" y="53804"/>
                  </a:cubicBezTo>
                  <a:cubicBezTo>
                    <a:pt x="3072" y="53953"/>
                    <a:pt x="3165" y="54139"/>
                    <a:pt x="3239" y="54325"/>
                  </a:cubicBezTo>
                  <a:cubicBezTo>
                    <a:pt x="3388" y="54660"/>
                    <a:pt x="3574" y="54976"/>
                    <a:pt x="3779" y="55255"/>
                  </a:cubicBezTo>
                  <a:cubicBezTo>
                    <a:pt x="4054" y="55602"/>
                    <a:pt x="4352" y="55776"/>
                    <a:pt x="4670" y="55776"/>
                  </a:cubicBezTo>
                  <a:cubicBezTo>
                    <a:pt x="4931" y="55776"/>
                    <a:pt x="5205" y="55658"/>
                    <a:pt x="5491" y="55423"/>
                  </a:cubicBezTo>
                  <a:cubicBezTo>
                    <a:pt x="5845" y="55106"/>
                    <a:pt x="6161" y="54716"/>
                    <a:pt x="6422" y="54306"/>
                  </a:cubicBezTo>
                  <a:cubicBezTo>
                    <a:pt x="6533" y="54157"/>
                    <a:pt x="6571" y="53971"/>
                    <a:pt x="6757" y="53878"/>
                  </a:cubicBezTo>
                  <a:cubicBezTo>
                    <a:pt x="6887" y="54046"/>
                    <a:pt x="6999" y="54195"/>
                    <a:pt x="7129" y="54362"/>
                  </a:cubicBezTo>
                  <a:cubicBezTo>
                    <a:pt x="7352" y="54641"/>
                    <a:pt x="7613" y="54883"/>
                    <a:pt x="7929" y="55069"/>
                  </a:cubicBezTo>
                  <a:cubicBezTo>
                    <a:pt x="8129" y="55182"/>
                    <a:pt x="8310" y="55237"/>
                    <a:pt x="8469" y="55237"/>
                  </a:cubicBezTo>
                  <a:cubicBezTo>
                    <a:pt x="8785" y="55237"/>
                    <a:pt x="9015" y="55018"/>
                    <a:pt x="9139" y="54585"/>
                  </a:cubicBezTo>
                  <a:cubicBezTo>
                    <a:pt x="9250" y="54195"/>
                    <a:pt x="9306" y="53767"/>
                    <a:pt x="9306" y="53357"/>
                  </a:cubicBezTo>
                  <a:cubicBezTo>
                    <a:pt x="9269" y="52129"/>
                    <a:pt x="9250" y="50919"/>
                    <a:pt x="9139" y="49709"/>
                  </a:cubicBezTo>
                  <a:cubicBezTo>
                    <a:pt x="9083" y="49151"/>
                    <a:pt x="8990" y="49058"/>
                    <a:pt x="8413" y="49058"/>
                  </a:cubicBezTo>
                  <a:cubicBezTo>
                    <a:pt x="7780" y="49058"/>
                    <a:pt x="7147" y="49077"/>
                    <a:pt x="6515" y="49095"/>
                  </a:cubicBezTo>
                  <a:cubicBezTo>
                    <a:pt x="6254" y="49095"/>
                    <a:pt x="6161" y="49002"/>
                    <a:pt x="6180" y="48742"/>
                  </a:cubicBezTo>
                  <a:cubicBezTo>
                    <a:pt x="6236" y="47886"/>
                    <a:pt x="6198" y="47029"/>
                    <a:pt x="6198" y="46192"/>
                  </a:cubicBezTo>
                  <a:cubicBezTo>
                    <a:pt x="6198" y="45485"/>
                    <a:pt x="6217" y="9566"/>
                    <a:pt x="6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6"/>
            <p:cNvSpPr/>
            <p:nvPr/>
          </p:nvSpPr>
          <p:spPr>
            <a:xfrm>
              <a:off x="3360145" y="1449"/>
              <a:ext cx="267896" cy="2843946"/>
            </a:xfrm>
            <a:custGeom>
              <a:avLst/>
              <a:gdLst/>
              <a:ahLst/>
              <a:cxnLst/>
              <a:rect l="l" t="t" r="r" b="b"/>
              <a:pathLst>
                <a:path w="9306" h="98791" extrusionOk="0">
                  <a:moveTo>
                    <a:pt x="4169" y="0"/>
                  </a:moveTo>
                  <a:lnTo>
                    <a:pt x="4169" y="87564"/>
                  </a:lnTo>
                  <a:cubicBezTo>
                    <a:pt x="4132" y="88978"/>
                    <a:pt x="4113" y="90393"/>
                    <a:pt x="4076" y="91826"/>
                  </a:cubicBezTo>
                  <a:cubicBezTo>
                    <a:pt x="4076" y="92216"/>
                    <a:pt x="4076" y="92216"/>
                    <a:pt x="3667" y="92254"/>
                  </a:cubicBezTo>
                  <a:cubicBezTo>
                    <a:pt x="2866" y="92347"/>
                    <a:pt x="2066" y="92440"/>
                    <a:pt x="1284" y="92533"/>
                  </a:cubicBezTo>
                  <a:cubicBezTo>
                    <a:pt x="689" y="92607"/>
                    <a:pt x="540" y="92719"/>
                    <a:pt x="410" y="93314"/>
                  </a:cubicBezTo>
                  <a:cubicBezTo>
                    <a:pt x="131" y="94524"/>
                    <a:pt x="0" y="95752"/>
                    <a:pt x="37" y="96981"/>
                  </a:cubicBezTo>
                  <a:cubicBezTo>
                    <a:pt x="37" y="97148"/>
                    <a:pt x="56" y="97316"/>
                    <a:pt x="93" y="97465"/>
                  </a:cubicBezTo>
                  <a:cubicBezTo>
                    <a:pt x="205" y="97874"/>
                    <a:pt x="279" y="98321"/>
                    <a:pt x="745" y="98470"/>
                  </a:cubicBezTo>
                  <a:cubicBezTo>
                    <a:pt x="830" y="98494"/>
                    <a:pt x="911" y="98506"/>
                    <a:pt x="988" y="98506"/>
                  </a:cubicBezTo>
                  <a:cubicBezTo>
                    <a:pt x="1318" y="98506"/>
                    <a:pt x="1583" y="98301"/>
                    <a:pt x="1824" y="98060"/>
                  </a:cubicBezTo>
                  <a:cubicBezTo>
                    <a:pt x="2196" y="97669"/>
                    <a:pt x="2550" y="97260"/>
                    <a:pt x="2941" y="96832"/>
                  </a:cubicBezTo>
                  <a:cubicBezTo>
                    <a:pt x="3071" y="96981"/>
                    <a:pt x="3183" y="97148"/>
                    <a:pt x="3239" y="97353"/>
                  </a:cubicBezTo>
                  <a:cubicBezTo>
                    <a:pt x="3387" y="97669"/>
                    <a:pt x="3574" y="97986"/>
                    <a:pt x="3797" y="98283"/>
                  </a:cubicBezTo>
                  <a:cubicBezTo>
                    <a:pt x="4073" y="98621"/>
                    <a:pt x="4372" y="98790"/>
                    <a:pt x="4687" y="98790"/>
                  </a:cubicBezTo>
                  <a:cubicBezTo>
                    <a:pt x="4945" y="98790"/>
                    <a:pt x="5214" y="98677"/>
                    <a:pt x="5490" y="98451"/>
                  </a:cubicBezTo>
                  <a:cubicBezTo>
                    <a:pt x="5863" y="98116"/>
                    <a:pt x="6179" y="97744"/>
                    <a:pt x="6440" y="97334"/>
                  </a:cubicBezTo>
                  <a:cubicBezTo>
                    <a:pt x="6533" y="97185"/>
                    <a:pt x="6570" y="96981"/>
                    <a:pt x="6775" y="96906"/>
                  </a:cubicBezTo>
                  <a:cubicBezTo>
                    <a:pt x="6886" y="97055"/>
                    <a:pt x="6998" y="97223"/>
                    <a:pt x="7128" y="97372"/>
                  </a:cubicBezTo>
                  <a:cubicBezTo>
                    <a:pt x="7352" y="97669"/>
                    <a:pt x="7631" y="97911"/>
                    <a:pt x="7947" y="98097"/>
                  </a:cubicBezTo>
                  <a:cubicBezTo>
                    <a:pt x="8141" y="98210"/>
                    <a:pt x="8317" y="98266"/>
                    <a:pt x="8474" y="98266"/>
                  </a:cubicBezTo>
                  <a:cubicBezTo>
                    <a:pt x="8784" y="98266"/>
                    <a:pt x="9014" y="98046"/>
                    <a:pt x="9138" y="97613"/>
                  </a:cubicBezTo>
                  <a:cubicBezTo>
                    <a:pt x="9268" y="97204"/>
                    <a:pt x="9306" y="96795"/>
                    <a:pt x="9306" y="96367"/>
                  </a:cubicBezTo>
                  <a:cubicBezTo>
                    <a:pt x="9287" y="95157"/>
                    <a:pt x="9268" y="93947"/>
                    <a:pt x="9138" y="92737"/>
                  </a:cubicBezTo>
                  <a:cubicBezTo>
                    <a:pt x="9082" y="92179"/>
                    <a:pt x="8989" y="92086"/>
                    <a:pt x="8431" y="92086"/>
                  </a:cubicBezTo>
                  <a:cubicBezTo>
                    <a:pt x="7798" y="92086"/>
                    <a:pt x="7165" y="92086"/>
                    <a:pt x="6514" y="92123"/>
                  </a:cubicBezTo>
                  <a:cubicBezTo>
                    <a:pt x="6253" y="92123"/>
                    <a:pt x="6160" y="92030"/>
                    <a:pt x="6179" y="91770"/>
                  </a:cubicBezTo>
                  <a:cubicBezTo>
                    <a:pt x="6253" y="90914"/>
                    <a:pt x="6198" y="90058"/>
                    <a:pt x="6198" y="89201"/>
                  </a:cubicBezTo>
                  <a:cubicBezTo>
                    <a:pt x="6198" y="88383"/>
                    <a:pt x="6179" y="87582"/>
                    <a:pt x="6198" y="86763"/>
                  </a:cubicBezTo>
                  <a:cubicBezTo>
                    <a:pt x="6216" y="86000"/>
                    <a:pt x="6179" y="68748"/>
                    <a:pt x="6142" y="49784"/>
                  </a:cubicBezTo>
                  <a:cubicBezTo>
                    <a:pt x="6105" y="26223"/>
                    <a:pt x="6030" y="0"/>
                    <a:pt x="6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6"/>
            <p:cNvSpPr/>
            <p:nvPr/>
          </p:nvSpPr>
          <p:spPr>
            <a:xfrm>
              <a:off x="2403278" y="1449"/>
              <a:ext cx="267896" cy="3404295"/>
            </a:xfrm>
            <a:custGeom>
              <a:avLst/>
              <a:gdLst/>
              <a:ahLst/>
              <a:cxnLst/>
              <a:rect l="l" t="t" r="r" b="b"/>
              <a:pathLst>
                <a:path w="9306" h="118256" extrusionOk="0">
                  <a:moveTo>
                    <a:pt x="4374" y="0"/>
                  </a:moveTo>
                  <a:cubicBezTo>
                    <a:pt x="4337" y="26576"/>
                    <a:pt x="4225" y="105579"/>
                    <a:pt x="4169" y="106658"/>
                  </a:cubicBezTo>
                  <a:cubicBezTo>
                    <a:pt x="4113" y="108184"/>
                    <a:pt x="4113" y="109729"/>
                    <a:pt x="4076" y="111274"/>
                  </a:cubicBezTo>
                  <a:cubicBezTo>
                    <a:pt x="4058" y="111665"/>
                    <a:pt x="4058" y="111665"/>
                    <a:pt x="3648" y="111720"/>
                  </a:cubicBezTo>
                  <a:cubicBezTo>
                    <a:pt x="2848" y="111814"/>
                    <a:pt x="2066" y="111907"/>
                    <a:pt x="1266" y="111981"/>
                  </a:cubicBezTo>
                  <a:cubicBezTo>
                    <a:pt x="670" y="112055"/>
                    <a:pt x="521" y="112186"/>
                    <a:pt x="391" y="112781"/>
                  </a:cubicBezTo>
                  <a:cubicBezTo>
                    <a:pt x="112" y="113972"/>
                    <a:pt x="0" y="115219"/>
                    <a:pt x="38" y="116448"/>
                  </a:cubicBezTo>
                  <a:cubicBezTo>
                    <a:pt x="38" y="116615"/>
                    <a:pt x="56" y="116764"/>
                    <a:pt x="93" y="116931"/>
                  </a:cubicBezTo>
                  <a:cubicBezTo>
                    <a:pt x="186" y="117341"/>
                    <a:pt x="280" y="117788"/>
                    <a:pt x="745" y="117918"/>
                  </a:cubicBezTo>
                  <a:cubicBezTo>
                    <a:pt x="826" y="117943"/>
                    <a:pt x="905" y="117954"/>
                    <a:pt x="981" y="117954"/>
                  </a:cubicBezTo>
                  <a:cubicBezTo>
                    <a:pt x="1305" y="117954"/>
                    <a:pt x="1580" y="117749"/>
                    <a:pt x="1806" y="117508"/>
                  </a:cubicBezTo>
                  <a:cubicBezTo>
                    <a:pt x="2178" y="117136"/>
                    <a:pt x="2531" y="116708"/>
                    <a:pt x="2922" y="116299"/>
                  </a:cubicBezTo>
                  <a:cubicBezTo>
                    <a:pt x="3053" y="116429"/>
                    <a:pt x="3164" y="116615"/>
                    <a:pt x="3220" y="116801"/>
                  </a:cubicBezTo>
                  <a:cubicBezTo>
                    <a:pt x="3369" y="117136"/>
                    <a:pt x="3555" y="117453"/>
                    <a:pt x="3778" y="117732"/>
                  </a:cubicBezTo>
                  <a:cubicBezTo>
                    <a:pt x="4056" y="118082"/>
                    <a:pt x="4357" y="118255"/>
                    <a:pt x="4675" y="118255"/>
                  </a:cubicBezTo>
                  <a:cubicBezTo>
                    <a:pt x="4931" y="118255"/>
                    <a:pt x="5198" y="118142"/>
                    <a:pt x="5472" y="117918"/>
                  </a:cubicBezTo>
                  <a:cubicBezTo>
                    <a:pt x="5844" y="117583"/>
                    <a:pt x="6161" y="117211"/>
                    <a:pt x="6421" y="116783"/>
                  </a:cubicBezTo>
                  <a:cubicBezTo>
                    <a:pt x="6514" y="116634"/>
                    <a:pt x="6570" y="116448"/>
                    <a:pt x="6756" y="116355"/>
                  </a:cubicBezTo>
                  <a:cubicBezTo>
                    <a:pt x="6886" y="116522"/>
                    <a:pt x="6998" y="116690"/>
                    <a:pt x="7110" y="116838"/>
                  </a:cubicBezTo>
                  <a:cubicBezTo>
                    <a:pt x="7333" y="117118"/>
                    <a:pt x="7612" y="117360"/>
                    <a:pt x="7929" y="117546"/>
                  </a:cubicBezTo>
                  <a:cubicBezTo>
                    <a:pt x="8128" y="117658"/>
                    <a:pt x="8309" y="117714"/>
                    <a:pt x="8469" y="117714"/>
                  </a:cubicBezTo>
                  <a:cubicBezTo>
                    <a:pt x="8784" y="117714"/>
                    <a:pt x="9015" y="117495"/>
                    <a:pt x="9138" y="117062"/>
                  </a:cubicBezTo>
                  <a:cubicBezTo>
                    <a:pt x="9250" y="116671"/>
                    <a:pt x="9306" y="116243"/>
                    <a:pt x="9287" y="115833"/>
                  </a:cubicBezTo>
                  <a:cubicBezTo>
                    <a:pt x="9269" y="114624"/>
                    <a:pt x="9250" y="113395"/>
                    <a:pt x="9120" y="112186"/>
                  </a:cubicBezTo>
                  <a:cubicBezTo>
                    <a:pt x="9064" y="111627"/>
                    <a:pt x="8971" y="111534"/>
                    <a:pt x="8412" y="111534"/>
                  </a:cubicBezTo>
                  <a:cubicBezTo>
                    <a:pt x="7780" y="111534"/>
                    <a:pt x="7147" y="111553"/>
                    <a:pt x="6514" y="111572"/>
                  </a:cubicBezTo>
                  <a:cubicBezTo>
                    <a:pt x="6496" y="111573"/>
                    <a:pt x="6478" y="111574"/>
                    <a:pt x="6461" y="111574"/>
                  </a:cubicBezTo>
                  <a:cubicBezTo>
                    <a:pt x="6241" y="111574"/>
                    <a:pt x="6162" y="111460"/>
                    <a:pt x="6179" y="111218"/>
                  </a:cubicBezTo>
                  <a:cubicBezTo>
                    <a:pt x="6235" y="110362"/>
                    <a:pt x="6179" y="109524"/>
                    <a:pt x="6179" y="108668"/>
                  </a:cubicBezTo>
                  <a:cubicBezTo>
                    <a:pt x="6179" y="107849"/>
                    <a:pt x="6179" y="107031"/>
                    <a:pt x="6179" y="106212"/>
                  </a:cubicBezTo>
                  <a:cubicBezTo>
                    <a:pt x="6198" y="105709"/>
                    <a:pt x="6198" y="105188"/>
                    <a:pt x="6198" y="104686"/>
                  </a:cubicBezTo>
                  <a:lnTo>
                    <a:pt x="62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1366582" y="1449"/>
              <a:ext cx="267896" cy="2418956"/>
            </a:xfrm>
            <a:custGeom>
              <a:avLst/>
              <a:gdLst/>
              <a:ahLst/>
              <a:cxnLst/>
              <a:rect l="l" t="t" r="r" b="b"/>
              <a:pathLst>
                <a:path w="9306" h="84028" extrusionOk="0">
                  <a:moveTo>
                    <a:pt x="4300" y="0"/>
                  </a:moveTo>
                  <a:cubicBezTo>
                    <a:pt x="4262" y="32774"/>
                    <a:pt x="4207" y="71782"/>
                    <a:pt x="4188" y="72415"/>
                  </a:cubicBezTo>
                  <a:cubicBezTo>
                    <a:pt x="4113" y="73959"/>
                    <a:pt x="4113" y="75504"/>
                    <a:pt x="4076" y="77049"/>
                  </a:cubicBezTo>
                  <a:cubicBezTo>
                    <a:pt x="4076" y="77439"/>
                    <a:pt x="4076" y="77439"/>
                    <a:pt x="3648" y="77495"/>
                  </a:cubicBezTo>
                  <a:cubicBezTo>
                    <a:pt x="2867" y="77588"/>
                    <a:pt x="2066" y="77663"/>
                    <a:pt x="1266" y="77756"/>
                  </a:cubicBezTo>
                  <a:cubicBezTo>
                    <a:pt x="689" y="77830"/>
                    <a:pt x="540" y="77942"/>
                    <a:pt x="391" y="78537"/>
                  </a:cubicBezTo>
                  <a:cubicBezTo>
                    <a:pt x="131" y="79747"/>
                    <a:pt x="1" y="80975"/>
                    <a:pt x="38" y="82222"/>
                  </a:cubicBezTo>
                  <a:cubicBezTo>
                    <a:pt x="38" y="82390"/>
                    <a:pt x="56" y="82539"/>
                    <a:pt x="94" y="82706"/>
                  </a:cubicBezTo>
                  <a:cubicBezTo>
                    <a:pt x="205" y="83097"/>
                    <a:pt x="280" y="83562"/>
                    <a:pt x="745" y="83693"/>
                  </a:cubicBezTo>
                  <a:cubicBezTo>
                    <a:pt x="826" y="83717"/>
                    <a:pt x="905" y="83729"/>
                    <a:pt x="981" y="83729"/>
                  </a:cubicBezTo>
                  <a:cubicBezTo>
                    <a:pt x="1305" y="83729"/>
                    <a:pt x="1580" y="83524"/>
                    <a:pt x="1806" y="83283"/>
                  </a:cubicBezTo>
                  <a:cubicBezTo>
                    <a:pt x="2197" y="82911"/>
                    <a:pt x="2550" y="82483"/>
                    <a:pt x="2922" y="82055"/>
                  </a:cubicBezTo>
                  <a:cubicBezTo>
                    <a:pt x="3071" y="82204"/>
                    <a:pt x="3164" y="82390"/>
                    <a:pt x="3239" y="82576"/>
                  </a:cubicBezTo>
                  <a:cubicBezTo>
                    <a:pt x="3388" y="82911"/>
                    <a:pt x="3574" y="83227"/>
                    <a:pt x="3779" y="83507"/>
                  </a:cubicBezTo>
                  <a:cubicBezTo>
                    <a:pt x="4054" y="83854"/>
                    <a:pt x="4352" y="84027"/>
                    <a:pt x="4669" y="84027"/>
                  </a:cubicBezTo>
                  <a:cubicBezTo>
                    <a:pt x="4931" y="84027"/>
                    <a:pt x="5205" y="83909"/>
                    <a:pt x="5491" y="83674"/>
                  </a:cubicBezTo>
                  <a:cubicBezTo>
                    <a:pt x="5844" y="83358"/>
                    <a:pt x="6161" y="82985"/>
                    <a:pt x="6421" y="82557"/>
                  </a:cubicBezTo>
                  <a:cubicBezTo>
                    <a:pt x="6533" y="82408"/>
                    <a:pt x="6570" y="82222"/>
                    <a:pt x="6756" y="82129"/>
                  </a:cubicBezTo>
                  <a:cubicBezTo>
                    <a:pt x="6887" y="82297"/>
                    <a:pt x="6998" y="82446"/>
                    <a:pt x="7128" y="82613"/>
                  </a:cubicBezTo>
                  <a:cubicBezTo>
                    <a:pt x="7352" y="82892"/>
                    <a:pt x="7612" y="83134"/>
                    <a:pt x="7929" y="83320"/>
                  </a:cubicBezTo>
                  <a:cubicBezTo>
                    <a:pt x="8128" y="83433"/>
                    <a:pt x="8309" y="83489"/>
                    <a:pt x="8469" y="83489"/>
                  </a:cubicBezTo>
                  <a:cubicBezTo>
                    <a:pt x="8784" y="83489"/>
                    <a:pt x="9015" y="83269"/>
                    <a:pt x="9138" y="82837"/>
                  </a:cubicBezTo>
                  <a:cubicBezTo>
                    <a:pt x="9250" y="82446"/>
                    <a:pt x="9306" y="82018"/>
                    <a:pt x="9306" y="81608"/>
                  </a:cubicBezTo>
                  <a:cubicBezTo>
                    <a:pt x="9269" y="80380"/>
                    <a:pt x="9250" y="79170"/>
                    <a:pt x="9138" y="77961"/>
                  </a:cubicBezTo>
                  <a:cubicBezTo>
                    <a:pt x="9083" y="77402"/>
                    <a:pt x="8990" y="77309"/>
                    <a:pt x="8413" y="77309"/>
                  </a:cubicBezTo>
                  <a:cubicBezTo>
                    <a:pt x="7780" y="77309"/>
                    <a:pt x="7147" y="77328"/>
                    <a:pt x="6514" y="77346"/>
                  </a:cubicBezTo>
                  <a:cubicBezTo>
                    <a:pt x="6254" y="77346"/>
                    <a:pt x="6161" y="77253"/>
                    <a:pt x="6179" y="76993"/>
                  </a:cubicBezTo>
                  <a:cubicBezTo>
                    <a:pt x="6235" y="76137"/>
                    <a:pt x="6198" y="75299"/>
                    <a:pt x="6198" y="74443"/>
                  </a:cubicBezTo>
                  <a:cubicBezTo>
                    <a:pt x="6198" y="73624"/>
                    <a:pt x="6217" y="66701"/>
                    <a:pt x="6198" y="66627"/>
                  </a:cubicBezTo>
                  <a:lnTo>
                    <a:pt x="61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2" name="Google Shape;502;p46"/>
          <p:cNvSpPr txBox="1">
            <a:spLocks noGrp="1"/>
          </p:cNvSpPr>
          <p:nvPr>
            <p:ph type="title"/>
          </p:nvPr>
        </p:nvSpPr>
        <p:spPr>
          <a:xfrm>
            <a:off x="4815975" y="308875"/>
            <a:ext cx="30060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6</a:t>
            </a:r>
            <a:endParaRPr sz="3200"/>
          </a:p>
        </p:txBody>
      </p:sp>
      <p:sp>
        <p:nvSpPr>
          <p:cNvPr id="503" name="Google Shape;503;p46"/>
          <p:cNvSpPr txBox="1">
            <a:spLocks noGrp="1"/>
          </p:cNvSpPr>
          <p:nvPr>
            <p:ph type="title"/>
          </p:nvPr>
        </p:nvSpPr>
        <p:spPr>
          <a:xfrm>
            <a:off x="5046250" y="4015450"/>
            <a:ext cx="3006000" cy="9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u="sng">
                <a:solidFill>
                  <a:schemeClr val="hlink"/>
                </a:solidFill>
                <a:hlinkClick r:id="rId3"/>
              </a:rPr>
              <a:t>Answer</a:t>
            </a:r>
            <a:endParaRPr sz="3200"/>
          </a:p>
          <a:p>
            <a:pPr marL="0" lvl="0" indent="0" algn="l" rtl="0">
              <a:spcBef>
                <a:spcPts val="0"/>
              </a:spcBef>
              <a:spcAft>
                <a:spcPts val="0"/>
              </a:spcAft>
              <a:buNone/>
            </a:pPr>
            <a:endParaRPr sz="3200"/>
          </a:p>
        </p:txBody>
      </p:sp>
      <p:sp>
        <p:nvSpPr>
          <p:cNvPr id="504" name="Google Shape;504;p46"/>
          <p:cNvSpPr txBox="1"/>
          <p:nvPr/>
        </p:nvSpPr>
        <p:spPr>
          <a:xfrm>
            <a:off x="4705000" y="944400"/>
            <a:ext cx="3688500" cy="21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p>
        </p:txBody>
      </p:sp>
      <p:sp>
        <p:nvSpPr>
          <p:cNvPr id="505" name="Google Shape;505;p46"/>
          <p:cNvSpPr txBox="1"/>
          <p:nvPr/>
        </p:nvSpPr>
        <p:spPr>
          <a:xfrm>
            <a:off x="4660050" y="1208650"/>
            <a:ext cx="3934800" cy="20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erriweather Sans"/>
                <a:ea typeface="Merriweather Sans"/>
                <a:cs typeface="Merriweather Sans"/>
                <a:sym typeface="Merriweather Sans"/>
              </a:rPr>
              <a:t>Find the equation for a line with an x-intercept of 2 and a y-intercept of 5. </a:t>
            </a:r>
            <a:endParaRPr sz="2000">
              <a:latin typeface="Merriweather Sans"/>
              <a:ea typeface="Merriweather Sans"/>
              <a:cs typeface="Merriweather Sans"/>
              <a:sym typeface="Merriweather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7"/>
          <p:cNvGrpSpPr/>
          <p:nvPr/>
        </p:nvGrpSpPr>
        <p:grpSpPr>
          <a:xfrm>
            <a:off x="3584822" y="1137377"/>
            <a:ext cx="1794939" cy="1742246"/>
            <a:chOff x="3388656" y="1135606"/>
            <a:chExt cx="2190286" cy="2126246"/>
          </a:xfrm>
        </p:grpSpPr>
        <p:sp>
          <p:nvSpPr>
            <p:cNvPr id="511" name="Google Shape;511;p47"/>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7"/>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D48442">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7"/>
            <p:cNvSpPr/>
            <p:nvPr/>
          </p:nvSpPr>
          <p:spPr>
            <a:xfrm>
              <a:off x="5080895" y="2862620"/>
              <a:ext cx="153744" cy="133777"/>
            </a:xfrm>
            <a:custGeom>
              <a:avLst/>
              <a:gdLst/>
              <a:ahLst/>
              <a:cxnLst/>
              <a:rect l="l" t="t" r="r" b="b"/>
              <a:pathLst>
                <a:path w="4797" h="4174" extrusionOk="0">
                  <a:moveTo>
                    <a:pt x="4066" y="0"/>
                  </a:moveTo>
                  <a:cubicBezTo>
                    <a:pt x="3943" y="0"/>
                    <a:pt x="3798" y="29"/>
                    <a:pt x="3626" y="87"/>
                  </a:cubicBezTo>
                  <a:cubicBezTo>
                    <a:pt x="2540" y="488"/>
                    <a:pt x="1471" y="956"/>
                    <a:pt x="452" y="1524"/>
                  </a:cubicBezTo>
                  <a:cubicBezTo>
                    <a:pt x="68" y="1724"/>
                    <a:pt x="1" y="1991"/>
                    <a:pt x="201" y="2342"/>
                  </a:cubicBezTo>
                  <a:cubicBezTo>
                    <a:pt x="585" y="3077"/>
                    <a:pt x="1204" y="3662"/>
                    <a:pt x="1956" y="4013"/>
                  </a:cubicBezTo>
                  <a:cubicBezTo>
                    <a:pt x="2218" y="4121"/>
                    <a:pt x="2493" y="4174"/>
                    <a:pt x="2766" y="4174"/>
                  </a:cubicBezTo>
                  <a:cubicBezTo>
                    <a:pt x="3379" y="4174"/>
                    <a:pt x="3979" y="3909"/>
                    <a:pt x="4395" y="3412"/>
                  </a:cubicBezTo>
                  <a:cubicBezTo>
                    <a:pt x="4596" y="3061"/>
                    <a:pt x="4729" y="2660"/>
                    <a:pt x="4763" y="2259"/>
                  </a:cubicBezTo>
                  <a:cubicBezTo>
                    <a:pt x="4796" y="1741"/>
                    <a:pt x="4763" y="1223"/>
                    <a:pt x="4662" y="722"/>
                  </a:cubicBezTo>
                  <a:cubicBezTo>
                    <a:pt x="4576" y="229"/>
                    <a:pt x="4409" y="0"/>
                    <a:pt x="40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7"/>
            <p:cNvSpPr/>
            <p:nvPr/>
          </p:nvSpPr>
          <p:spPr>
            <a:xfrm>
              <a:off x="4683019" y="2491378"/>
              <a:ext cx="702151" cy="476327"/>
            </a:xfrm>
            <a:custGeom>
              <a:avLst/>
              <a:gdLst/>
              <a:ahLst/>
              <a:cxnLst/>
              <a:rect l="l" t="t" r="r" b="b"/>
              <a:pathLst>
                <a:path w="21908" h="14862" extrusionOk="0">
                  <a:moveTo>
                    <a:pt x="20935" y="0"/>
                  </a:moveTo>
                  <a:cubicBezTo>
                    <a:pt x="20831" y="0"/>
                    <a:pt x="20724" y="18"/>
                    <a:pt x="20619" y="57"/>
                  </a:cubicBezTo>
                  <a:cubicBezTo>
                    <a:pt x="20435" y="141"/>
                    <a:pt x="20251" y="241"/>
                    <a:pt x="20084" y="375"/>
                  </a:cubicBezTo>
                  <a:cubicBezTo>
                    <a:pt x="16976" y="2463"/>
                    <a:pt x="13852" y="4552"/>
                    <a:pt x="10761" y="6640"/>
                  </a:cubicBezTo>
                  <a:cubicBezTo>
                    <a:pt x="7569" y="8812"/>
                    <a:pt x="4278" y="10818"/>
                    <a:pt x="1053" y="12923"/>
                  </a:cubicBezTo>
                  <a:cubicBezTo>
                    <a:pt x="786" y="13073"/>
                    <a:pt x="535" y="13257"/>
                    <a:pt x="318" y="13474"/>
                  </a:cubicBezTo>
                  <a:cubicBezTo>
                    <a:pt x="34" y="13758"/>
                    <a:pt x="0" y="14209"/>
                    <a:pt x="234" y="14544"/>
                  </a:cubicBezTo>
                  <a:cubicBezTo>
                    <a:pt x="389" y="14754"/>
                    <a:pt x="625" y="14862"/>
                    <a:pt x="869" y="14862"/>
                  </a:cubicBezTo>
                  <a:cubicBezTo>
                    <a:pt x="992" y="14862"/>
                    <a:pt x="1118" y="14834"/>
                    <a:pt x="1237" y="14777"/>
                  </a:cubicBezTo>
                  <a:cubicBezTo>
                    <a:pt x="1320" y="14727"/>
                    <a:pt x="1420" y="14677"/>
                    <a:pt x="1504" y="14627"/>
                  </a:cubicBezTo>
                  <a:cubicBezTo>
                    <a:pt x="2874" y="13808"/>
                    <a:pt x="4261" y="13023"/>
                    <a:pt x="5631" y="12188"/>
                  </a:cubicBezTo>
                  <a:cubicBezTo>
                    <a:pt x="10710" y="9030"/>
                    <a:pt x="15589" y="5554"/>
                    <a:pt x="20585" y="2263"/>
                  </a:cubicBezTo>
                  <a:cubicBezTo>
                    <a:pt x="20869" y="2096"/>
                    <a:pt x="21137" y="1895"/>
                    <a:pt x="21404" y="1711"/>
                  </a:cubicBezTo>
                  <a:cubicBezTo>
                    <a:pt x="21638" y="1561"/>
                    <a:pt x="21805" y="1294"/>
                    <a:pt x="21838" y="1010"/>
                  </a:cubicBezTo>
                  <a:cubicBezTo>
                    <a:pt x="21908" y="453"/>
                    <a:pt x="21455" y="0"/>
                    <a:pt x="20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7"/>
            <p:cNvSpPr/>
            <p:nvPr/>
          </p:nvSpPr>
          <p:spPr>
            <a:xfrm>
              <a:off x="3388656" y="2038407"/>
              <a:ext cx="1222611" cy="1223445"/>
            </a:xfrm>
            <a:custGeom>
              <a:avLst/>
              <a:gdLst/>
              <a:ahLst/>
              <a:cxnLst/>
              <a:rect l="l" t="t" r="r" b="b"/>
              <a:pathLst>
                <a:path w="38147" h="38173" extrusionOk="0">
                  <a:moveTo>
                    <a:pt x="29081" y="1"/>
                  </a:moveTo>
                  <a:cubicBezTo>
                    <a:pt x="28731" y="1"/>
                    <a:pt x="28372" y="24"/>
                    <a:pt x="28004" y="71"/>
                  </a:cubicBezTo>
                  <a:cubicBezTo>
                    <a:pt x="26534" y="255"/>
                    <a:pt x="25147" y="773"/>
                    <a:pt x="23810" y="1391"/>
                  </a:cubicBezTo>
                  <a:cubicBezTo>
                    <a:pt x="20385" y="2995"/>
                    <a:pt x="17261" y="5168"/>
                    <a:pt x="14570" y="7824"/>
                  </a:cubicBezTo>
                  <a:cubicBezTo>
                    <a:pt x="12582" y="9779"/>
                    <a:pt x="10794" y="11918"/>
                    <a:pt x="9023" y="14073"/>
                  </a:cubicBezTo>
                  <a:cubicBezTo>
                    <a:pt x="8522" y="14691"/>
                    <a:pt x="7820" y="15126"/>
                    <a:pt x="7052" y="15343"/>
                  </a:cubicBezTo>
                  <a:cubicBezTo>
                    <a:pt x="5097" y="15894"/>
                    <a:pt x="3125" y="16312"/>
                    <a:pt x="1153" y="16763"/>
                  </a:cubicBezTo>
                  <a:cubicBezTo>
                    <a:pt x="118" y="17014"/>
                    <a:pt x="1" y="17382"/>
                    <a:pt x="719" y="18167"/>
                  </a:cubicBezTo>
                  <a:cubicBezTo>
                    <a:pt x="1337" y="18802"/>
                    <a:pt x="1989" y="19387"/>
                    <a:pt x="2691" y="19938"/>
                  </a:cubicBezTo>
                  <a:cubicBezTo>
                    <a:pt x="5464" y="22177"/>
                    <a:pt x="8388" y="24215"/>
                    <a:pt x="11296" y="26270"/>
                  </a:cubicBezTo>
                  <a:cubicBezTo>
                    <a:pt x="17294" y="30464"/>
                    <a:pt x="23409" y="34441"/>
                    <a:pt x="29809" y="38000"/>
                  </a:cubicBezTo>
                  <a:cubicBezTo>
                    <a:pt x="30020" y="38112"/>
                    <a:pt x="30178" y="38173"/>
                    <a:pt x="30299" y="38173"/>
                  </a:cubicBezTo>
                  <a:cubicBezTo>
                    <a:pt x="30504" y="38173"/>
                    <a:pt x="30604" y="37998"/>
                    <a:pt x="30678" y="37599"/>
                  </a:cubicBezTo>
                  <a:cubicBezTo>
                    <a:pt x="30794" y="36997"/>
                    <a:pt x="30895" y="36379"/>
                    <a:pt x="30962" y="35778"/>
                  </a:cubicBezTo>
                  <a:cubicBezTo>
                    <a:pt x="31129" y="34090"/>
                    <a:pt x="31296" y="32386"/>
                    <a:pt x="31429" y="30698"/>
                  </a:cubicBezTo>
                  <a:cubicBezTo>
                    <a:pt x="31463" y="30314"/>
                    <a:pt x="31596" y="29930"/>
                    <a:pt x="31814" y="29612"/>
                  </a:cubicBezTo>
                  <a:cubicBezTo>
                    <a:pt x="33485" y="26989"/>
                    <a:pt x="34888" y="24199"/>
                    <a:pt x="36024" y="21291"/>
                  </a:cubicBezTo>
                  <a:cubicBezTo>
                    <a:pt x="36943" y="18919"/>
                    <a:pt x="37712" y="16513"/>
                    <a:pt x="37979" y="13956"/>
                  </a:cubicBezTo>
                  <a:cubicBezTo>
                    <a:pt x="38130" y="12737"/>
                    <a:pt x="38146" y="11500"/>
                    <a:pt x="38013" y="10280"/>
                  </a:cubicBezTo>
                  <a:cubicBezTo>
                    <a:pt x="37729" y="7523"/>
                    <a:pt x="36843" y="5000"/>
                    <a:pt x="34988" y="2895"/>
                  </a:cubicBezTo>
                  <a:cubicBezTo>
                    <a:pt x="33387" y="1061"/>
                    <a:pt x="31444" y="1"/>
                    <a:pt x="2908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7"/>
            <p:cNvSpPr/>
            <p:nvPr/>
          </p:nvSpPr>
          <p:spPr>
            <a:xfrm>
              <a:off x="3815474" y="2934381"/>
              <a:ext cx="155314" cy="143103"/>
            </a:xfrm>
            <a:custGeom>
              <a:avLst/>
              <a:gdLst/>
              <a:ahLst/>
              <a:cxnLst/>
              <a:rect l="l" t="t" r="r" b="b"/>
              <a:pathLst>
                <a:path w="4846" h="4465" extrusionOk="0">
                  <a:moveTo>
                    <a:pt x="1074" y="1"/>
                  </a:moveTo>
                  <a:cubicBezTo>
                    <a:pt x="889" y="1"/>
                    <a:pt x="739" y="116"/>
                    <a:pt x="602" y="337"/>
                  </a:cubicBezTo>
                  <a:cubicBezTo>
                    <a:pt x="167" y="1039"/>
                    <a:pt x="0" y="1874"/>
                    <a:pt x="84" y="2693"/>
                  </a:cubicBezTo>
                  <a:cubicBezTo>
                    <a:pt x="234" y="3612"/>
                    <a:pt x="953" y="4331"/>
                    <a:pt x="1872" y="4464"/>
                  </a:cubicBezTo>
                  <a:cubicBezTo>
                    <a:pt x="2289" y="4464"/>
                    <a:pt x="2690" y="4364"/>
                    <a:pt x="3058" y="4180"/>
                  </a:cubicBezTo>
                  <a:cubicBezTo>
                    <a:pt x="3509" y="3946"/>
                    <a:pt x="3927" y="3646"/>
                    <a:pt x="4311" y="3311"/>
                  </a:cubicBezTo>
                  <a:cubicBezTo>
                    <a:pt x="4829" y="2860"/>
                    <a:pt x="4846" y="2526"/>
                    <a:pt x="4328" y="2092"/>
                  </a:cubicBezTo>
                  <a:cubicBezTo>
                    <a:pt x="3409" y="1356"/>
                    <a:pt x="2456" y="705"/>
                    <a:pt x="1437" y="120"/>
                  </a:cubicBezTo>
                  <a:cubicBezTo>
                    <a:pt x="1302" y="40"/>
                    <a:pt x="1182" y="1"/>
                    <a:pt x="107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p:cNvSpPr/>
            <p:nvPr/>
          </p:nvSpPr>
          <p:spPr>
            <a:xfrm>
              <a:off x="3629100" y="2513397"/>
              <a:ext cx="745996" cy="503506"/>
            </a:xfrm>
            <a:custGeom>
              <a:avLst/>
              <a:gdLst/>
              <a:ahLst/>
              <a:cxnLst/>
              <a:rect l="l" t="t" r="r" b="b"/>
              <a:pathLst>
                <a:path w="23276" h="15710" extrusionOk="0">
                  <a:moveTo>
                    <a:pt x="845" y="0"/>
                  </a:moveTo>
                  <a:cubicBezTo>
                    <a:pt x="579" y="0"/>
                    <a:pt x="335" y="131"/>
                    <a:pt x="185" y="356"/>
                  </a:cubicBezTo>
                  <a:cubicBezTo>
                    <a:pt x="1" y="607"/>
                    <a:pt x="1" y="958"/>
                    <a:pt x="168" y="1225"/>
                  </a:cubicBezTo>
                  <a:cubicBezTo>
                    <a:pt x="285" y="1392"/>
                    <a:pt x="435" y="1542"/>
                    <a:pt x="602" y="1659"/>
                  </a:cubicBezTo>
                  <a:cubicBezTo>
                    <a:pt x="1839" y="2545"/>
                    <a:pt x="3042" y="3447"/>
                    <a:pt x="4295" y="4299"/>
                  </a:cubicBezTo>
                  <a:cubicBezTo>
                    <a:pt x="7002" y="6154"/>
                    <a:pt x="9725" y="7958"/>
                    <a:pt x="12449" y="9780"/>
                  </a:cubicBezTo>
                  <a:cubicBezTo>
                    <a:pt x="15406" y="11768"/>
                    <a:pt x="18363" y="13773"/>
                    <a:pt x="21521" y="15427"/>
                  </a:cubicBezTo>
                  <a:cubicBezTo>
                    <a:pt x="21672" y="15527"/>
                    <a:pt x="21839" y="15594"/>
                    <a:pt x="22006" y="15661"/>
                  </a:cubicBezTo>
                  <a:cubicBezTo>
                    <a:pt x="22107" y="15693"/>
                    <a:pt x="22209" y="15709"/>
                    <a:pt x="22309" y="15709"/>
                  </a:cubicBezTo>
                  <a:cubicBezTo>
                    <a:pt x="22621" y="15709"/>
                    <a:pt x="22911" y="15555"/>
                    <a:pt x="23075" y="15277"/>
                  </a:cubicBezTo>
                  <a:cubicBezTo>
                    <a:pt x="23276" y="14926"/>
                    <a:pt x="23226" y="14475"/>
                    <a:pt x="22958" y="14191"/>
                  </a:cubicBezTo>
                  <a:cubicBezTo>
                    <a:pt x="22808" y="14040"/>
                    <a:pt x="22641" y="13923"/>
                    <a:pt x="22457" y="13840"/>
                  </a:cubicBezTo>
                  <a:cubicBezTo>
                    <a:pt x="21221" y="13138"/>
                    <a:pt x="19984" y="12470"/>
                    <a:pt x="18781" y="11718"/>
                  </a:cubicBezTo>
                  <a:cubicBezTo>
                    <a:pt x="15540" y="9663"/>
                    <a:pt x="12365" y="7491"/>
                    <a:pt x="9140" y="5369"/>
                  </a:cubicBezTo>
                  <a:cubicBezTo>
                    <a:pt x="6634" y="3714"/>
                    <a:pt x="4144" y="2010"/>
                    <a:pt x="1638" y="339"/>
                  </a:cubicBezTo>
                  <a:cubicBezTo>
                    <a:pt x="1438" y="172"/>
                    <a:pt x="1187" y="55"/>
                    <a:pt x="936" y="5"/>
                  </a:cubicBezTo>
                  <a:cubicBezTo>
                    <a:pt x="906" y="2"/>
                    <a:pt x="875"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7"/>
            <p:cNvSpPr/>
            <p:nvPr/>
          </p:nvSpPr>
          <p:spPr>
            <a:xfrm>
              <a:off x="4378314" y="1135606"/>
              <a:ext cx="478218" cy="665711"/>
            </a:xfrm>
            <a:custGeom>
              <a:avLst/>
              <a:gdLst/>
              <a:ahLst/>
              <a:cxnLst/>
              <a:rect l="l" t="t" r="r" b="b"/>
              <a:pathLst>
                <a:path w="14921" h="20771" extrusionOk="0">
                  <a:moveTo>
                    <a:pt x="5989" y="0"/>
                  </a:moveTo>
                  <a:cubicBezTo>
                    <a:pt x="5976" y="0"/>
                    <a:pt x="5962" y="1"/>
                    <a:pt x="5948" y="2"/>
                  </a:cubicBezTo>
                  <a:cubicBezTo>
                    <a:pt x="5531" y="52"/>
                    <a:pt x="5681" y="487"/>
                    <a:pt x="5631" y="771"/>
                  </a:cubicBezTo>
                  <a:cubicBezTo>
                    <a:pt x="5564" y="1188"/>
                    <a:pt x="5531" y="1623"/>
                    <a:pt x="5497" y="2040"/>
                  </a:cubicBezTo>
                  <a:lnTo>
                    <a:pt x="5531" y="2057"/>
                  </a:lnTo>
                  <a:cubicBezTo>
                    <a:pt x="5480" y="2475"/>
                    <a:pt x="5447" y="2909"/>
                    <a:pt x="5380" y="3327"/>
                  </a:cubicBezTo>
                  <a:cubicBezTo>
                    <a:pt x="5247" y="4346"/>
                    <a:pt x="4896" y="5332"/>
                    <a:pt x="4328" y="6184"/>
                  </a:cubicBezTo>
                  <a:cubicBezTo>
                    <a:pt x="3702" y="7197"/>
                    <a:pt x="2611" y="7798"/>
                    <a:pt x="1447" y="7798"/>
                  </a:cubicBezTo>
                  <a:cubicBezTo>
                    <a:pt x="1305" y="7798"/>
                    <a:pt x="1162" y="7790"/>
                    <a:pt x="1019" y="7771"/>
                  </a:cubicBezTo>
                  <a:cubicBezTo>
                    <a:pt x="852" y="7755"/>
                    <a:pt x="685" y="7721"/>
                    <a:pt x="535" y="7688"/>
                  </a:cubicBezTo>
                  <a:cubicBezTo>
                    <a:pt x="467" y="7681"/>
                    <a:pt x="397" y="7669"/>
                    <a:pt x="331" y="7669"/>
                  </a:cubicBezTo>
                  <a:cubicBezTo>
                    <a:pt x="235" y="7669"/>
                    <a:pt x="150" y="7695"/>
                    <a:pt x="100" y="7805"/>
                  </a:cubicBezTo>
                  <a:cubicBezTo>
                    <a:pt x="0" y="7989"/>
                    <a:pt x="150" y="8122"/>
                    <a:pt x="267" y="8239"/>
                  </a:cubicBezTo>
                  <a:cubicBezTo>
                    <a:pt x="551" y="8523"/>
                    <a:pt x="835" y="8807"/>
                    <a:pt x="1119" y="9108"/>
                  </a:cubicBezTo>
                  <a:cubicBezTo>
                    <a:pt x="1855" y="9893"/>
                    <a:pt x="2423" y="10796"/>
                    <a:pt x="2824" y="11782"/>
                  </a:cubicBezTo>
                  <a:cubicBezTo>
                    <a:pt x="3308" y="12884"/>
                    <a:pt x="3141" y="14154"/>
                    <a:pt x="2406" y="15090"/>
                  </a:cubicBezTo>
                  <a:cubicBezTo>
                    <a:pt x="2122" y="15491"/>
                    <a:pt x="1788" y="15858"/>
                    <a:pt x="1470" y="16226"/>
                  </a:cubicBezTo>
                  <a:cubicBezTo>
                    <a:pt x="1086" y="16677"/>
                    <a:pt x="1170" y="16894"/>
                    <a:pt x="1754" y="16995"/>
                  </a:cubicBezTo>
                  <a:cubicBezTo>
                    <a:pt x="2239" y="17078"/>
                    <a:pt x="2724" y="17112"/>
                    <a:pt x="3208" y="17195"/>
                  </a:cubicBezTo>
                  <a:cubicBezTo>
                    <a:pt x="5447" y="17596"/>
                    <a:pt x="7352" y="18582"/>
                    <a:pt x="8739" y="20453"/>
                  </a:cubicBezTo>
                  <a:cubicBezTo>
                    <a:pt x="8772" y="20487"/>
                    <a:pt x="8805" y="20554"/>
                    <a:pt x="8839" y="20587"/>
                  </a:cubicBezTo>
                  <a:cubicBezTo>
                    <a:pt x="8945" y="20708"/>
                    <a:pt x="9037" y="20771"/>
                    <a:pt x="9117" y="20771"/>
                  </a:cubicBezTo>
                  <a:cubicBezTo>
                    <a:pt x="9214" y="20771"/>
                    <a:pt x="9293" y="20679"/>
                    <a:pt x="9357" y="20487"/>
                  </a:cubicBezTo>
                  <a:cubicBezTo>
                    <a:pt x="9457" y="20253"/>
                    <a:pt x="9474" y="19969"/>
                    <a:pt x="9541" y="19718"/>
                  </a:cubicBezTo>
                  <a:cubicBezTo>
                    <a:pt x="9975" y="18114"/>
                    <a:pt x="10911" y="16844"/>
                    <a:pt x="12080" y="15725"/>
                  </a:cubicBezTo>
                  <a:cubicBezTo>
                    <a:pt x="12849" y="14990"/>
                    <a:pt x="13651" y="14305"/>
                    <a:pt x="14470" y="13603"/>
                  </a:cubicBezTo>
                  <a:cubicBezTo>
                    <a:pt x="14921" y="13218"/>
                    <a:pt x="14871" y="13001"/>
                    <a:pt x="14303" y="12801"/>
                  </a:cubicBezTo>
                  <a:cubicBezTo>
                    <a:pt x="13918" y="12684"/>
                    <a:pt x="13534" y="12533"/>
                    <a:pt x="13166" y="12350"/>
                  </a:cubicBezTo>
                  <a:cubicBezTo>
                    <a:pt x="11763" y="11548"/>
                    <a:pt x="11295" y="10144"/>
                    <a:pt x="11947" y="8690"/>
                  </a:cubicBezTo>
                  <a:cubicBezTo>
                    <a:pt x="12314" y="7838"/>
                    <a:pt x="12815" y="7053"/>
                    <a:pt x="13417" y="6351"/>
                  </a:cubicBezTo>
                  <a:cubicBezTo>
                    <a:pt x="13517" y="6234"/>
                    <a:pt x="13618" y="6101"/>
                    <a:pt x="13718" y="5967"/>
                  </a:cubicBezTo>
                  <a:cubicBezTo>
                    <a:pt x="13851" y="5783"/>
                    <a:pt x="13718" y="5516"/>
                    <a:pt x="13484" y="5516"/>
                  </a:cubicBezTo>
                  <a:cubicBezTo>
                    <a:pt x="13435" y="5511"/>
                    <a:pt x="13386" y="5509"/>
                    <a:pt x="13337" y="5509"/>
                  </a:cubicBezTo>
                  <a:cubicBezTo>
                    <a:pt x="13220" y="5509"/>
                    <a:pt x="13106" y="5521"/>
                    <a:pt x="12999" y="5533"/>
                  </a:cubicBezTo>
                  <a:cubicBezTo>
                    <a:pt x="12465" y="5599"/>
                    <a:pt x="11930" y="5649"/>
                    <a:pt x="11395" y="5666"/>
                  </a:cubicBezTo>
                  <a:cubicBezTo>
                    <a:pt x="11337" y="5668"/>
                    <a:pt x="11279" y="5669"/>
                    <a:pt x="11222" y="5669"/>
                  </a:cubicBezTo>
                  <a:cubicBezTo>
                    <a:pt x="9750" y="5669"/>
                    <a:pt x="8590" y="5049"/>
                    <a:pt x="7770" y="3778"/>
                  </a:cubicBezTo>
                  <a:cubicBezTo>
                    <a:pt x="7352" y="3143"/>
                    <a:pt x="7034" y="2458"/>
                    <a:pt x="6784" y="1740"/>
                  </a:cubicBezTo>
                  <a:cubicBezTo>
                    <a:pt x="6650" y="1372"/>
                    <a:pt x="6550" y="1005"/>
                    <a:pt x="6416" y="637"/>
                  </a:cubicBezTo>
                  <a:cubicBezTo>
                    <a:pt x="6320" y="396"/>
                    <a:pt x="6316" y="0"/>
                    <a:pt x="5989"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7"/>
            <p:cNvSpPr/>
            <p:nvPr/>
          </p:nvSpPr>
          <p:spPr>
            <a:xfrm>
              <a:off x="4496645" y="1216855"/>
              <a:ext cx="250118" cy="495429"/>
            </a:xfrm>
            <a:custGeom>
              <a:avLst/>
              <a:gdLst/>
              <a:ahLst/>
              <a:cxnLst/>
              <a:rect l="l" t="t" r="r" b="b"/>
              <a:pathLst>
                <a:path w="7804" h="15458" extrusionOk="0">
                  <a:moveTo>
                    <a:pt x="2598" y="1"/>
                  </a:moveTo>
                  <a:cubicBezTo>
                    <a:pt x="2579" y="1"/>
                    <a:pt x="2560" y="3"/>
                    <a:pt x="2540" y="7"/>
                  </a:cubicBezTo>
                  <a:cubicBezTo>
                    <a:pt x="2390" y="23"/>
                    <a:pt x="2273" y="157"/>
                    <a:pt x="2273" y="307"/>
                  </a:cubicBezTo>
                  <a:cubicBezTo>
                    <a:pt x="2273" y="508"/>
                    <a:pt x="2273" y="708"/>
                    <a:pt x="2290" y="909"/>
                  </a:cubicBezTo>
                  <a:cubicBezTo>
                    <a:pt x="2473" y="2613"/>
                    <a:pt x="2641" y="4301"/>
                    <a:pt x="2925" y="5972"/>
                  </a:cubicBezTo>
                  <a:cubicBezTo>
                    <a:pt x="3008" y="6289"/>
                    <a:pt x="3025" y="6607"/>
                    <a:pt x="2991" y="6924"/>
                  </a:cubicBezTo>
                  <a:cubicBezTo>
                    <a:pt x="2256" y="6456"/>
                    <a:pt x="1621" y="6022"/>
                    <a:pt x="970" y="5604"/>
                  </a:cubicBezTo>
                  <a:cubicBezTo>
                    <a:pt x="819" y="5504"/>
                    <a:pt x="652" y="5404"/>
                    <a:pt x="502" y="5320"/>
                  </a:cubicBezTo>
                  <a:cubicBezTo>
                    <a:pt x="451" y="5288"/>
                    <a:pt x="396" y="5274"/>
                    <a:pt x="343" y="5274"/>
                  </a:cubicBezTo>
                  <a:cubicBezTo>
                    <a:pt x="254" y="5274"/>
                    <a:pt x="170" y="5314"/>
                    <a:pt x="118" y="5387"/>
                  </a:cubicBezTo>
                  <a:cubicBezTo>
                    <a:pt x="1" y="5521"/>
                    <a:pt x="17" y="5721"/>
                    <a:pt x="151" y="5838"/>
                  </a:cubicBezTo>
                  <a:cubicBezTo>
                    <a:pt x="268" y="5938"/>
                    <a:pt x="402" y="6038"/>
                    <a:pt x="535" y="6139"/>
                  </a:cubicBezTo>
                  <a:cubicBezTo>
                    <a:pt x="1304" y="6673"/>
                    <a:pt x="2072" y="7208"/>
                    <a:pt x="2858" y="7726"/>
                  </a:cubicBezTo>
                  <a:cubicBezTo>
                    <a:pt x="3108" y="7876"/>
                    <a:pt x="3275" y="8127"/>
                    <a:pt x="3309" y="8411"/>
                  </a:cubicBezTo>
                  <a:cubicBezTo>
                    <a:pt x="3493" y="9614"/>
                    <a:pt x="3710" y="10800"/>
                    <a:pt x="3910" y="11987"/>
                  </a:cubicBezTo>
                  <a:cubicBezTo>
                    <a:pt x="3927" y="12120"/>
                    <a:pt x="4027" y="12254"/>
                    <a:pt x="3877" y="12388"/>
                  </a:cubicBezTo>
                  <a:cubicBezTo>
                    <a:pt x="3867" y="12389"/>
                    <a:pt x="3857" y="12389"/>
                    <a:pt x="3848" y="12389"/>
                  </a:cubicBezTo>
                  <a:cubicBezTo>
                    <a:pt x="3711" y="12389"/>
                    <a:pt x="3602" y="12283"/>
                    <a:pt x="3493" y="12221"/>
                  </a:cubicBezTo>
                  <a:cubicBezTo>
                    <a:pt x="2741" y="11770"/>
                    <a:pt x="1956" y="11352"/>
                    <a:pt x="1170" y="10984"/>
                  </a:cubicBezTo>
                  <a:cubicBezTo>
                    <a:pt x="1037" y="10917"/>
                    <a:pt x="903" y="10851"/>
                    <a:pt x="769" y="10800"/>
                  </a:cubicBezTo>
                  <a:cubicBezTo>
                    <a:pt x="740" y="10791"/>
                    <a:pt x="709" y="10786"/>
                    <a:pt x="679" y="10786"/>
                  </a:cubicBezTo>
                  <a:cubicBezTo>
                    <a:pt x="552" y="10786"/>
                    <a:pt x="422" y="10866"/>
                    <a:pt x="368" y="11001"/>
                  </a:cubicBezTo>
                  <a:cubicBezTo>
                    <a:pt x="318" y="11135"/>
                    <a:pt x="368" y="11285"/>
                    <a:pt x="502" y="11369"/>
                  </a:cubicBezTo>
                  <a:cubicBezTo>
                    <a:pt x="669" y="11485"/>
                    <a:pt x="853" y="11586"/>
                    <a:pt x="1037" y="11686"/>
                  </a:cubicBezTo>
                  <a:cubicBezTo>
                    <a:pt x="1956" y="12120"/>
                    <a:pt x="2808" y="12689"/>
                    <a:pt x="3710" y="13173"/>
                  </a:cubicBezTo>
                  <a:cubicBezTo>
                    <a:pt x="4027" y="13323"/>
                    <a:pt x="4245" y="13624"/>
                    <a:pt x="4278" y="13975"/>
                  </a:cubicBezTo>
                  <a:cubicBezTo>
                    <a:pt x="4311" y="14343"/>
                    <a:pt x="4378" y="14710"/>
                    <a:pt x="4479" y="15061"/>
                  </a:cubicBezTo>
                  <a:cubicBezTo>
                    <a:pt x="4522" y="15266"/>
                    <a:pt x="4617" y="15458"/>
                    <a:pt x="4831" y="15458"/>
                  </a:cubicBezTo>
                  <a:cubicBezTo>
                    <a:pt x="4861" y="15458"/>
                    <a:pt x="4894" y="15454"/>
                    <a:pt x="4930" y="15445"/>
                  </a:cubicBezTo>
                  <a:cubicBezTo>
                    <a:pt x="5180" y="15395"/>
                    <a:pt x="5214" y="15195"/>
                    <a:pt x="5197" y="14961"/>
                  </a:cubicBezTo>
                  <a:cubicBezTo>
                    <a:pt x="5197" y="14861"/>
                    <a:pt x="5180" y="14760"/>
                    <a:pt x="5164" y="14660"/>
                  </a:cubicBezTo>
                  <a:cubicBezTo>
                    <a:pt x="5130" y="14426"/>
                    <a:pt x="5080" y="14176"/>
                    <a:pt x="5013" y="13942"/>
                  </a:cubicBezTo>
                  <a:cubicBezTo>
                    <a:pt x="4930" y="13708"/>
                    <a:pt x="5030" y="13440"/>
                    <a:pt x="5247" y="13307"/>
                  </a:cubicBezTo>
                  <a:cubicBezTo>
                    <a:pt x="6032" y="12638"/>
                    <a:pt x="6768" y="11886"/>
                    <a:pt x="7436" y="11084"/>
                  </a:cubicBezTo>
                  <a:cubicBezTo>
                    <a:pt x="7536" y="10984"/>
                    <a:pt x="7620" y="10867"/>
                    <a:pt x="7703" y="10750"/>
                  </a:cubicBezTo>
                  <a:cubicBezTo>
                    <a:pt x="7804" y="10600"/>
                    <a:pt x="7770" y="10416"/>
                    <a:pt x="7620" y="10299"/>
                  </a:cubicBezTo>
                  <a:cubicBezTo>
                    <a:pt x="7561" y="10241"/>
                    <a:pt x="7482" y="10211"/>
                    <a:pt x="7403" y="10211"/>
                  </a:cubicBezTo>
                  <a:cubicBezTo>
                    <a:pt x="7323" y="10211"/>
                    <a:pt x="7244" y="10241"/>
                    <a:pt x="7185" y="10299"/>
                  </a:cubicBezTo>
                  <a:cubicBezTo>
                    <a:pt x="7068" y="10399"/>
                    <a:pt x="6968" y="10500"/>
                    <a:pt x="6868" y="10600"/>
                  </a:cubicBezTo>
                  <a:cubicBezTo>
                    <a:pt x="6333" y="11218"/>
                    <a:pt x="5765" y="11820"/>
                    <a:pt x="5180" y="12371"/>
                  </a:cubicBezTo>
                  <a:cubicBezTo>
                    <a:pt x="5090" y="12462"/>
                    <a:pt x="5026" y="12593"/>
                    <a:pt x="4892" y="12593"/>
                  </a:cubicBezTo>
                  <a:cubicBezTo>
                    <a:pt x="4878" y="12593"/>
                    <a:pt x="4862" y="12591"/>
                    <a:pt x="4846" y="12588"/>
                  </a:cubicBezTo>
                  <a:cubicBezTo>
                    <a:pt x="4813" y="12555"/>
                    <a:pt x="4763" y="12521"/>
                    <a:pt x="4763" y="12488"/>
                  </a:cubicBezTo>
                  <a:cubicBezTo>
                    <a:pt x="4529" y="11101"/>
                    <a:pt x="4295" y="9698"/>
                    <a:pt x="4044" y="8311"/>
                  </a:cubicBezTo>
                  <a:cubicBezTo>
                    <a:pt x="3994" y="8110"/>
                    <a:pt x="4078" y="7910"/>
                    <a:pt x="4245" y="7793"/>
                  </a:cubicBezTo>
                  <a:cubicBezTo>
                    <a:pt x="5097" y="7024"/>
                    <a:pt x="5932" y="6239"/>
                    <a:pt x="6784" y="5470"/>
                  </a:cubicBezTo>
                  <a:cubicBezTo>
                    <a:pt x="6868" y="5387"/>
                    <a:pt x="6951" y="5303"/>
                    <a:pt x="7035" y="5203"/>
                  </a:cubicBezTo>
                  <a:cubicBezTo>
                    <a:pt x="7185" y="5069"/>
                    <a:pt x="7169" y="4835"/>
                    <a:pt x="7035" y="4702"/>
                  </a:cubicBezTo>
                  <a:cubicBezTo>
                    <a:pt x="6971" y="4628"/>
                    <a:pt x="6881" y="4590"/>
                    <a:pt x="6791" y="4590"/>
                  </a:cubicBezTo>
                  <a:cubicBezTo>
                    <a:pt x="6718" y="4590"/>
                    <a:pt x="6644" y="4616"/>
                    <a:pt x="6584" y="4668"/>
                  </a:cubicBezTo>
                  <a:cubicBezTo>
                    <a:pt x="6467" y="4752"/>
                    <a:pt x="6350" y="4835"/>
                    <a:pt x="6250" y="4936"/>
                  </a:cubicBezTo>
                  <a:cubicBezTo>
                    <a:pt x="5598" y="5537"/>
                    <a:pt x="4963" y="6139"/>
                    <a:pt x="4311" y="6724"/>
                  </a:cubicBezTo>
                  <a:cubicBezTo>
                    <a:pt x="4188" y="6832"/>
                    <a:pt x="4107" y="7011"/>
                    <a:pt x="3911" y="7011"/>
                  </a:cubicBezTo>
                  <a:cubicBezTo>
                    <a:pt x="3895" y="7011"/>
                    <a:pt x="3878" y="7010"/>
                    <a:pt x="3860" y="7008"/>
                  </a:cubicBezTo>
                  <a:cubicBezTo>
                    <a:pt x="3827" y="6874"/>
                    <a:pt x="3793" y="6757"/>
                    <a:pt x="3777" y="6640"/>
                  </a:cubicBezTo>
                  <a:cubicBezTo>
                    <a:pt x="3459" y="4635"/>
                    <a:pt x="3175" y="2630"/>
                    <a:pt x="2958" y="625"/>
                  </a:cubicBezTo>
                  <a:cubicBezTo>
                    <a:pt x="2941" y="491"/>
                    <a:pt x="2925" y="374"/>
                    <a:pt x="2908" y="257"/>
                  </a:cubicBezTo>
                  <a:cubicBezTo>
                    <a:pt x="2878" y="110"/>
                    <a:pt x="2744" y="1"/>
                    <a:pt x="2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7"/>
            <p:cNvSpPr/>
            <p:nvPr/>
          </p:nvSpPr>
          <p:spPr>
            <a:xfrm>
              <a:off x="4978622" y="1884725"/>
              <a:ext cx="573022" cy="238035"/>
            </a:xfrm>
            <a:custGeom>
              <a:avLst/>
              <a:gdLst/>
              <a:ahLst/>
              <a:cxnLst/>
              <a:rect l="l" t="t" r="r" b="b"/>
              <a:pathLst>
                <a:path w="17879" h="7427" extrusionOk="0">
                  <a:moveTo>
                    <a:pt x="11537" y="0"/>
                  </a:moveTo>
                  <a:cubicBezTo>
                    <a:pt x="10714" y="0"/>
                    <a:pt x="9887" y="92"/>
                    <a:pt x="9056" y="255"/>
                  </a:cubicBezTo>
                  <a:cubicBezTo>
                    <a:pt x="5898" y="890"/>
                    <a:pt x="3058" y="2310"/>
                    <a:pt x="351" y="3981"/>
                  </a:cubicBezTo>
                  <a:cubicBezTo>
                    <a:pt x="318" y="3998"/>
                    <a:pt x="284" y="4031"/>
                    <a:pt x="251" y="4048"/>
                  </a:cubicBezTo>
                  <a:cubicBezTo>
                    <a:pt x="0" y="4265"/>
                    <a:pt x="17" y="4516"/>
                    <a:pt x="301" y="4683"/>
                  </a:cubicBezTo>
                  <a:cubicBezTo>
                    <a:pt x="385" y="4733"/>
                    <a:pt x="485" y="4783"/>
                    <a:pt x="568" y="4833"/>
                  </a:cubicBezTo>
                  <a:cubicBezTo>
                    <a:pt x="3342" y="6036"/>
                    <a:pt x="6283" y="6871"/>
                    <a:pt x="9274" y="7306"/>
                  </a:cubicBezTo>
                  <a:cubicBezTo>
                    <a:pt x="9973" y="7390"/>
                    <a:pt x="10685" y="7427"/>
                    <a:pt x="11389" y="7427"/>
                  </a:cubicBezTo>
                  <a:cubicBezTo>
                    <a:pt x="11525" y="7427"/>
                    <a:pt x="11661" y="7426"/>
                    <a:pt x="11797" y="7423"/>
                  </a:cubicBezTo>
                  <a:cubicBezTo>
                    <a:pt x="12916" y="7423"/>
                    <a:pt x="14036" y="7189"/>
                    <a:pt x="15071" y="6738"/>
                  </a:cubicBezTo>
                  <a:cubicBezTo>
                    <a:pt x="15840" y="6404"/>
                    <a:pt x="16492" y="5886"/>
                    <a:pt x="16960" y="5217"/>
                  </a:cubicBezTo>
                  <a:cubicBezTo>
                    <a:pt x="17879" y="3897"/>
                    <a:pt x="17628" y="2277"/>
                    <a:pt x="16391" y="1324"/>
                  </a:cubicBezTo>
                  <a:cubicBezTo>
                    <a:pt x="15990" y="1040"/>
                    <a:pt x="15556" y="806"/>
                    <a:pt x="15088" y="639"/>
                  </a:cubicBezTo>
                  <a:cubicBezTo>
                    <a:pt x="13920" y="194"/>
                    <a:pt x="12733" y="0"/>
                    <a:pt x="11537"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5009134" y="1911006"/>
              <a:ext cx="510909" cy="169256"/>
            </a:xfrm>
            <a:custGeom>
              <a:avLst/>
              <a:gdLst/>
              <a:ahLst/>
              <a:cxnLst/>
              <a:rect l="l" t="t" r="r" b="b"/>
              <a:pathLst>
                <a:path w="15941" h="5281" extrusionOk="0">
                  <a:moveTo>
                    <a:pt x="12414" y="0"/>
                  </a:moveTo>
                  <a:cubicBezTo>
                    <a:pt x="12311" y="0"/>
                    <a:pt x="12210" y="60"/>
                    <a:pt x="12114" y="137"/>
                  </a:cubicBezTo>
                  <a:cubicBezTo>
                    <a:pt x="12048" y="187"/>
                    <a:pt x="11981" y="237"/>
                    <a:pt x="11931" y="304"/>
                  </a:cubicBezTo>
                  <a:cubicBezTo>
                    <a:pt x="11329" y="889"/>
                    <a:pt x="10728" y="1473"/>
                    <a:pt x="10160" y="2092"/>
                  </a:cubicBezTo>
                  <a:cubicBezTo>
                    <a:pt x="9976" y="2309"/>
                    <a:pt x="9708" y="2442"/>
                    <a:pt x="9424" y="2442"/>
                  </a:cubicBezTo>
                  <a:cubicBezTo>
                    <a:pt x="8923" y="2459"/>
                    <a:pt x="8439" y="2509"/>
                    <a:pt x="7954" y="2543"/>
                  </a:cubicBezTo>
                  <a:cubicBezTo>
                    <a:pt x="6951" y="2610"/>
                    <a:pt x="5966" y="2676"/>
                    <a:pt x="4963" y="2743"/>
                  </a:cubicBezTo>
                  <a:cubicBezTo>
                    <a:pt x="4963" y="2526"/>
                    <a:pt x="5097" y="2459"/>
                    <a:pt x="5197" y="2359"/>
                  </a:cubicBezTo>
                  <a:cubicBezTo>
                    <a:pt x="5615" y="1941"/>
                    <a:pt x="6049" y="1540"/>
                    <a:pt x="6467" y="1122"/>
                  </a:cubicBezTo>
                  <a:cubicBezTo>
                    <a:pt x="6567" y="1039"/>
                    <a:pt x="6651" y="955"/>
                    <a:pt x="6718" y="855"/>
                  </a:cubicBezTo>
                  <a:cubicBezTo>
                    <a:pt x="6818" y="738"/>
                    <a:pt x="6801" y="571"/>
                    <a:pt x="6684" y="454"/>
                  </a:cubicBezTo>
                  <a:cubicBezTo>
                    <a:pt x="6631" y="401"/>
                    <a:pt x="6558" y="368"/>
                    <a:pt x="6482" y="368"/>
                  </a:cubicBezTo>
                  <a:cubicBezTo>
                    <a:pt x="6438" y="368"/>
                    <a:pt x="6393" y="379"/>
                    <a:pt x="6350" y="404"/>
                  </a:cubicBezTo>
                  <a:cubicBezTo>
                    <a:pt x="6200" y="471"/>
                    <a:pt x="6066" y="571"/>
                    <a:pt x="5949" y="671"/>
                  </a:cubicBezTo>
                  <a:cubicBezTo>
                    <a:pt x="5314" y="1273"/>
                    <a:pt x="4679" y="1841"/>
                    <a:pt x="4094" y="2476"/>
                  </a:cubicBezTo>
                  <a:cubicBezTo>
                    <a:pt x="3827" y="2760"/>
                    <a:pt x="3459" y="2927"/>
                    <a:pt x="3075" y="2927"/>
                  </a:cubicBezTo>
                  <a:cubicBezTo>
                    <a:pt x="2290" y="2994"/>
                    <a:pt x="1488" y="3077"/>
                    <a:pt x="702" y="3161"/>
                  </a:cubicBezTo>
                  <a:cubicBezTo>
                    <a:pt x="552" y="3178"/>
                    <a:pt x="418" y="3194"/>
                    <a:pt x="285" y="3244"/>
                  </a:cubicBezTo>
                  <a:cubicBezTo>
                    <a:pt x="118" y="3278"/>
                    <a:pt x="1" y="3445"/>
                    <a:pt x="34" y="3612"/>
                  </a:cubicBezTo>
                  <a:cubicBezTo>
                    <a:pt x="51" y="3779"/>
                    <a:pt x="185" y="3913"/>
                    <a:pt x="368" y="3913"/>
                  </a:cubicBezTo>
                  <a:cubicBezTo>
                    <a:pt x="412" y="3918"/>
                    <a:pt x="458" y="3920"/>
                    <a:pt x="504" y="3920"/>
                  </a:cubicBezTo>
                  <a:cubicBezTo>
                    <a:pt x="617" y="3920"/>
                    <a:pt x="735" y="3908"/>
                    <a:pt x="853" y="3896"/>
                  </a:cubicBezTo>
                  <a:cubicBezTo>
                    <a:pt x="1705" y="3813"/>
                    <a:pt x="2557" y="3746"/>
                    <a:pt x="3409" y="3645"/>
                  </a:cubicBezTo>
                  <a:cubicBezTo>
                    <a:pt x="3473" y="3636"/>
                    <a:pt x="3535" y="3631"/>
                    <a:pt x="3597" y="3631"/>
                  </a:cubicBezTo>
                  <a:cubicBezTo>
                    <a:pt x="3862" y="3631"/>
                    <a:pt x="4112" y="3717"/>
                    <a:pt x="4328" y="3879"/>
                  </a:cubicBezTo>
                  <a:cubicBezTo>
                    <a:pt x="4896" y="4280"/>
                    <a:pt x="5481" y="4648"/>
                    <a:pt x="6066" y="5016"/>
                  </a:cubicBezTo>
                  <a:cubicBezTo>
                    <a:pt x="6161" y="5079"/>
                    <a:pt x="6256" y="5116"/>
                    <a:pt x="6346" y="5116"/>
                  </a:cubicBezTo>
                  <a:cubicBezTo>
                    <a:pt x="6446" y="5116"/>
                    <a:pt x="6538" y="5071"/>
                    <a:pt x="6617" y="4965"/>
                  </a:cubicBezTo>
                  <a:cubicBezTo>
                    <a:pt x="6784" y="4732"/>
                    <a:pt x="6667" y="4531"/>
                    <a:pt x="6450" y="4397"/>
                  </a:cubicBezTo>
                  <a:cubicBezTo>
                    <a:pt x="6216" y="4247"/>
                    <a:pt x="5966" y="4097"/>
                    <a:pt x="5732" y="3930"/>
                  </a:cubicBezTo>
                  <a:cubicBezTo>
                    <a:pt x="5565" y="3829"/>
                    <a:pt x="5364" y="3762"/>
                    <a:pt x="5281" y="3562"/>
                  </a:cubicBezTo>
                  <a:cubicBezTo>
                    <a:pt x="5359" y="3471"/>
                    <a:pt x="5457" y="3461"/>
                    <a:pt x="5552" y="3461"/>
                  </a:cubicBezTo>
                  <a:cubicBezTo>
                    <a:pt x="5579" y="3461"/>
                    <a:pt x="5606" y="3462"/>
                    <a:pt x="5632" y="3462"/>
                  </a:cubicBezTo>
                  <a:cubicBezTo>
                    <a:pt x="6868" y="3361"/>
                    <a:pt x="8121" y="3295"/>
                    <a:pt x="9358" y="3178"/>
                  </a:cubicBezTo>
                  <a:cubicBezTo>
                    <a:pt x="9395" y="3174"/>
                    <a:pt x="9433" y="3172"/>
                    <a:pt x="9470" y="3172"/>
                  </a:cubicBezTo>
                  <a:cubicBezTo>
                    <a:pt x="9762" y="3172"/>
                    <a:pt x="10034" y="3287"/>
                    <a:pt x="10226" y="3495"/>
                  </a:cubicBezTo>
                  <a:cubicBezTo>
                    <a:pt x="10811" y="4046"/>
                    <a:pt x="11413" y="4564"/>
                    <a:pt x="12064" y="5032"/>
                  </a:cubicBezTo>
                  <a:cubicBezTo>
                    <a:pt x="12291" y="5200"/>
                    <a:pt x="12460" y="5280"/>
                    <a:pt x="12591" y="5280"/>
                  </a:cubicBezTo>
                  <a:cubicBezTo>
                    <a:pt x="12682" y="5280"/>
                    <a:pt x="12755" y="5241"/>
                    <a:pt x="12816" y="5166"/>
                  </a:cubicBezTo>
                  <a:cubicBezTo>
                    <a:pt x="12983" y="4949"/>
                    <a:pt x="12900" y="4732"/>
                    <a:pt x="12499" y="4414"/>
                  </a:cubicBezTo>
                  <a:cubicBezTo>
                    <a:pt x="12098" y="4097"/>
                    <a:pt x="11697" y="3779"/>
                    <a:pt x="11296" y="3462"/>
                  </a:cubicBezTo>
                  <a:cubicBezTo>
                    <a:pt x="11195" y="3378"/>
                    <a:pt x="11045" y="3311"/>
                    <a:pt x="11062" y="3094"/>
                  </a:cubicBezTo>
                  <a:cubicBezTo>
                    <a:pt x="12145" y="3028"/>
                    <a:pt x="13218" y="2962"/>
                    <a:pt x="14296" y="2962"/>
                  </a:cubicBezTo>
                  <a:cubicBezTo>
                    <a:pt x="14582" y="2962"/>
                    <a:pt x="14868" y="2967"/>
                    <a:pt x="15155" y="2977"/>
                  </a:cubicBezTo>
                  <a:cubicBezTo>
                    <a:pt x="15260" y="2977"/>
                    <a:pt x="15377" y="2997"/>
                    <a:pt x="15487" y="2997"/>
                  </a:cubicBezTo>
                  <a:cubicBezTo>
                    <a:pt x="15658" y="2997"/>
                    <a:pt x="15813" y="2948"/>
                    <a:pt x="15874" y="2693"/>
                  </a:cubicBezTo>
                  <a:cubicBezTo>
                    <a:pt x="15941" y="2442"/>
                    <a:pt x="15707" y="2292"/>
                    <a:pt x="15189" y="2292"/>
                  </a:cubicBezTo>
                  <a:cubicBezTo>
                    <a:pt x="14888" y="2287"/>
                    <a:pt x="14587" y="2285"/>
                    <a:pt x="14287" y="2285"/>
                  </a:cubicBezTo>
                  <a:cubicBezTo>
                    <a:pt x="13685" y="2285"/>
                    <a:pt x="13084" y="2292"/>
                    <a:pt x="12482" y="2292"/>
                  </a:cubicBezTo>
                  <a:cubicBezTo>
                    <a:pt x="12176" y="2292"/>
                    <a:pt x="11870" y="2332"/>
                    <a:pt x="11547" y="2332"/>
                  </a:cubicBezTo>
                  <a:cubicBezTo>
                    <a:pt x="11359" y="2332"/>
                    <a:pt x="11165" y="2318"/>
                    <a:pt x="10962" y="2275"/>
                  </a:cubicBezTo>
                  <a:cubicBezTo>
                    <a:pt x="11162" y="2058"/>
                    <a:pt x="11329" y="1874"/>
                    <a:pt x="11496" y="1707"/>
                  </a:cubicBezTo>
                  <a:cubicBezTo>
                    <a:pt x="11847" y="1340"/>
                    <a:pt x="12215" y="972"/>
                    <a:pt x="12566" y="605"/>
                  </a:cubicBezTo>
                  <a:cubicBezTo>
                    <a:pt x="12699" y="471"/>
                    <a:pt x="12799" y="304"/>
                    <a:pt x="12649" y="120"/>
                  </a:cubicBezTo>
                  <a:cubicBezTo>
                    <a:pt x="12570" y="34"/>
                    <a:pt x="12492" y="0"/>
                    <a:pt x="1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4919168" y="1591334"/>
              <a:ext cx="286014" cy="393093"/>
            </a:xfrm>
            <a:custGeom>
              <a:avLst/>
              <a:gdLst/>
              <a:ahLst/>
              <a:cxnLst/>
              <a:rect l="l" t="t" r="r" b="b"/>
              <a:pathLst>
                <a:path w="8924" h="12265" extrusionOk="0">
                  <a:moveTo>
                    <a:pt x="7012" y="0"/>
                  </a:moveTo>
                  <a:cubicBezTo>
                    <a:pt x="6816" y="0"/>
                    <a:pt x="6612" y="28"/>
                    <a:pt x="6400" y="86"/>
                  </a:cubicBezTo>
                  <a:cubicBezTo>
                    <a:pt x="5865" y="253"/>
                    <a:pt x="5381" y="537"/>
                    <a:pt x="4963" y="904"/>
                  </a:cubicBezTo>
                  <a:cubicBezTo>
                    <a:pt x="4195" y="1556"/>
                    <a:pt x="3526" y="2341"/>
                    <a:pt x="2992" y="3227"/>
                  </a:cubicBezTo>
                  <a:cubicBezTo>
                    <a:pt x="2056" y="4814"/>
                    <a:pt x="1354" y="6535"/>
                    <a:pt x="936" y="8340"/>
                  </a:cubicBezTo>
                  <a:cubicBezTo>
                    <a:pt x="686" y="9359"/>
                    <a:pt x="485" y="10411"/>
                    <a:pt x="268" y="11447"/>
                  </a:cubicBezTo>
                  <a:cubicBezTo>
                    <a:pt x="218" y="11698"/>
                    <a:pt x="1" y="11965"/>
                    <a:pt x="301" y="12183"/>
                  </a:cubicBezTo>
                  <a:cubicBezTo>
                    <a:pt x="378" y="12241"/>
                    <a:pt x="449" y="12265"/>
                    <a:pt x="516" y="12265"/>
                  </a:cubicBezTo>
                  <a:cubicBezTo>
                    <a:pt x="695" y="12265"/>
                    <a:pt x="845" y="12096"/>
                    <a:pt x="1003" y="11999"/>
                  </a:cubicBezTo>
                  <a:cubicBezTo>
                    <a:pt x="2524" y="10996"/>
                    <a:pt x="3944" y="9843"/>
                    <a:pt x="5247" y="8573"/>
                  </a:cubicBezTo>
                  <a:cubicBezTo>
                    <a:pt x="6350" y="7571"/>
                    <a:pt x="7302" y="6385"/>
                    <a:pt x="8038" y="5081"/>
                  </a:cubicBezTo>
                  <a:cubicBezTo>
                    <a:pt x="8472" y="4330"/>
                    <a:pt x="8756" y="3511"/>
                    <a:pt x="8856" y="2642"/>
                  </a:cubicBezTo>
                  <a:cubicBezTo>
                    <a:pt x="8923" y="2174"/>
                    <a:pt x="8856" y="1706"/>
                    <a:pt x="8706" y="1272"/>
                  </a:cubicBezTo>
                  <a:cubicBezTo>
                    <a:pt x="8412" y="444"/>
                    <a:pt x="7788" y="0"/>
                    <a:pt x="7012"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4981827" y="1618897"/>
              <a:ext cx="197813" cy="292841"/>
            </a:xfrm>
            <a:custGeom>
              <a:avLst/>
              <a:gdLst/>
              <a:ahLst/>
              <a:cxnLst/>
              <a:rect l="l" t="t" r="r" b="b"/>
              <a:pathLst>
                <a:path w="6172" h="9137" extrusionOk="0">
                  <a:moveTo>
                    <a:pt x="5224" y="1"/>
                  </a:moveTo>
                  <a:cubicBezTo>
                    <a:pt x="5057" y="1"/>
                    <a:pt x="4937" y="156"/>
                    <a:pt x="4846" y="312"/>
                  </a:cubicBezTo>
                  <a:cubicBezTo>
                    <a:pt x="4646" y="662"/>
                    <a:pt x="4462" y="1030"/>
                    <a:pt x="4261" y="1381"/>
                  </a:cubicBezTo>
                  <a:cubicBezTo>
                    <a:pt x="4161" y="1548"/>
                    <a:pt x="4128" y="1765"/>
                    <a:pt x="3860" y="1882"/>
                  </a:cubicBezTo>
                  <a:cubicBezTo>
                    <a:pt x="3760" y="1498"/>
                    <a:pt x="3660" y="1147"/>
                    <a:pt x="3560" y="796"/>
                  </a:cubicBezTo>
                  <a:cubicBezTo>
                    <a:pt x="3501" y="591"/>
                    <a:pt x="3417" y="400"/>
                    <a:pt x="3207" y="400"/>
                  </a:cubicBezTo>
                  <a:cubicBezTo>
                    <a:pt x="3177" y="400"/>
                    <a:pt x="3144" y="403"/>
                    <a:pt x="3108" y="412"/>
                  </a:cubicBezTo>
                  <a:cubicBezTo>
                    <a:pt x="2808" y="479"/>
                    <a:pt x="2824" y="713"/>
                    <a:pt x="2891" y="947"/>
                  </a:cubicBezTo>
                  <a:cubicBezTo>
                    <a:pt x="2925" y="1063"/>
                    <a:pt x="2958" y="1180"/>
                    <a:pt x="2975" y="1314"/>
                  </a:cubicBezTo>
                  <a:cubicBezTo>
                    <a:pt x="3092" y="1732"/>
                    <a:pt x="3209" y="2166"/>
                    <a:pt x="3326" y="2601"/>
                  </a:cubicBezTo>
                  <a:cubicBezTo>
                    <a:pt x="3392" y="2734"/>
                    <a:pt x="3392" y="2885"/>
                    <a:pt x="3326" y="3018"/>
                  </a:cubicBezTo>
                  <a:cubicBezTo>
                    <a:pt x="2941" y="3653"/>
                    <a:pt x="2574" y="4288"/>
                    <a:pt x="2156" y="4990"/>
                  </a:cubicBezTo>
                  <a:cubicBezTo>
                    <a:pt x="1972" y="4606"/>
                    <a:pt x="1822" y="4188"/>
                    <a:pt x="1722" y="3754"/>
                  </a:cubicBezTo>
                  <a:cubicBezTo>
                    <a:pt x="1688" y="3637"/>
                    <a:pt x="1688" y="3503"/>
                    <a:pt x="1638" y="3386"/>
                  </a:cubicBezTo>
                  <a:cubicBezTo>
                    <a:pt x="1609" y="3240"/>
                    <a:pt x="1478" y="3146"/>
                    <a:pt x="1335" y="3146"/>
                  </a:cubicBezTo>
                  <a:cubicBezTo>
                    <a:pt x="1314" y="3146"/>
                    <a:pt x="1292" y="3148"/>
                    <a:pt x="1270" y="3152"/>
                  </a:cubicBezTo>
                  <a:cubicBezTo>
                    <a:pt x="1120" y="3185"/>
                    <a:pt x="1020" y="3319"/>
                    <a:pt x="1020" y="3470"/>
                  </a:cubicBezTo>
                  <a:cubicBezTo>
                    <a:pt x="986" y="3871"/>
                    <a:pt x="1153" y="4238"/>
                    <a:pt x="1254" y="4606"/>
                  </a:cubicBezTo>
                  <a:cubicBezTo>
                    <a:pt x="1354" y="5040"/>
                    <a:pt x="1671" y="5475"/>
                    <a:pt x="1588" y="5892"/>
                  </a:cubicBezTo>
                  <a:cubicBezTo>
                    <a:pt x="1504" y="6327"/>
                    <a:pt x="1187" y="6728"/>
                    <a:pt x="953" y="7129"/>
                  </a:cubicBezTo>
                  <a:cubicBezTo>
                    <a:pt x="686" y="7613"/>
                    <a:pt x="402" y="8081"/>
                    <a:pt x="134" y="8582"/>
                  </a:cubicBezTo>
                  <a:cubicBezTo>
                    <a:pt x="1" y="8749"/>
                    <a:pt x="67" y="9017"/>
                    <a:pt x="268" y="9100"/>
                  </a:cubicBezTo>
                  <a:cubicBezTo>
                    <a:pt x="322" y="9125"/>
                    <a:pt x="378" y="9136"/>
                    <a:pt x="433" y="9136"/>
                  </a:cubicBezTo>
                  <a:cubicBezTo>
                    <a:pt x="567" y="9136"/>
                    <a:pt x="693" y="9068"/>
                    <a:pt x="752" y="8950"/>
                  </a:cubicBezTo>
                  <a:cubicBezTo>
                    <a:pt x="836" y="8833"/>
                    <a:pt x="920" y="8716"/>
                    <a:pt x="986" y="8582"/>
                  </a:cubicBezTo>
                  <a:cubicBezTo>
                    <a:pt x="1337" y="7964"/>
                    <a:pt x="1705" y="7346"/>
                    <a:pt x="2039" y="6711"/>
                  </a:cubicBezTo>
                  <a:cubicBezTo>
                    <a:pt x="2156" y="6477"/>
                    <a:pt x="2390" y="6310"/>
                    <a:pt x="2641" y="6243"/>
                  </a:cubicBezTo>
                  <a:cubicBezTo>
                    <a:pt x="3259" y="6093"/>
                    <a:pt x="3844" y="5876"/>
                    <a:pt x="4445" y="5675"/>
                  </a:cubicBezTo>
                  <a:cubicBezTo>
                    <a:pt x="4612" y="5625"/>
                    <a:pt x="4763" y="5558"/>
                    <a:pt x="4896" y="5475"/>
                  </a:cubicBezTo>
                  <a:cubicBezTo>
                    <a:pt x="5063" y="5374"/>
                    <a:pt x="5130" y="5157"/>
                    <a:pt x="5047" y="4990"/>
                  </a:cubicBezTo>
                  <a:cubicBezTo>
                    <a:pt x="4989" y="4864"/>
                    <a:pt x="4869" y="4793"/>
                    <a:pt x="4746" y="4793"/>
                  </a:cubicBezTo>
                  <a:cubicBezTo>
                    <a:pt x="4689" y="4793"/>
                    <a:pt x="4631" y="4808"/>
                    <a:pt x="4579" y="4840"/>
                  </a:cubicBezTo>
                  <a:cubicBezTo>
                    <a:pt x="4395" y="4890"/>
                    <a:pt x="4228" y="4973"/>
                    <a:pt x="4061" y="5023"/>
                  </a:cubicBezTo>
                  <a:cubicBezTo>
                    <a:pt x="3643" y="5190"/>
                    <a:pt x="3225" y="5324"/>
                    <a:pt x="2808" y="5424"/>
                  </a:cubicBezTo>
                  <a:cubicBezTo>
                    <a:pt x="3159" y="4789"/>
                    <a:pt x="3509" y="4255"/>
                    <a:pt x="3777" y="3687"/>
                  </a:cubicBezTo>
                  <a:cubicBezTo>
                    <a:pt x="3927" y="3319"/>
                    <a:pt x="4295" y="3052"/>
                    <a:pt x="4712" y="3018"/>
                  </a:cubicBezTo>
                  <a:cubicBezTo>
                    <a:pt x="5080" y="2968"/>
                    <a:pt x="5431" y="2901"/>
                    <a:pt x="5782" y="2784"/>
                  </a:cubicBezTo>
                  <a:cubicBezTo>
                    <a:pt x="6172" y="2719"/>
                    <a:pt x="6119" y="2148"/>
                    <a:pt x="5731" y="2148"/>
                  </a:cubicBezTo>
                  <a:cubicBezTo>
                    <a:pt x="5720" y="2148"/>
                    <a:pt x="5709" y="2149"/>
                    <a:pt x="5698" y="2150"/>
                  </a:cubicBezTo>
                  <a:cubicBezTo>
                    <a:pt x="5565" y="2150"/>
                    <a:pt x="5414" y="2183"/>
                    <a:pt x="5280" y="2200"/>
                  </a:cubicBezTo>
                  <a:cubicBezTo>
                    <a:pt x="5134" y="2212"/>
                    <a:pt x="4996" y="2287"/>
                    <a:pt x="4821" y="2287"/>
                  </a:cubicBezTo>
                  <a:cubicBezTo>
                    <a:pt x="4757" y="2287"/>
                    <a:pt x="4688" y="2277"/>
                    <a:pt x="4612" y="2250"/>
                  </a:cubicBezTo>
                  <a:cubicBezTo>
                    <a:pt x="4896" y="1665"/>
                    <a:pt x="5180" y="1147"/>
                    <a:pt x="5448" y="629"/>
                  </a:cubicBezTo>
                  <a:cubicBezTo>
                    <a:pt x="5565" y="412"/>
                    <a:pt x="5648" y="178"/>
                    <a:pt x="5381" y="44"/>
                  </a:cubicBezTo>
                  <a:cubicBezTo>
                    <a:pt x="5324" y="14"/>
                    <a:pt x="5272" y="1"/>
                    <a:pt x="5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4421583" y="1994306"/>
              <a:ext cx="287681" cy="243548"/>
            </a:xfrm>
            <a:custGeom>
              <a:avLst/>
              <a:gdLst/>
              <a:ahLst/>
              <a:cxnLst/>
              <a:rect l="l" t="t" r="r" b="b"/>
              <a:pathLst>
                <a:path w="8976" h="7599" extrusionOk="0">
                  <a:moveTo>
                    <a:pt x="4940" y="1"/>
                  </a:moveTo>
                  <a:cubicBezTo>
                    <a:pt x="1838" y="1"/>
                    <a:pt x="1" y="3658"/>
                    <a:pt x="2008" y="6176"/>
                  </a:cubicBezTo>
                  <a:cubicBezTo>
                    <a:pt x="2795" y="7154"/>
                    <a:pt x="3875" y="7598"/>
                    <a:pt x="4941" y="7598"/>
                  </a:cubicBezTo>
                  <a:cubicBezTo>
                    <a:pt x="6751" y="7598"/>
                    <a:pt x="8521" y="6318"/>
                    <a:pt x="8742" y="4204"/>
                  </a:cubicBezTo>
                  <a:cubicBezTo>
                    <a:pt x="8976" y="2116"/>
                    <a:pt x="7472" y="244"/>
                    <a:pt x="5400" y="27"/>
                  </a:cubicBezTo>
                  <a:cubicBezTo>
                    <a:pt x="5244" y="9"/>
                    <a:pt x="5090" y="1"/>
                    <a:pt x="494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4522895" y="2039080"/>
              <a:ext cx="48748" cy="45575"/>
            </a:xfrm>
            <a:custGeom>
              <a:avLst/>
              <a:gdLst/>
              <a:ahLst/>
              <a:cxnLst/>
              <a:rect l="l" t="t" r="r" b="b"/>
              <a:pathLst>
                <a:path w="1521" h="1422" extrusionOk="0">
                  <a:moveTo>
                    <a:pt x="836" y="0"/>
                  </a:moveTo>
                  <a:cubicBezTo>
                    <a:pt x="435" y="0"/>
                    <a:pt x="84" y="301"/>
                    <a:pt x="34" y="685"/>
                  </a:cubicBezTo>
                  <a:cubicBezTo>
                    <a:pt x="0" y="1053"/>
                    <a:pt x="268" y="1370"/>
                    <a:pt x="635" y="1421"/>
                  </a:cubicBezTo>
                  <a:cubicBezTo>
                    <a:pt x="646" y="1421"/>
                    <a:pt x="658" y="1421"/>
                    <a:pt x="669" y="1421"/>
                  </a:cubicBezTo>
                  <a:cubicBezTo>
                    <a:pt x="1056" y="1421"/>
                    <a:pt x="1389" y="1142"/>
                    <a:pt x="1471" y="752"/>
                  </a:cubicBezTo>
                  <a:cubicBezTo>
                    <a:pt x="1521" y="368"/>
                    <a:pt x="1220" y="17"/>
                    <a:pt x="8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4745133" y="1930429"/>
              <a:ext cx="254381" cy="240247"/>
            </a:xfrm>
            <a:custGeom>
              <a:avLst/>
              <a:gdLst/>
              <a:ahLst/>
              <a:cxnLst/>
              <a:rect l="l" t="t" r="r" b="b"/>
              <a:pathLst>
                <a:path w="7937" h="7496" extrusionOk="0">
                  <a:moveTo>
                    <a:pt x="3928" y="1"/>
                  </a:moveTo>
                  <a:cubicBezTo>
                    <a:pt x="2069" y="1"/>
                    <a:pt x="451" y="1399"/>
                    <a:pt x="251" y="3307"/>
                  </a:cubicBezTo>
                  <a:cubicBezTo>
                    <a:pt x="0" y="5362"/>
                    <a:pt x="1471" y="7233"/>
                    <a:pt x="3526" y="7467"/>
                  </a:cubicBezTo>
                  <a:cubicBezTo>
                    <a:pt x="3679" y="7486"/>
                    <a:pt x="3832" y="7495"/>
                    <a:pt x="3982" y="7495"/>
                  </a:cubicBezTo>
                  <a:cubicBezTo>
                    <a:pt x="5849" y="7495"/>
                    <a:pt x="7454" y="6094"/>
                    <a:pt x="7686" y="4192"/>
                  </a:cubicBezTo>
                  <a:cubicBezTo>
                    <a:pt x="7937" y="2154"/>
                    <a:pt x="6467" y="283"/>
                    <a:pt x="4411" y="32"/>
                  </a:cubicBezTo>
                  <a:cubicBezTo>
                    <a:pt x="4249" y="11"/>
                    <a:pt x="4088" y="1"/>
                    <a:pt x="392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4920258" y="1985876"/>
              <a:ext cx="43396" cy="41761"/>
            </a:xfrm>
            <a:custGeom>
              <a:avLst/>
              <a:gdLst/>
              <a:ahLst/>
              <a:cxnLst/>
              <a:rect l="l" t="t" r="r" b="b"/>
              <a:pathLst>
                <a:path w="1354" h="1303" extrusionOk="0">
                  <a:moveTo>
                    <a:pt x="748" y="0"/>
                  </a:moveTo>
                  <a:cubicBezTo>
                    <a:pt x="402" y="0"/>
                    <a:pt x="112" y="273"/>
                    <a:pt x="50" y="675"/>
                  </a:cubicBezTo>
                  <a:cubicBezTo>
                    <a:pt x="0" y="1025"/>
                    <a:pt x="150" y="1259"/>
                    <a:pt x="468" y="1293"/>
                  </a:cubicBezTo>
                  <a:cubicBezTo>
                    <a:pt x="507" y="1299"/>
                    <a:pt x="547" y="1303"/>
                    <a:pt x="585" y="1303"/>
                  </a:cubicBezTo>
                  <a:cubicBezTo>
                    <a:pt x="938" y="1303"/>
                    <a:pt x="1241" y="1036"/>
                    <a:pt x="1287" y="675"/>
                  </a:cubicBezTo>
                  <a:cubicBezTo>
                    <a:pt x="1353" y="357"/>
                    <a:pt x="1153" y="56"/>
                    <a:pt x="836" y="6"/>
                  </a:cubicBezTo>
                  <a:cubicBezTo>
                    <a:pt x="806" y="2"/>
                    <a:pt x="777" y="0"/>
                    <a:pt x="7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3901145" y="1683030"/>
              <a:ext cx="712279" cy="413381"/>
            </a:xfrm>
            <a:custGeom>
              <a:avLst/>
              <a:gdLst/>
              <a:ahLst/>
              <a:cxnLst/>
              <a:rect l="l" t="t" r="r" b="b"/>
              <a:pathLst>
                <a:path w="22224" h="12898" extrusionOk="0">
                  <a:moveTo>
                    <a:pt x="15075" y="0"/>
                  </a:moveTo>
                  <a:cubicBezTo>
                    <a:pt x="14920" y="0"/>
                    <a:pt x="14775" y="134"/>
                    <a:pt x="14604" y="399"/>
                  </a:cubicBezTo>
                  <a:cubicBezTo>
                    <a:pt x="14487" y="583"/>
                    <a:pt x="14403" y="767"/>
                    <a:pt x="14303" y="934"/>
                  </a:cubicBezTo>
                  <a:cubicBezTo>
                    <a:pt x="14136" y="1218"/>
                    <a:pt x="13952" y="1485"/>
                    <a:pt x="13752" y="1753"/>
                  </a:cubicBezTo>
                  <a:cubicBezTo>
                    <a:pt x="13190" y="2509"/>
                    <a:pt x="12322" y="2919"/>
                    <a:pt x="11433" y="2919"/>
                  </a:cubicBezTo>
                  <a:cubicBezTo>
                    <a:pt x="11026" y="2919"/>
                    <a:pt x="10615" y="2833"/>
                    <a:pt x="10226" y="2655"/>
                  </a:cubicBezTo>
                  <a:cubicBezTo>
                    <a:pt x="9307" y="2254"/>
                    <a:pt x="8489" y="1636"/>
                    <a:pt x="7870" y="850"/>
                  </a:cubicBezTo>
                  <a:cubicBezTo>
                    <a:pt x="7703" y="650"/>
                    <a:pt x="7570" y="449"/>
                    <a:pt x="7403" y="265"/>
                  </a:cubicBezTo>
                  <a:cubicBezTo>
                    <a:pt x="7304" y="152"/>
                    <a:pt x="7209" y="97"/>
                    <a:pt x="7119" y="97"/>
                  </a:cubicBezTo>
                  <a:cubicBezTo>
                    <a:pt x="7010" y="97"/>
                    <a:pt x="6909" y="177"/>
                    <a:pt x="6818" y="332"/>
                  </a:cubicBezTo>
                  <a:cubicBezTo>
                    <a:pt x="6734" y="499"/>
                    <a:pt x="6667" y="666"/>
                    <a:pt x="6617" y="850"/>
                  </a:cubicBezTo>
                  <a:cubicBezTo>
                    <a:pt x="6367" y="1585"/>
                    <a:pt x="6133" y="2321"/>
                    <a:pt x="5865" y="3056"/>
                  </a:cubicBezTo>
                  <a:cubicBezTo>
                    <a:pt x="5414" y="4359"/>
                    <a:pt x="4529" y="5479"/>
                    <a:pt x="3342" y="6197"/>
                  </a:cubicBezTo>
                  <a:cubicBezTo>
                    <a:pt x="2657" y="6648"/>
                    <a:pt x="1905" y="6999"/>
                    <a:pt x="1120" y="7250"/>
                  </a:cubicBezTo>
                  <a:cubicBezTo>
                    <a:pt x="870" y="7317"/>
                    <a:pt x="619" y="7400"/>
                    <a:pt x="368" y="7500"/>
                  </a:cubicBezTo>
                  <a:cubicBezTo>
                    <a:pt x="184" y="7567"/>
                    <a:pt x="1" y="7651"/>
                    <a:pt x="51" y="7885"/>
                  </a:cubicBezTo>
                  <a:cubicBezTo>
                    <a:pt x="84" y="8068"/>
                    <a:pt x="268" y="8102"/>
                    <a:pt x="435" y="8135"/>
                  </a:cubicBezTo>
                  <a:cubicBezTo>
                    <a:pt x="519" y="8135"/>
                    <a:pt x="602" y="8152"/>
                    <a:pt x="686" y="8169"/>
                  </a:cubicBezTo>
                  <a:cubicBezTo>
                    <a:pt x="1621" y="8319"/>
                    <a:pt x="2557" y="8553"/>
                    <a:pt x="3476" y="8837"/>
                  </a:cubicBezTo>
                  <a:cubicBezTo>
                    <a:pt x="5281" y="9438"/>
                    <a:pt x="6617" y="10558"/>
                    <a:pt x="7352" y="12346"/>
                  </a:cubicBezTo>
                  <a:cubicBezTo>
                    <a:pt x="7403" y="12463"/>
                    <a:pt x="7453" y="12580"/>
                    <a:pt x="7520" y="12680"/>
                  </a:cubicBezTo>
                  <a:cubicBezTo>
                    <a:pt x="7608" y="12822"/>
                    <a:pt x="7711" y="12898"/>
                    <a:pt x="7818" y="12898"/>
                  </a:cubicBezTo>
                  <a:cubicBezTo>
                    <a:pt x="7913" y="12898"/>
                    <a:pt x="8010" y="12839"/>
                    <a:pt x="8104" y="12713"/>
                  </a:cubicBezTo>
                  <a:cubicBezTo>
                    <a:pt x="8288" y="12429"/>
                    <a:pt x="8455" y="12129"/>
                    <a:pt x="8606" y="11811"/>
                  </a:cubicBezTo>
                  <a:cubicBezTo>
                    <a:pt x="8856" y="11310"/>
                    <a:pt x="9207" y="10875"/>
                    <a:pt x="9642" y="10541"/>
                  </a:cubicBezTo>
                  <a:cubicBezTo>
                    <a:pt x="10365" y="10022"/>
                    <a:pt x="11097" y="9789"/>
                    <a:pt x="11835" y="9789"/>
                  </a:cubicBezTo>
                  <a:cubicBezTo>
                    <a:pt x="12547" y="9789"/>
                    <a:pt x="13264" y="10006"/>
                    <a:pt x="13986" y="10391"/>
                  </a:cubicBezTo>
                  <a:cubicBezTo>
                    <a:pt x="14470" y="10658"/>
                    <a:pt x="14921" y="10992"/>
                    <a:pt x="15306" y="11377"/>
                  </a:cubicBezTo>
                  <a:cubicBezTo>
                    <a:pt x="15456" y="11560"/>
                    <a:pt x="15657" y="11677"/>
                    <a:pt x="15874" y="11728"/>
                  </a:cubicBezTo>
                  <a:cubicBezTo>
                    <a:pt x="15891" y="11729"/>
                    <a:pt x="15908" y="11730"/>
                    <a:pt x="15925" y="11730"/>
                  </a:cubicBezTo>
                  <a:cubicBezTo>
                    <a:pt x="16075" y="11730"/>
                    <a:pt x="16220" y="11665"/>
                    <a:pt x="16325" y="11560"/>
                  </a:cubicBezTo>
                  <a:cubicBezTo>
                    <a:pt x="16459" y="11410"/>
                    <a:pt x="16609" y="11260"/>
                    <a:pt x="16726" y="11093"/>
                  </a:cubicBezTo>
                  <a:cubicBezTo>
                    <a:pt x="17127" y="10591"/>
                    <a:pt x="17528" y="10107"/>
                    <a:pt x="17962" y="9639"/>
                  </a:cubicBezTo>
                  <a:cubicBezTo>
                    <a:pt x="19082" y="8469"/>
                    <a:pt x="20335" y="7500"/>
                    <a:pt x="21972" y="7183"/>
                  </a:cubicBezTo>
                  <a:cubicBezTo>
                    <a:pt x="22106" y="7149"/>
                    <a:pt x="22223" y="7133"/>
                    <a:pt x="22223" y="6966"/>
                  </a:cubicBezTo>
                  <a:cubicBezTo>
                    <a:pt x="22223" y="6849"/>
                    <a:pt x="22123" y="6799"/>
                    <a:pt x="22023" y="6765"/>
                  </a:cubicBezTo>
                  <a:cubicBezTo>
                    <a:pt x="21571" y="6581"/>
                    <a:pt x="21137" y="6347"/>
                    <a:pt x="20736" y="6063"/>
                  </a:cubicBezTo>
                  <a:cubicBezTo>
                    <a:pt x="19399" y="5178"/>
                    <a:pt x="18230" y="4058"/>
                    <a:pt x="17294" y="2755"/>
                  </a:cubicBezTo>
                  <a:cubicBezTo>
                    <a:pt x="16793" y="2070"/>
                    <a:pt x="16292" y="1368"/>
                    <a:pt x="15790" y="666"/>
                  </a:cubicBezTo>
                  <a:cubicBezTo>
                    <a:pt x="15723" y="566"/>
                    <a:pt x="15657" y="466"/>
                    <a:pt x="15573" y="366"/>
                  </a:cubicBezTo>
                  <a:cubicBezTo>
                    <a:pt x="15378" y="121"/>
                    <a:pt x="15222" y="0"/>
                    <a:pt x="15075"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4003451" y="1784278"/>
              <a:ext cx="557446" cy="206049"/>
            </a:xfrm>
            <a:custGeom>
              <a:avLst/>
              <a:gdLst/>
              <a:ahLst/>
              <a:cxnLst/>
              <a:rect l="l" t="t" r="r" b="b"/>
              <a:pathLst>
                <a:path w="17393" h="6429" extrusionOk="0">
                  <a:moveTo>
                    <a:pt x="10841" y="1"/>
                  </a:moveTo>
                  <a:cubicBezTo>
                    <a:pt x="10774" y="1"/>
                    <a:pt x="10706" y="22"/>
                    <a:pt x="10643" y="64"/>
                  </a:cubicBezTo>
                  <a:cubicBezTo>
                    <a:pt x="10476" y="198"/>
                    <a:pt x="10510" y="398"/>
                    <a:pt x="10610" y="565"/>
                  </a:cubicBezTo>
                  <a:cubicBezTo>
                    <a:pt x="10677" y="665"/>
                    <a:pt x="10760" y="766"/>
                    <a:pt x="10844" y="849"/>
                  </a:cubicBezTo>
                  <a:cubicBezTo>
                    <a:pt x="11161" y="1234"/>
                    <a:pt x="11512" y="1618"/>
                    <a:pt x="11830" y="2036"/>
                  </a:cubicBezTo>
                  <a:cubicBezTo>
                    <a:pt x="12064" y="2336"/>
                    <a:pt x="12298" y="2687"/>
                    <a:pt x="12531" y="3021"/>
                  </a:cubicBezTo>
                  <a:cubicBezTo>
                    <a:pt x="12143" y="3059"/>
                    <a:pt x="11755" y="3078"/>
                    <a:pt x="11366" y="3078"/>
                  </a:cubicBezTo>
                  <a:cubicBezTo>
                    <a:pt x="11237" y="3078"/>
                    <a:pt x="11107" y="3076"/>
                    <a:pt x="10978" y="3071"/>
                  </a:cubicBezTo>
                  <a:cubicBezTo>
                    <a:pt x="9758" y="3122"/>
                    <a:pt x="8538" y="3172"/>
                    <a:pt x="7302" y="3222"/>
                  </a:cubicBezTo>
                  <a:cubicBezTo>
                    <a:pt x="7247" y="3222"/>
                    <a:pt x="7192" y="3224"/>
                    <a:pt x="7137" y="3224"/>
                  </a:cubicBezTo>
                  <a:cubicBezTo>
                    <a:pt x="6959" y="3224"/>
                    <a:pt x="6783" y="3204"/>
                    <a:pt x="6617" y="3038"/>
                  </a:cubicBezTo>
                  <a:cubicBezTo>
                    <a:pt x="5848" y="2253"/>
                    <a:pt x="5046" y="1501"/>
                    <a:pt x="4328" y="649"/>
                  </a:cubicBezTo>
                  <a:cubicBezTo>
                    <a:pt x="4121" y="408"/>
                    <a:pt x="3978" y="293"/>
                    <a:pt x="3854" y="293"/>
                  </a:cubicBezTo>
                  <a:cubicBezTo>
                    <a:pt x="3798" y="293"/>
                    <a:pt x="3745" y="317"/>
                    <a:pt x="3693" y="365"/>
                  </a:cubicBezTo>
                  <a:cubicBezTo>
                    <a:pt x="3526" y="515"/>
                    <a:pt x="3542" y="749"/>
                    <a:pt x="3793" y="1083"/>
                  </a:cubicBezTo>
                  <a:cubicBezTo>
                    <a:pt x="3860" y="1183"/>
                    <a:pt x="3943" y="1267"/>
                    <a:pt x="4027" y="1367"/>
                  </a:cubicBezTo>
                  <a:cubicBezTo>
                    <a:pt x="4511" y="1868"/>
                    <a:pt x="4979" y="2370"/>
                    <a:pt x="5447" y="2888"/>
                  </a:cubicBezTo>
                  <a:cubicBezTo>
                    <a:pt x="5564" y="3005"/>
                    <a:pt x="5731" y="3071"/>
                    <a:pt x="5714" y="3305"/>
                  </a:cubicBezTo>
                  <a:cubicBezTo>
                    <a:pt x="5079" y="3355"/>
                    <a:pt x="4461" y="3406"/>
                    <a:pt x="3826" y="3456"/>
                  </a:cubicBezTo>
                  <a:cubicBezTo>
                    <a:pt x="2707" y="3556"/>
                    <a:pt x="1587" y="3640"/>
                    <a:pt x="468" y="3807"/>
                  </a:cubicBezTo>
                  <a:cubicBezTo>
                    <a:pt x="217" y="3840"/>
                    <a:pt x="0" y="3924"/>
                    <a:pt x="33" y="4208"/>
                  </a:cubicBezTo>
                  <a:cubicBezTo>
                    <a:pt x="64" y="4465"/>
                    <a:pt x="245" y="4544"/>
                    <a:pt x="466" y="4544"/>
                  </a:cubicBezTo>
                  <a:cubicBezTo>
                    <a:pt x="488" y="4544"/>
                    <a:pt x="511" y="4543"/>
                    <a:pt x="535" y="4542"/>
                  </a:cubicBezTo>
                  <a:cubicBezTo>
                    <a:pt x="618" y="4542"/>
                    <a:pt x="702" y="4508"/>
                    <a:pt x="785" y="4508"/>
                  </a:cubicBezTo>
                  <a:cubicBezTo>
                    <a:pt x="1721" y="4408"/>
                    <a:pt x="2657" y="4308"/>
                    <a:pt x="3592" y="4241"/>
                  </a:cubicBezTo>
                  <a:cubicBezTo>
                    <a:pt x="4079" y="4202"/>
                    <a:pt x="4576" y="4121"/>
                    <a:pt x="5149" y="4121"/>
                  </a:cubicBezTo>
                  <a:cubicBezTo>
                    <a:pt x="5304" y="4121"/>
                    <a:pt x="5464" y="4127"/>
                    <a:pt x="5631" y="4141"/>
                  </a:cubicBezTo>
                  <a:cubicBezTo>
                    <a:pt x="5079" y="4659"/>
                    <a:pt x="4662" y="5076"/>
                    <a:pt x="4227" y="5461"/>
                  </a:cubicBezTo>
                  <a:cubicBezTo>
                    <a:pt x="3843" y="5812"/>
                    <a:pt x="3759" y="6012"/>
                    <a:pt x="3943" y="6213"/>
                  </a:cubicBezTo>
                  <a:cubicBezTo>
                    <a:pt x="4016" y="6292"/>
                    <a:pt x="4094" y="6335"/>
                    <a:pt x="4186" y="6335"/>
                  </a:cubicBezTo>
                  <a:cubicBezTo>
                    <a:pt x="4327" y="6335"/>
                    <a:pt x="4503" y="6235"/>
                    <a:pt x="4745" y="6012"/>
                  </a:cubicBezTo>
                  <a:cubicBezTo>
                    <a:pt x="5363" y="5477"/>
                    <a:pt x="5948" y="4893"/>
                    <a:pt x="6483" y="4291"/>
                  </a:cubicBezTo>
                  <a:cubicBezTo>
                    <a:pt x="6633" y="4091"/>
                    <a:pt x="6867" y="3974"/>
                    <a:pt x="7118" y="3974"/>
                  </a:cubicBezTo>
                  <a:cubicBezTo>
                    <a:pt x="8475" y="3897"/>
                    <a:pt x="9833" y="3821"/>
                    <a:pt x="11203" y="3821"/>
                  </a:cubicBezTo>
                  <a:cubicBezTo>
                    <a:pt x="11334" y="3821"/>
                    <a:pt x="11465" y="3822"/>
                    <a:pt x="11596" y="3823"/>
                  </a:cubicBezTo>
                  <a:cubicBezTo>
                    <a:pt x="11763" y="3823"/>
                    <a:pt x="11945" y="3786"/>
                    <a:pt x="12122" y="3786"/>
                  </a:cubicBezTo>
                  <a:cubicBezTo>
                    <a:pt x="12210" y="3786"/>
                    <a:pt x="12298" y="3795"/>
                    <a:pt x="12381" y="3823"/>
                  </a:cubicBezTo>
                  <a:cubicBezTo>
                    <a:pt x="12381" y="3924"/>
                    <a:pt x="12348" y="4024"/>
                    <a:pt x="12247" y="4091"/>
                  </a:cubicBezTo>
                  <a:cubicBezTo>
                    <a:pt x="11679" y="4659"/>
                    <a:pt x="11028" y="5110"/>
                    <a:pt x="10409" y="5611"/>
                  </a:cubicBezTo>
                  <a:cubicBezTo>
                    <a:pt x="10042" y="5912"/>
                    <a:pt x="9975" y="6112"/>
                    <a:pt x="10142" y="6313"/>
                  </a:cubicBezTo>
                  <a:cubicBezTo>
                    <a:pt x="10205" y="6389"/>
                    <a:pt x="10282" y="6428"/>
                    <a:pt x="10376" y="6428"/>
                  </a:cubicBezTo>
                  <a:cubicBezTo>
                    <a:pt x="10508" y="6428"/>
                    <a:pt x="10673" y="6352"/>
                    <a:pt x="10877" y="6196"/>
                  </a:cubicBezTo>
                  <a:cubicBezTo>
                    <a:pt x="11763" y="5544"/>
                    <a:pt x="12582" y="4843"/>
                    <a:pt x="13333" y="4057"/>
                  </a:cubicBezTo>
                  <a:cubicBezTo>
                    <a:pt x="13473" y="3902"/>
                    <a:pt x="13670" y="3805"/>
                    <a:pt x="13884" y="3805"/>
                  </a:cubicBezTo>
                  <a:cubicBezTo>
                    <a:pt x="13901" y="3805"/>
                    <a:pt x="13918" y="3805"/>
                    <a:pt x="13935" y="3807"/>
                  </a:cubicBezTo>
                  <a:cubicBezTo>
                    <a:pt x="14005" y="3805"/>
                    <a:pt x="14075" y="3805"/>
                    <a:pt x="14144" y="3805"/>
                  </a:cubicBezTo>
                  <a:cubicBezTo>
                    <a:pt x="14994" y="3805"/>
                    <a:pt x="15843" y="3893"/>
                    <a:pt x="16692" y="3924"/>
                  </a:cubicBezTo>
                  <a:cubicBezTo>
                    <a:pt x="16741" y="3925"/>
                    <a:pt x="16787" y="3926"/>
                    <a:pt x="16830" y="3926"/>
                  </a:cubicBezTo>
                  <a:cubicBezTo>
                    <a:pt x="17243" y="3926"/>
                    <a:pt x="17392" y="3850"/>
                    <a:pt x="17377" y="3623"/>
                  </a:cubicBezTo>
                  <a:cubicBezTo>
                    <a:pt x="17327" y="3205"/>
                    <a:pt x="16976" y="3289"/>
                    <a:pt x="16709" y="3255"/>
                  </a:cubicBezTo>
                  <a:cubicBezTo>
                    <a:pt x="15873" y="3155"/>
                    <a:pt x="15038" y="3105"/>
                    <a:pt x="14202" y="3105"/>
                  </a:cubicBezTo>
                  <a:cubicBezTo>
                    <a:pt x="14186" y="3106"/>
                    <a:pt x="14170" y="3106"/>
                    <a:pt x="14154" y="3106"/>
                  </a:cubicBezTo>
                  <a:cubicBezTo>
                    <a:pt x="13821" y="3106"/>
                    <a:pt x="13508" y="2941"/>
                    <a:pt x="13317" y="2670"/>
                  </a:cubicBezTo>
                  <a:cubicBezTo>
                    <a:pt x="12699" y="1919"/>
                    <a:pt x="12064" y="1217"/>
                    <a:pt x="11429" y="482"/>
                  </a:cubicBezTo>
                  <a:cubicBezTo>
                    <a:pt x="11328" y="365"/>
                    <a:pt x="11211" y="231"/>
                    <a:pt x="11095" y="131"/>
                  </a:cubicBezTo>
                  <a:cubicBezTo>
                    <a:pt x="11026" y="43"/>
                    <a:pt x="10935" y="1"/>
                    <a:pt x="10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4495075" y="1742003"/>
              <a:ext cx="289187" cy="244702"/>
            </a:xfrm>
            <a:custGeom>
              <a:avLst/>
              <a:gdLst/>
              <a:ahLst/>
              <a:cxnLst/>
              <a:rect l="l" t="t" r="r" b="b"/>
              <a:pathLst>
                <a:path w="9023" h="7635" extrusionOk="0">
                  <a:moveTo>
                    <a:pt x="4967" y="1"/>
                  </a:moveTo>
                  <a:cubicBezTo>
                    <a:pt x="1872" y="1"/>
                    <a:pt x="1" y="3650"/>
                    <a:pt x="2005" y="6178"/>
                  </a:cubicBezTo>
                  <a:cubicBezTo>
                    <a:pt x="2799" y="7179"/>
                    <a:pt x="3895" y="7634"/>
                    <a:pt x="4976" y="7634"/>
                  </a:cubicBezTo>
                  <a:cubicBezTo>
                    <a:pt x="6783" y="7634"/>
                    <a:pt x="8548" y="6362"/>
                    <a:pt x="8788" y="4240"/>
                  </a:cubicBezTo>
                  <a:cubicBezTo>
                    <a:pt x="9022" y="2168"/>
                    <a:pt x="7535" y="280"/>
                    <a:pt x="5446" y="30"/>
                  </a:cubicBezTo>
                  <a:cubicBezTo>
                    <a:pt x="5284" y="10"/>
                    <a:pt x="5124" y="1"/>
                    <a:pt x="496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p:cNvSpPr/>
            <p:nvPr/>
          </p:nvSpPr>
          <p:spPr>
            <a:xfrm>
              <a:off x="4651417" y="1773349"/>
              <a:ext cx="46633" cy="42626"/>
            </a:xfrm>
            <a:custGeom>
              <a:avLst/>
              <a:gdLst/>
              <a:ahLst/>
              <a:cxnLst/>
              <a:rect l="l" t="t" r="r" b="b"/>
              <a:pathLst>
                <a:path w="1455" h="1330" extrusionOk="0">
                  <a:moveTo>
                    <a:pt x="803" y="1"/>
                  </a:moveTo>
                  <a:cubicBezTo>
                    <a:pt x="461" y="1"/>
                    <a:pt x="145" y="243"/>
                    <a:pt x="51" y="589"/>
                  </a:cubicBezTo>
                  <a:cubicBezTo>
                    <a:pt x="0" y="940"/>
                    <a:pt x="268" y="1274"/>
                    <a:pt x="619" y="1324"/>
                  </a:cubicBezTo>
                  <a:cubicBezTo>
                    <a:pt x="648" y="1328"/>
                    <a:pt x="678" y="1330"/>
                    <a:pt x="707" y="1330"/>
                  </a:cubicBezTo>
                  <a:cubicBezTo>
                    <a:pt x="1055" y="1330"/>
                    <a:pt x="1358" y="1060"/>
                    <a:pt x="1404" y="706"/>
                  </a:cubicBezTo>
                  <a:cubicBezTo>
                    <a:pt x="1454" y="371"/>
                    <a:pt x="1220" y="54"/>
                    <a:pt x="869" y="4"/>
                  </a:cubicBezTo>
                  <a:cubicBezTo>
                    <a:pt x="847" y="2"/>
                    <a:pt x="825" y="1"/>
                    <a:pt x="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47"/>
          <p:cNvSpPr txBox="1">
            <a:spLocks noGrp="1"/>
          </p:cNvSpPr>
          <p:nvPr>
            <p:ph type="title"/>
          </p:nvPr>
        </p:nvSpPr>
        <p:spPr>
          <a:xfrm>
            <a:off x="343950" y="336375"/>
            <a:ext cx="3006000" cy="80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Question 7</a:t>
            </a:r>
            <a:endParaRPr sz="3200"/>
          </a:p>
        </p:txBody>
      </p:sp>
      <p:sp>
        <p:nvSpPr>
          <p:cNvPr id="533" name="Google Shape;533;p47"/>
          <p:cNvSpPr txBox="1">
            <a:spLocks noGrp="1"/>
          </p:cNvSpPr>
          <p:nvPr>
            <p:ph type="title"/>
          </p:nvPr>
        </p:nvSpPr>
        <p:spPr>
          <a:xfrm>
            <a:off x="5771450" y="3785525"/>
            <a:ext cx="3006000" cy="9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a:solidFill>
                  <a:schemeClr val="hlink"/>
                </a:solidFill>
                <a:hlinkClick r:id="rId3"/>
              </a:rPr>
              <a:t>Answer</a:t>
            </a:r>
            <a:endParaRPr sz="3200"/>
          </a:p>
          <a:p>
            <a:pPr marL="0" lvl="0" indent="0" algn="ctr" rtl="0">
              <a:spcBef>
                <a:spcPts val="0"/>
              </a:spcBef>
              <a:spcAft>
                <a:spcPts val="0"/>
              </a:spcAft>
              <a:buNone/>
            </a:pPr>
            <a:endParaRPr sz="3200"/>
          </a:p>
        </p:txBody>
      </p:sp>
      <p:sp>
        <p:nvSpPr>
          <p:cNvPr id="534" name="Google Shape;534;p47"/>
          <p:cNvSpPr txBox="1"/>
          <p:nvPr/>
        </p:nvSpPr>
        <p:spPr>
          <a:xfrm>
            <a:off x="4785575" y="957850"/>
            <a:ext cx="3688500" cy="21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p>
        </p:txBody>
      </p:sp>
      <p:pic>
        <p:nvPicPr>
          <p:cNvPr id="535" name="Google Shape;535;p47"/>
          <p:cNvPicPr preferRelativeResize="0"/>
          <p:nvPr/>
        </p:nvPicPr>
        <p:blipFill>
          <a:blip r:embed="rId4">
            <a:alphaModFix/>
          </a:blip>
          <a:stretch>
            <a:fillRect/>
          </a:stretch>
        </p:blipFill>
        <p:spPr>
          <a:xfrm>
            <a:off x="86550" y="2984524"/>
            <a:ext cx="9057461" cy="801000"/>
          </a:xfrm>
          <a:prstGeom prst="rect">
            <a:avLst/>
          </a:prstGeom>
          <a:noFill/>
          <a:ln>
            <a:noFill/>
          </a:ln>
        </p:spPr>
      </p:pic>
    </p:spTree>
  </p:cSld>
  <p:clrMapOvr>
    <a:masterClrMapping/>
  </p:clrMapOvr>
</p:sld>
</file>

<file path=ppt/theme/theme1.xml><?xml version="1.0" encoding="utf-8"?>
<a:theme xmlns:a="http://schemas.openxmlformats.org/drawingml/2006/main" name="Winter snowflakes">
  <a:themeElements>
    <a:clrScheme name="Simple Light">
      <a:dk1>
        <a:srgbClr val="D1DBE0"/>
      </a:dk1>
      <a:lt1>
        <a:srgbClr val="FFFFFF"/>
      </a:lt1>
      <a:dk2>
        <a:srgbClr val="000000"/>
      </a:dk2>
      <a:lt2>
        <a:srgbClr val="EEEEEE"/>
      </a:lt2>
      <a:accent1>
        <a:srgbClr val="932E4D"/>
      </a:accent1>
      <a:accent2>
        <a:srgbClr val="E54E69"/>
      </a:accent2>
      <a:accent3>
        <a:srgbClr val="00B6BB"/>
      </a:accent3>
      <a:accent4>
        <a:srgbClr val="FFBB4D"/>
      </a:accent4>
      <a:accent5>
        <a:srgbClr val="727C14"/>
      </a:accent5>
      <a:accent6>
        <a:srgbClr val="D484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D1DBE0"/>
      </a:dk1>
      <a:lt1>
        <a:srgbClr val="FFFFFF"/>
      </a:lt1>
      <a:dk2>
        <a:srgbClr val="000000"/>
      </a:dk2>
      <a:lt2>
        <a:srgbClr val="EEEEEE"/>
      </a:lt2>
      <a:accent1>
        <a:srgbClr val="932E4D"/>
      </a:accent1>
      <a:accent2>
        <a:srgbClr val="E54E69"/>
      </a:accent2>
      <a:accent3>
        <a:srgbClr val="00B6BB"/>
      </a:accent3>
      <a:accent4>
        <a:srgbClr val="FFBB4D"/>
      </a:accent4>
      <a:accent5>
        <a:srgbClr val="727C14"/>
      </a:accent5>
      <a:accent6>
        <a:srgbClr val="D48442"/>
      </a:accent6>
      <a:hlink>
        <a:srgbClr val="932E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DE65C8B00B3429C75CC114B86823C" ma:contentTypeVersion="12" ma:contentTypeDescription="Create a new document." ma:contentTypeScope="" ma:versionID="469b47d3c34c55675de4b80df87c9c34">
  <xsd:schema xmlns:xsd="http://www.w3.org/2001/XMLSchema" xmlns:xs="http://www.w3.org/2001/XMLSchema" xmlns:p="http://schemas.microsoft.com/office/2006/metadata/properties" xmlns:ns3="9fe3a2b7-9914-41d0-9d70-37ec3303423b" xmlns:ns4="6e0fc790-2f0b-4093-80ff-7e6cca427b75" targetNamespace="http://schemas.microsoft.com/office/2006/metadata/properties" ma:root="true" ma:fieldsID="c9e540e45c6ef83e7d5f01cddf341c81" ns3:_="" ns4:_="">
    <xsd:import namespace="9fe3a2b7-9914-41d0-9d70-37ec3303423b"/>
    <xsd:import namespace="6e0fc790-2f0b-4093-80ff-7e6cca427b7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3a2b7-9914-41d0-9d70-37ec33034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0fc790-2f0b-4093-80ff-7e6cca427b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FC1594-9174-4F95-A496-25114E5F6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3a2b7-9914-41d0-9d70-37ec3303423b"/>
    <ds:schemaRef ds:uri="6e0fc790-2f0b-4093-80ff-7e6cca427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738FD0-3B44-47A8-9949-D4D45136C806}">
  <ds:schemaRefs>
    <ds:schemaRef ds:uri="http://schemas.microsoft.com/sharepoint/v3/contenttype/forms"/>
  </ds:schemaRefs>
</ds:datastoreItem>
</file>

<file path=customXml/itemProps3.xml><?xml version="1.0" encoding="utf-8"?>
<ds:datastoreItem xmlns:ds="http://schemas.openxmlformats.org/officeDocument/2006/customXml" ds:itemID="{D794554E-85DC-4416-A414-605D2FE7BE8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e0fc790-2f0b-4093-80ff-7e6cca427b75"/>
    <ds:schemaRef ds:uri="9fe3a2b7-9914-41d0-9d70-37ec3303423b"/>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On-screen Show (16:9)</PresentationFormat>
  <Paragraphs>84</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Merriweather Black</vt:lpstr>
      <vt:lpstr>Cambria Math</vt:lpstr>
      <vt:lpstr>Proxima Nova Semibold</vt:lpstr>
      <vt:lpstr>Arial</vt:lpstr>
      <vt:lpstr>Proxima Nova</vt:lpstr>
      <vt:lpstr>Calibri</vt:lpstr>
      <vt:lpstr>Merriweather Sans</vt:lpstr>
      <vt:lpstr>Winter snowflakes</vt:lpstr>
      <vt:lpstr>SlidesGo Final Pages</vt:lpstr>
      <vt:lpstr>Algebra 1           Common Assessment 2 Review</vt:lpstr>
      <vt:lpstr>Common Assessment FAQs </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PowerPoint Presentation</vt:lpstr>
      <vt:lpstr>PowerPoint Presentation</vt:lpstr>
      <vt:lpstr>Question 18</vt:lpstr>
      <vt:lpstr>Question 19</vt:lpstr>
      <vt:lpstr>Question 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1           Common Assessment 2 Review</dc:title>
  <dc:creator>Feese, Natalee</dc:creator>
  <cp:lastModifiedBy>Feese, Natalee</cp:lastModifiedBy>
  <cp:revision>1</cp:revision>
  <dcterms:modified xsi:type="dcterms:W3CDTF">2020-12-04T01:56:24Z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0x01010098DDE65C8B00B3429C75CC114B86823C</vt:lpwstr>
  </property>
</Properties>
</file>