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0" r:id="rId5"/>
    <p:sldId id="261" r:id="rId6"/>
    <p:sldId id="259" r:id="rId7"/>
    <p:sldId id="265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637F-2641-49DC-B80C-6102026A066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6AA74-23CE-4461-A9FE-92B3C4A089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Bellringer</a:t>
            </a:r>
            <a:r>
              <a:rPr lang="en-US" dirty="0"/>
              <a:t> </a:t>
            </a:r>
            <a:r>
              <a:rPr lang="en-US" dirty="0" smtClean="0"/>
              <a:t>8/11/11 (11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Copy Objective</a:t>
            </a:r>
          </a:p>
          <a:p>
            <a:pPr lvl="1"/>
            <a:r>
              <a:rPr lang="en-US" i="1" dirty="0" smtClean="0"/>
              <a:t>Define basic terms in geometry</a:t>
            </a:r>
          </a:p>
          <a:p>
            <a:r>
              <a:rPr lang="en-US" dirty="0" smtClean="0"/>
              <a:t>Complete Mad Minute __</a:t>
            </a:r>
          </a:p>
          <a:p>
            <a:r>
              <a:rPr lang="en-US" dirty="0" smtClean="0"/>
              <a:t>Read p. 10-12 </a:t>
            </a:r>
            <a:endParaRPr lang="en-US" dirty="0"/>
          </a:p>
          <a:p>
            <a:pPr lvl="1"/>
            <a:r>
              <a:rPr lang="en-US" dirty="0" smtClean="0"/>
              <a:t>Define... </a:t>
            </a:r>
            <a:r>
              <a:rPr lang="en-US" i="1" dirty="0" smtClean="0"/>
              <a:t>Point, Space, Line, Collinear, Plane, Coplanar, Postulate</a:t>
            </a:r>
          </a:p>
          <a:p>
            <a:pPr lvl="1"/>
            <a:r>
              <a:rPr lang="en-US" i="1" dirty="0" smtClean="0"/>
              <a:t>Summarize Postulates 1-1, 1-2, 1-3, and 1-4 in your own words</a:t>
            </a:r>
          </a:p>
          <a:p>
            <a:r>
              <a:rPr lang="en-US" dirty="0" smtClean="0"/>
              <a:t>Class Announcements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Bellringer</a:t>
            </a:r>
            <a:r>
              <a:rPr lang="en-US" dirty="0"/>
              <a:t> </a:t>
            </a:r>
            <a:r>
              <a:rPr lang="en-US" dirty="0" smtClean="0"/>
              <a:t>8/22/11 (3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Copy Objective</a:t>
            </a:r>
          </a:p>
          <a:p>
            <a:pPr lvl="1"/>
            <a:r>
              <a:rPr lang="en-US" i="1" dirty="0" smtClean="0"/>
              <a:t>Perform basic constructions</a:t>
            </a:r>
            <a:endParaRPr lang="en-US" i="1" dirty="0" smtClean="0"/>
          </a:p>
          <a:p>
            <a:r>
              <a:rPr lang="en-US" dirty="0" smtClean="0"/>
              <a:t>Complete Mad Minute __</a:t>
            </a:r>
          </a:p>
          <a:p>
            <a:r>
              <a:rPr lang="en-US" dirty="0" smtClean="0"/>
              <a:t>Read p. </a:t>
            </a:r>
            <a:r>
              <a:rPr lang="en-US" dirty="0" smtClean="0"/>
              <a:t>34-36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Define</a:t>
            </a:r>
            <a:r>
              <a:rPr lang="en-US" dirty="0" smtClean="0"/>
              <a:t>...</a:t>
            </a:r>
          </a:p>
          <a:p>
            <a:pPr lvl="2"/>
            <a:r>
              <a:rPr lang="en-US" dirty="0" smtClean="0"/>
              <a:t>Perpendicular lines</a:t>
            </a:r>
          </a:p>
          <a:p>
            <a:pPr lvl="2"/>
            <a:r>
              <a:rPr lang="en-US" dirty="0" smtClean="0"/>
              <a:t>Perpendicular bisector</a:t>
            </a:r>
          </a:p>
          <a:p>
            <a:pPr lvl="2"/>
            <a:r>
              <a:rPr lang="en-US" dirty="0" smtClean="0"/>
              <a:t>Angle bisector</a:t>
            </a:r>
            <a:endParaRPr lang="en-US" dirty="0"/>
          </a:p>
          <a:p>
            <a:pPr lvl="1"/>
            <a:r>
              <a:rPr lang="en-US" dirty="0" smtClean="0"/>
              <a:t> Class </a:t>
            </a:r>
            <a:r>
              <a:rPr lang="en-US" dirty="0" smtClean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58953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Differentiated Classwork </a:t>
            </a:r>
            <a:r>
              <a:rPr lang="en-US" dirty="0" smtClean="0"/>
              <a:t>(</a:t>
            </a:r>
            <a:r>
              <a:rPr lang="en-US" dirty="0" smtClean="0"/>
              <a:t>14</a:t>
            </a:r>
            <a:r>
              <a:rPr lang="en-US" dirty="0" smtClean="0"/>
              <a:t>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Complete </a:t>
            </a:r>
            <a:r>
              <a:rPr lang="en-US" dirty="0" err="1" smtClean="0"/>
              <a:t>Classwork</a:t>
            </a:r>
            <a:r>
              <a:rPr lang="en-US" dirty="0" smtClean="0"/>
              <a:t>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.  Clearly mark your paper “A”, “B”, or “C”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37</a:t>
            </a:r>
            <a:r>
              <a:rPr lang="en-US" dirty="0" smtClean="0"/>
              <a:t> </a:t>
            </a:r>
            <a:r>
              <a:rPr lang="en-US" dirty="0" smtClean="0"/>
              <a:t>#</a:t>
            </a:r>
            <a:r>
              <a:rPr lang="en-US" dirty="0" smtClean="0"/>
              <a:t>2-14 </a:t>
            </a:r>
            <a:r>
              <a:rPr lang="en-US" dirty="0" smtClean="0"/>
              <a:t>even </a:t>
            </a:r>
            <a:r>
              <a:rPr lang="en-US" dirty="0" smtClean="0"/>
              <a:t>(2 points </a:t>
            </a:r>
            <a:r>
              <a:rPr lang="en-US" dirty="0" smtClean="0"/>
              <a:t>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38 #16, 18, 22, 28, 30 (3 </a:t>
            </a:r>
            <a:r>
              <a:rPr lang="en-US" dirty="0" smtClean="0"/>
              <a:t>pts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39 #35a, 35b, 35c, 36 (4 </a:t>
            </a:r>
            <a:r>
              <a:rPr lang="en-US" dirty="0" smtClean="0"/>
              <a:t>points each)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71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Quiz </a:t>
            </a:r>
            <a:r>
              <a:rPr lang="en-US" dirty="0" smtClean="0"/>
              <a:t>(2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Complete your Exit Quiz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 and </a:t>
            </a:r>
            <a:r>
              <a:rPr lang="en-US" dirty="0" err="1" smtClean="0"/>
              <a:t>Classwork</a:t>
            </a:r>
            <a:r>
              <a:rPr lang="en-US" dirty="0" smtClean="0"/>
              <a:t>.  Turn in 1 sheet of paper.  Staple extra sheets if needed.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Complete p. </a:t>
            </a:r>
            <a:r>
              <a:rPr lang="en-US" sz="4000" dirty="0" smtClean="0"/>
              <a:t>39 #</a:t>
            </a:r>
            <a:r>
              <a:rPr lang="en-US" sz="4000" dirty="0" smtClean="0"/>
              <a:t>37, 39</a:t>
            </a:r>
            <a:endParaRPr lang="en-US" sz="4000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dirty="0" smtClean="0"/>
              <a:t>When finished, turn in </a:t>
            </a:r>
            <a:r>
              <a:rPr lang="en-US" dirty="0" err="1" smtClean="0"/>
              <a:t>Bellringer</a:t>
            </a:r>
            <a:r>
              <a:rPr lang="en-US" dirty="0" smtClean="0"/>
              <a:t>, </a:t>
            </a:r>
            <a:r>
              <a:rPr lang="en-US" dirty="0" err="1" smtClean="0"/>
              <a:t>Classwork</a:t>
            </a:r>
            <a:r>
              <a:rPr lang="en-US" dirty="0" smtClean="0"/>
              <a:t>, and Exit on 1 sheet.  Put in class tray.  Replace textbook on shelf.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7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Bellringer</a:t>
            </a:r>
            <a:r>
              <a:rPr lang="en-US" dirty="0"/>
              <a:t> </a:t>
            </a:r>
            <a:r>
              <a:rPr lang="en-US" dirty="0" smtClean="0"/>
              <a:t>8/24/11 (7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Copy Objective</a:t>
            </a:r>
          </a:p>
          <a:p>
            <a:pPr lvl="1"/>
            <a:r>
              <a:rPr lang="en-US" i="1" dirty="0" smtClean="0"/>
              <a:t>Prove angles are congruent</a:t>
            </a:r>
            <a:endParaRPr lang="en-US" i="1" dirty="0" smtClean="0"/>
          </a:p>
          <a:p>
            <a:r>
              <a:rPr lang="en-US" dirty="0" smtClean="0"/>
              <a:t>Complete Mad Minute __</a:t>
            </a:r>
          </a:p>
          <a:p>
            <a:r>
              <a:rPr lang="en-US" dirty="0" smtClean="0"/>
              <a:t>Read p. </a:t>
            </a:r>
            <a:r>
              <a:rPr lang="en-US" dirty="0" smtClean="0"/>
              <a:t>96-99 </a:t>
            </a:r>
            <a:endParaRPr lang="en-US" dirty="0"/>
          </a:p>
          <a:p>
            <a:pPr lvl="1"/>
            <a:r>
              <a:rPr lang="en-US" dirty="0" smtClean="0"/>
              <a:t>Draw a picture of the 4 kinds of angles...</a:t>
            </a:r>
          </a:p>
          <a:p>
            <a:pPr lvl="2"/>
            <a:r>
              <a:rPr lang="en-US" dirty="0" smtClean="0"/>
              <a:t>Vertical, Adjacent, Complementary, and Supplementary </a:t>
            </a:r>
          </a:p>
          <a:p>
            <a:pPr lvl="1"/>
            <a:r>
              <a:rPr lang="en-US" dirty="0" smtClean="0"/>
              <a:t>Define</a:t>
            </a:r>
          </a:p>
          <a:p>
            <a:pPr lvl="2"/>
            <a:r>
              <a:rPr lang="en-US" dirty="0" smtClean="0"/>
              <a:t>Congruent, Complementary, Supplementary</a:t>
            </a:r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 smtClean="0"/>
              <a:t>Announcements</a:t>
            </a:r>
          </a:p>
        </p:txBody>
      </p:sp>
    </p:spTree>
    <p:extLst>
      <p:ext uri="{BB962C8B-B14F-4D97-AF65-F5344CB8AC3E}">
        <p14:creationId xmlns:p14="http://schemas.microsoft.com/office/powerpoint/2010/main" val="198031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Differentiated Classwork </a:t>
            </a:r>
            <a:r>
              <a:rPr lang="en-US" dirty="0" smtClean="0"/>
              <a:t>(</a:t>
            </a:r>
            <a:r>
              <a:rPr lang="en-US" dirty="0" smtClean="0"/>
              <a:t>12</a:t>
            </a:r>
            <a:r>
              <a:rPr lang="en-US" dirty="0" smtClean="0"/>
              <a:t>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Complete </a:t>
            </a:r>
            <a:r>
              <a:rPr lang="en-US" dirty="0" err="1" smtClean="0"/>
              <a:t>Classwork</a:t>
            </a:r>
            <a:r>
              <a:rPr lang="en-US" dirty="0" smtClean="0"/>
              <a:t>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.  Clearly mark your paper “A”, “B”, or “C”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100 </a:t>
            </a:r>
            <a:r>
              <a:rPr lang="en-US" dirty="0" smtClean="0"/>
              <a:t>#</a:t>
            </a:r>
            <a:r>
              <a:rPr lang="en-US" dirty="0" smtClean="0"/>
              <a:t>2-24 </a:t>
            </a:r>
            <a:r>
              <a:rPr lang="en-US" dirty="0" smtClean="0"/>
              <a:t>even </a:t>
            </a:r>
            <a:r>
              <a:rPr lang="en-US" dirty="0" smtClean="0"/>
              <a:t>(1 point </a:t>
            </a:r>
            <a:r>
              <a:rPr lang="en-US" dirty="0" smtClean="0"/>
              <a:t>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101</a:t>
            </a:r>
            <a:r>
              <a:rPr lang="en-US" dirty="0" smtClean="0"/>
              <a:t> #30, 38, 40, 42, 48, 50 (2 </a:t>
            </a:r>
            <a:r>
              <a:rPr lang="en-US" dirty="0" smtClean="0"/>
              <a:t>pts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</a:t>
            </a:r>
            <a:r>
              <a:rPr lang="en-US" dirty="0" smtClean="0"/>
              <a:t>102</a:t>
            </a:r>
            <a:r>
              <a:rPr lang="en-US" dirty="0" smtClean="0"/>
              <a:t> #55, 56, 57, 58(3 </a:t>
            </a:r>
            <a:r>
              <a:rPr lang="en-US" dirty="0" smtClean="0"/>
              <a:t>points each)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57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Quiz </a:t>
            </a:r>
            <a:r>
              <a:rPr lang="en-US" dirty="0" smtClean="0"/>
              <a:t>(4 </a:t>
            </a:r>
            <a:r>
              <a:rPr lang="en-US" dirty="0" smtClean="0"/>
              <a:t>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Complete your Exit Quiz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 and </a:t>
            </a:r>
            <a:r>
              <a:rPr lang="en-US" dirty="0" err="1" smtClean="0"/>
              <a:t>Classwork</a:t>
            </a:r>
            <a:r>
              <a:rPr lang="en-US" dirty="0" smtClean="0"/>
              <a:t>.  Turn in 1 sheet of paper.  Staple extra sheets if needed.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Complete p. </a:t>
            </a:r>
            <a:r>
              <a:rPr lang="en-US" sz="4000" dirty="0" smtClean="0"/>
              <a:t>103</a:t>
            </a:r>
            <a:r>
              <a:rPr lang="en-US" sz="4000" dirty="0" smtClean="0"/>
              <a:t> #</a:t>
            </a:r>
            <a:r>
              <a:rPr lang="en-US" sz="4000" dirty="0" smtClean="0"/>
              <a:t>63, 64, 65, 66</a:t>
            </a:r>
            <a:endParaRPr lang="en-US" sz="4000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dirty="0" smtClean="0"/>
              <a:t>When finished, turn in </a:t>
            </a:r>
            <a:r>
              <a:rPr lang="en-US" dirty="0" err="1" smtClean="0"/>
              <a:t>Bellringer</a:t>
            </a:r>
            <a:r>
              <a:rPr lang="en-US" dirty="0" smtClean="0"/>
              <a:t>, </a:t>
            </a:r>
            <a:r>
              <a:rPr lang="en-US" dirty="0" err="1" smtClean="0"/>
              <a:t>Classwork</a:t>
            </a:r>
            <a:r>
              <a:rPr lang="en-US" dirty="0" smtClean="0"/>
              <a:t>, and Exit on 1 sheet.  Put in class tray.  Replace textbook on shelf.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13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Differentiated </a:t>
            </a:r>
            <a:r>
              <a:rPr lang="en-US" dirty="0" err="1" smtClean="0"/>
              <a:t>Classwork</a:t>
            </a:r>
            <a:r>
              <a:rPr lang="en-US" dirty="0" smtClean="0"/>
              <a:t> (18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Complete </a:t>
            </a:r>
            <a:r>
              <a:rPr lang="en-US" dirty="0" err="1" smtClean="0"/>
              <a:t>Classwork</a:t>
            </a:r>
            <a:r>
              <a:rPr lang="en-US" dirty="0" smtClean="0"/>
              <a:t>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.  Clearly mark your paper “A”, “B”, or “C”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13 #2-36 even (1 point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14 #38-68 by 4s (2 points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15 #70-80 evens (3 points each)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Quiz (4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Complete your Exit Quiz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 and </a:t>
            </a:r>
            <a:r>
              <a:rPr lang="en-US" dirty="0" err="1" smtClean="0"/>
              <a:t>Classwork</a:t>
            </a:r>
            <a:r>
              <a:rPr lang="en-US" dirty="0" smtClean="0"/>
              <a:t>.  Turn in 1 sheet of paper.  Staple extra sheets if needed.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Complete p. 16 #85-88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dirty="0" smtClean="0"/>
              <a:t>When finished, turn in </a:t>
            </a:r>
            <a:r>
              <a:rPr lang="en-US" dirty="0" err="1" smtClean="0"/>
              <a:t>Bellringer</a:t>
            </a:r>
            <a:r>
              <a:rPr lang="en-US" dirty="0" smtClean="0"/>
              <a:t>, </a:t>
            </a:r>
            <a:r>
              <a:rPr lang="en-US" dirty="0" err="1" smtClean="0"/>
              <a:t>Classwork</a:t>
            </a:r>
            <a:r>
              <a:rPr lang="en-US" dirty="0" smtClean="0"/>
              <a:t>, and Exit on 1 sheet.  Put in class tray.  Replace textbook on shelf.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Bellringer</a:t>
            </a:r>
            <a:r>
              <a:rPr lang="en-US" dirty="0"/>
              <a:t> </a:t>
            </a:r>
            <a:r>
              <a:rPr lang="en-US" dirty="0" smtClean="0"/>
              <a:t>8/15/11 (7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Copy Objective</a:t>
            </a:r>
          </a:p>
          <a:p>
            <a:pPr lvl="1"/>
            <a:r>
              <a:rPr lang="en-US" i="1" dirty="0" smtClean="0"/>
              <a:t>Identify Segments, Rays, and Parallel Lines</a:t>
            </a:r>
          </a:p>
          <a:p>
            <a:r>
              <a:rPr lang="en-US" dirty="0" smtClean="0"/>
              <a:t>Complete Mad Minute __</a:t>
            </a:r>
          </a:p>
          <a:p>
            <a:r>
              <a:rPr lang="en-US" dirty="0" smtClean="0"/>
              <a:t>Read p. 17-18 </a:t>
            </a:r>
            <a:endParaRPr lang="en-US" dirty="0"/>
          </a:p>
          <a:p>
            <a:pPr lvl="1"/>
            <a:r>
              <a:rPr lang="en-US" dirty="0" smtClean="0"/>
              <a:t>Define... </a:t>
            </a:r>
            <a:r>
              <a:rPr lang="en-US" i="1" dirty="0" smtClean="0"/>
              <a:t>Segment, Ray, Opposite Rays, Parallel Lines, Skew Lines, and Parallel Planes</a:t>
            </a:r>
          </a:p>
          <a:p>
            <a:r>
              <a:rPr lang="en-US" dirty="0" smtClean="0"/>
              <a:t>Class Announcements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Differentiated </a:t>
            </a:r>
            <a:r>
              <a:rPr lang="en-US" dirty="0" err="1" smtClean="0"/>
              <a:t>Classwork</a:t>
            </a:r>
            <a:r>
              <a:rPr lang="en-US" dirty="0" smtClean="0"/>
              <a:t> (12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Complete </a:t>
            </a:r>
            <a:r>
              <a:rPr lang="en-US" dirty="0" err="1" smtClean="0"/>
              <a:t>Classwork</a:t>
            </a:r>
            <a:r>
              <a:rPr lang="en-US" dirty="0" smtClean="0"/>
              <a:t>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.  Clearly mark your paper “A”, “B”, or “C”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19 #2-24 even (1 point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20 #26, 34, 36, 38, 48, 50 (2 points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21 #57a – 57e, 62(3 points each)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Quiz (4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Complete your Exit Quiz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 and </a:t>
            </a:r>
            <a:r>
              <a:rPr lang="en-US" dirty="0" err="1" smtClean="0"/>
              <a:t>Classwork</a:t>
            </a:r>
            <a:r>
              <a:rPr lang="en-US" dirty="0" smtClean="0"/>
              <a:t>.  Turn in 1 sheet of paper.  Staple extra sheets if needed.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Complete p. 22 #63-66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dirty="0" smtClean="0"/>
              <a:t>When finished, turn in </a:t>
            </a:r>
            <a:r>
              <a:rPr lang="en-US" dirty="0" err="1" smtClean="0"/>
              <a:t>Bellringer</a:t>
            </a:r>
            <a:r>
              <a:rPr lang="en-US" dirty="0" smtClean="0"/>
              <a:t>, </a:t>
            </a:r>
            <a:r>
              <a:rPr lang="en-US" dirty="0" err="1" smtClean="0"/>
              <a:t>Classwork</a:t>
            </a:r>
            <a:r>
              <a:rPr lang="en-US" dirty="0" smtClean="0"/>
              <a:t>, and Exit on 1 sheet.  Put in class tray.  Replace textbook on shelf.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Bellringer</a:t>
            </a:r>
            <a:r>
              <a:rPr lang="en-US" dirty="0"/>
              <a:t> </a:t>
            </a:r>
            <a:r>
              <a:rPr lang="en-US" dirty="0" smtClean="0"/>
              <a:t>8/17/11 (8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Copy Objective</a:t>
            </a:r>
          </a:p>
          <a:p>
            <a:pPr lvl="1"/>
            <a:r>
              <a:rPr lang="en-US" i="1" dirty="0" smtClean="0"/>
              <a:t>Find segment lengths and angle measures</a:t>
            </a:r>
          </a:p>
          <a:p>
            <a:r>
              <a:rPr lang="en-US" dirty="0" smtClean="0"/>
              <a:t>Complete Mad Minute __</a:t>
            </a:r>
          </a:p>
          <a:p>
            <a:r>
              <a:rPr lang="en-US" dirty="0" smtClean="0"/>
              <a:t>Read p. 25-29 </a:t>
            </a:r>
            <a:endParaRPr lang="en-US" dirty="0"/>
          </a:p>
          <a:p>
            <a:pPr lvl="1"/>
            <a:r>
              <a:rPr lang="en-US" dirty="0" smtClean="0"/>
              <a:t>Define... </a:t>
            </a:r>
            <a:r>
              <a:rPr lang="en-US" i="1" dirty="0" smtClean="0"/>
              <a:t>Congruent Segments, Midpoint, Angle, Acute Angle, Right Angle, Obtuse Angle, Straight Angle, Congruent Angles</a:t>
            </a:r>
          </a:p>
          <a:p>
            <a:r>
              <a:rPr lang="en-US" dirty="0" smtClean="0"/>
              <a:t>Class Announcements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Differentiated </a:t>
            </a:r>
            <a:r>
              <a:rPr lang="en-US" dirty="0" err="1" smtClean="0"/>
              <a:t>Classwork</a:t>
            </a:r>
            <a:r>
              <a:rPr lang="en-US" dirty="0" smtClean="0"/>
              <a:t> (14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Complete </a:t>
            </a:r>
            <a:r>
              <a:rPr lang="en-US" dirty="0" err="1" smtClean="0"/>
              <a:t>Classwork</a:t>
            </a:r>
            <a:r>
              <a:rPr lang="en-US" dirty="0" smtClean="0"/>
              <a:t>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.  Clearly mark your paper “A”, “B”, or “C”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29 #2-28 even (1 point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30 #30, 34, 36a, 38, 48, 50, 66 (2 pts each)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P. 31 #76, 78, 80a, 80b, 80c (3 points each)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Quiz (4 points)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Complete your Exit Quiz on the same sheet as your </a:t>
            </a:r>
            <a:r>
              <a:rPr lang="en-US" dirty="0" err="1" smtClean="0"/>
              <a:t>Bellringer</a:t>
            </a:r>
            <a:r>
              <a:rPr lang="en-US" dirty="0" smtClean="0"/>
              <a:t> and </a:t>
            </a:r>
            <a:r>
              <a:rPr lang="en-US" dirty="0" err="1" smtClean="0"/>
              <a:t>Classwork</a:t>
            </a:r>
            <a:r>
              <a:rPr lang="en-US" dirty="0" smtClean="0"/>
              <a:t>.  Turn in 1 sheet of paper.  Staple extra sheets if needed.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Complete p. </a:t>
            </a:r>
            <a:r>
              <a:rPr lang="en-US" sz="4000" smtClean="0"/>
              <a:t>33 #82-85</a:t>
            </a:r>
            <a:endParaRPr lang="en-US" sz="4000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dirty="0" smtClean="0"/>
              <a:t>When finished, turn in </a:t>
            </a:r>
            <a:r>
              <a:rPr lang="en-US" dirty="0" err="1" smtClean="0"/>
              <a:t>Bellringer</a:t>
            </a:r>
            <a:r>
              <a:rPr lang="en-US" dirty="0" smtClean="0"/>
              <a:t>, </a:t>
            </a:r>
            <a:r>
              <a:rPr lang="en-US" dirty="0" err="1" smtClean="0"/>
              <a:t>Classwork</a:t>
            </a:r>
            <a:r>
              <a:rPr lang="en-US" dirty="0" smtClean="0"/>
              <a:t>, and Exit on 1 sheet.  Put in class tray.  Replace textbook on shelf.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" ma:contentTypeID="0x010101006D5973B50C00E543893F6C0362E7F78B" ma:contentTypeVersion="0" ma:contentTypeDescription="Fill out this form." ma:contentTypeScope="" ma:versionID="143335be84b66150ac5c31f30f6227e4">
  <xsd:schema xmlns:xsd="http://www.w3.org/2001/XMLSchema" xmlns:p="http://schemas.microsoft.com/office/2006/metadata/properties" xmlns:ns1="http://schemas.microsoft.com/sharepoint/v3" xmlns:ns2="B573596D-000C-43E5-893F-6C0362E7F78B" targetNamespace="http://schemas.microsoft.com/office/2006/metadata/properties" ma:root="true" ma:fieldsID="0e93bdd8b165cc022770e2c6a41dc5aa" ns1:_="" ns2:_="">
    <xsd:import namespace="http://schemas.microsoft.com/sharepoint/v3"/>
    <xsd:import namespace="B573596D-000C-43E5-893F-6C0362E7F78B"/>
    <xsd:element name="properties">
      <xsd:complexType>
        <xsd:sequence>
          <xsd:element name="documentManagement">
            <xsd:complexType>
              <xsd:all>
                <xsd:element ref="ns1:ShowRepairView" minOccurs="0"/>
                <xsd:element ref="ns2:TemplateUrl" minOccurs="0"/>
                <xsd:element ref="ns1:xd_ProgID" minOccurs="0"/>
                <xsd:element ref="ns2:c000_xd_ProgID" minOccurs="0"/>
                <xsd:element ref="ns2:xd__x007b_C315546E_x002d_13F6_x002d_41C6_x002d_976B_x002d_F2FA74A1DB36_x007d_" minOccurs="0"/>
                <xsd:element ref="ns2:xd__x007b_425C9313_x002d_AD91_x002d_41FB_x002d_8CEC_x002d_3AAFEAFF57D3_x007d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howRepairView" ma:index="8" nillable="true" ma:displayName="Show Repair View" ma:hidden="true" ma:internalName="ShowRepairView">
      <xsd:simpleType>
        <xsd:restriction base="dms:Text"/>
      </xsd:simpleType>
    </xsd:element>
    <xsd:element name="xd_ProgID" ma:index="10" nillable="true" ma:displayName="Html File Link" ma:hidden="true" ma:internalName="xd_ProgID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B573596D-000C-43E5-893F-6C0362E7F78B" elementFormDefault="qualified">
    <xsd:import namespace="http://schemas.microsoft.com/office/2006/documentManagement/types"/>
    <xsd:element name="TemplateUrl" ma:index="9" nillable="true" ma:displayName="Template Link" ma:hidden="true" ma:internalName="TemplateUrl">
      <xsd:simpleType>
        <xsd:restriction base="dms:Text"/>
      </xsd:simpleType>
    </xsd:element>
    <xsd:element name="c000_xd_ProgID" ma:index="11" nillable="true" ma:displayName="ProgID" ma:hidden="true" ma:internalName="c000_xd_ProgID" ma:readOnly="true">
      <xsd:simpleType>
        <xsd:restriction base="dms:Text"/>
      </xsd:simpleType>
    </xsd:element>
    <xsd:element name="xd__x007b_C315546E_x002d_13F6_x002d_41C6_x002d_976B_x002d_F2FA74A1DB36_x007d_" ma:index="12" nillable="true" ma:displayName="Meeting Date" ma:format="DateOnly" ma:internalName="xd__x007b_C315546E_x002d_13F6_x002d_41C6_x002d_976B_x002d_F2FA74A1DB36_x007d_" ma:readOnly="true">
      <xsd:simpleType>
        <xsd:restriction base="dms:DateTime"/>
      </xsd:simpleType>
    </xsd:element>
    <xsd:element name="xd__x007b_425C9313_x002d_AD91_x002d_41FB_x002d_8CEC_x002d_3AAFEAFF57D3_x007d_" ma:index="13" nillable="true" ma:displayName="Content Area" ma:internalName="xd__x007b_425C9313_x002d_AD91_x002d_41FB_x002d_8CEC_x002d_3AAFEAFF57D3_x007d_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howRepairView xmlns="http://schemas.microsoft.com/sharepoint/v3" xsi:nil="true"/>
    <TemplateUrl xmlns="B573596D-000C-43E5-893F-6C0362E7F78B" xsi:nil="true"/>
    <xd_ProgID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EEA9BA2-3A84-4916-B357-CF56F0DED6B6}"/>
</file>

<file path=customXml/itemProps2.xml><?xml version="1.0" encoding="utf-8"?>
<ds:datastoreItem xmlns:ds="http://schemas.openxmlformats.org/officeDocument/2006/customXml" ds:itemID="{8F6C82AD-760B-4730-83B9-BDE2C63825D5}"/>
</file>

<file path=customXml/itemProps3.xml><?xml version="1.0" encoding="utf-8"?>
<ds:datastoreItem xmlns:ds="http://schemas.openxmlformats.org/officeDocument/2006/customXml" ds:itemID="{6442693A-6768-481A-B924-20467D7CC87E}"/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915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Bellringer 8/11/11 (11 points)</vt:lpstr>
      <vt:lpstr>Differentiated Classwork (18 points)</vt:lpstr>
      <vt:lpstr>Exit Quiz (4 points)</vt:lpstr>
      <vt:lpstr>Bellringer 8/15/11 (7 points)</vt:lpstr>
      <vt:lpstr>Differentiated Classwork (12 points)</vt:lpstr>
      <vt:lpstr>Exit Quiz (4 points)</vt:lpstr>
      <vt:lpstr>Bellringer 8/17/11 (8 points)</vt:lpstr>
      <vt:lpstr>Differentiated Classwork (14 points)</vt:lpstr>
      <vt:lpstr>Exit Quiz (4 points)</vt:lpstr>
      <vt:lpstr>Bellringer 8/22/11 (3 points)</vt:lpstr>
      <vt:lpstr>Differentiated Classwork (14 points)</vt:lpstr>
      <vt:lpstr>Exit Quiz (2 points)</vt:lpstr>
      <vt:lpstr>Bellringer 8/24/11 (7 points)</vt:lpstr>
      <vt:lpstr>Differentiated Classwork (12 points)</vt:lpstr>
      <vt:lpstr>Exit Quiz (4 points)</vt:lpstr>
    </vt:vector>
  </TitlesOfParts>
  <Company>Fayette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1a</dc:title>
  <dc:creator>pfrields</dc:creator>
  <cp:lastModifiedBy>Frields, Paul</cp:lastModifiedBy>
  <cp:revision>17</cp:revision>
  <dcterms:created xsi:type="dcterms:W3CDTF">2011-06-08T18:28:08Z</dcterms:created>
  <dcterms:modified xsi:type="dcterms:W3CDTF">2011-06-14T19:20:31Z</dcterms:modified>
  <cp:contentType>Form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0x010101006D5973B50C00E543893F6C0362E7F78B</vt:lpwstr>
  </property>
</Properties>
</file>